
<file path=[Content_Types].xml><?xml version="1.0" encoding="utf-8"?>
<Types xmlns="http://schemas.openxmlformats.org/package/2006/content-types">
  <Override PartName="/ppt/notesSlides/notesSlide4.xml" ContentType="application/vnd.openxmlformats-officedocument.presentationml.notesSlide+xml"/>
  <Override PartName="/ppt/slideLayouts/slideLayout15.xml" ContentType="application/vnd.openxmlformats-officedocument.presentationml.slideLayout+xml"/>
  <Override PartName="/ppt/slides/slide9.xml" ContentType="application/vnd.openxmlformats-officedocument.presentationml.slide+xml"/>
  <Override PartName="/ppt/slideLayouts/slideLayout9.xml" ContentType="application/vnd.openxmlformats-officedocument.presentationml.slideLayout+xml"/>
  <Override PartName="/ppt/slideLayouts/slideLayout11.xml" ContentType="application/vnd.openxmlformats-officedocument.presentationml.slideLayout+xml"/>
  <Override PartName="/ppt/slides/slide5.xml" ContentType="application/vnd.openxmlformats-officedocument.presentationml.slide+xml"/>
  <Override PartName="/ppt/notesSlides/notesSlide9.xml" ContentType="application/vnd.openxmlformats-officedocument.presentationml.notesSlide+xml"/>
  <Override PartName="/ppt/diagrams/colors1.xml" ContentType="application/vnd.openxmlformats-officedocument.drawingml.diagramColors+xml"/>
  <Default Extension="rels" ContentType="application/vnd.openxmlformats-package.relationships+xml"/>
  <Default Extension="jpeg" ContentType="image/jpeg"/>
  <Override PartName="/ppt/slides/slide10.xml" ContentType="application/vnd.openxmlformats-officedocument.presentationml.slide+xml"/>
  <Override PartName="/ppt/notesMasters/notesMaster1.xml" ContentType="application/vnd.openxmlformats-officedocument.presentationml.notesMaster+xml"/>
  <Override PartName="/ppt/slides/slide1.xml" ContentType="application/vnd.openxmlformats-officedocument.presentationml.slide+xml"/>
  <Override PartName="/ppt/slideLayouts/slideLayout5.xml" ContentType="application/vnd.openxmlformats-officedocument.presentationml.slideLayout+xml"/>
  <Override PartName="/docProps/app.xml" ContentType="application/vnd.openxmlformats-officedocument.extended-properties+xml"/>
  <Override PartName="/ppt/theme/theme2.xml" ContentType="application/vnd.openxmlformats-officedocument.theme+xml"/>
  <Override PartName="/ppt/slideLayouts/slideLayout1.xml" ContentType="application/vnd.openxmlformats-officedocument.presentationml.slideLayout+xml"/>
  <Default Extension="xml" ContentType="application/xml"/>
  <Override PartName="/ppt/notesSlides/notesSlide5.xml" ContentType="application/vnd.openxmlformats-officedocument.presentationml.notesSlide+xml"/>
  <Override PartName="/ppt/slideLayouts/slideLayout16.xml" ContentType="application/vnd.openxmlformats-officedocument.presentationml.slideLayout+xml"/>
  <Override PartName="/ppt/tableStyles.xml" ContentType="application/vnd.openxmlformats-officedocument.presentationml.tableStyles+xml"/>
  <Override PartName="/ppt/notesSlides/notesSlide1.xml" ContentType="application/vnd.openxmlformats-officedocument.presentationml.notesSlide+xml"/>
  <Override PartName="/ppt/slideLayouts/slideLayout12.xml" ContentType="application/vnd.openxmlformats-officedocument.presentationml.slideLayout+xml"/>
  <Override PartName="/ppt/slideLayouts/slideLayout20.xml" ContentType="application/vnd.openxmlformats-officedocument.presentationml.slideLayout+xml"/>
  <Override PartName="/ppt/slides/slide6.xml" ContentType="application/vnd.openxmlformats-officedocument.presentationml.slide+xml"/>
  <Override PartName="/docProps/core.xml" ContentType="application/vnd.openxmlformats-package.core-properties+xml"/>
  <Override PartName="/ppt/slides/slide11.xml" ContentType="application/vnd.openxmlformats-officedocument.presentationml.slide+xml"/>
  <Override PartName="/ppt/slideLayouts/slideLayout6.xml" ContentType="application/vnd.openxmlformats-officedocument.presentationml.slideLayout+xml"/>
  <Override PartName="/ppt/slides/slide2.xml" ContentType="application/vnd.openxmlformats-officedocument.presentationml.slide+xml"/>
  <Default Extension="png" ContentType="image/png"/>
  <Override PartName="/ppt/slideLayouts/slideLayout2.xml" ContentType="application/vnd.openxmlformats-officedocument.presentationml.slideLayout+xml"/>
  <Override PartName="/ppt/diagrams/layout1.xml" ContentType="application/vnd.openxmlformats-officedocument.drawingml.diagramLayout+xml"/>
  <Override PartName="/ppt/diagrams/quickStyle1.xml" ContentType="application/vnd.openxmlformats-officedocument.drawingml.diagramStyle+xml"/>
  <Override PartName="/ppt/notesSlides/notesSlide6.xml" ContentType="application/vnd.openxmlformats-officedocument.presentationml.notesSlide+xml"/>
  <Override PartName="/ppt/slideLayouts/slideLayout17.xml" ContentType="application/vnd.openxmlformats-officedocument.presentationml.slideLayout+xml"/>
  <Default Extension="gif" ContentType="image/gif"/>
  <Override PartName="/ppt/notesSlides/notesSlide2.xml" ContentType="application/vnd.openxmlformats-officedocument.presentationml.notesSlide+xml"/>
  <Override PartName="/ppt/slideLayouts/slideLayout13.xml" ContentType="application/vnd.openxmlformats-officedocument.presentationml.slideLayout+xml"/>
  <Override PartName="/ppt/slides/slide7.xml" ContentType="application/vnd.openxmlformats-officedocument.presentationml.slide+xml"/>
  <Override PartName="/ppt/presentation.xml" ContentType="application/vnd.openxmlformats-officedocument.presentationml.presentation.main+xml"/>
  <Override PartName="/ppt/slides/slide12.xml" ContentType="application/vnd.openxmlformats-officedocument.presentationml.slide+xml"/>
  <Override PartName="/ppt/slideLayouts/slideLayout7.xml" ContentType="application/vnd.openxmlformats-officedocument.presentationml.slideLayout+xml"/>
  <Override PartName="/ppt/slides/slide3.xml" ContentType="application/vnd.openxmlformats-officedocument.presentationml.slide+xml"/>
  <Override PartName="/ppt/slideLayouts/slideLayout3.xml" ContentType="application/vnd.openxmlformats-officedocument.presentationml.slideLayout+xml"/>
  <Override PartName="/ppt/slideLayouts/slideLayout18.xml" ContentType="application/vnd.openxmlformats-officedocument.presentationml.slideLayout+xml"/>
  <Override PartName="/ppt/notesSlides/notesSlide7.xml" ContentType="application/vnd.openxmlformats-officedocument.presentationml.notesSlide+xml"/>
  <Override PartName="/ppt/notesSlides/notesSlide10.xml" ContentType="application/vnd.openxmlformats-officedocument.presentationml.notesSlide+xml"/>
  <Override PartName="/ppt/notesSlides/notesSlide3.xml" ContentType="application/vnd.openxmlformats-officedocument.presentationml.notesSlide+xml"/>
  <Override PartName="/ppt/slideLayouts/slideLayout14.xml" ContentType="application/vnd.openxmlformats-officedocument.presentationml.slideLayout+xml"/>
  <Override PartName="/ppt/slides/slide8.xml" ContentType="application/vnd.openxmlformats-officedocument.presentationml.slide+xml"/>
  <Override PartName="/ppt/diagrams/data1.xml" ContentType="application/vnd.openxmlformats-officedocument.drawingml.diagramData+xml"/>
  <Override PartName="/ppt/diagrams/drawing1.xml" ContentType="application/vnd.ms-office.drawingml.diagramDrawing+xml"/>
  <Override PartName="/ppt/presProps.xml" ContentType="application/vnd.openxmlformats-officedocument.presentationml.presProps+xml"/>
  <Override PartName="/ppt/slideLayouts/slideLayout8.xml" ContentType="application/vnd.openxmlformats-officedocument.presentationml.slideLayout+xml"/>
  <Override PartName="/ppt/notesSlides/notesSlide8.xml" ContentType="application/vnd.openxmlformats-officedocument.presentationml.notesSlide+xml"/>
  <Override PartName="/ppt/slideLayouts/slideLayout10.xml" ContentType="application/vnd.openxmlformats-officedocument.presentationml.slideLayout+xml"/>
  <Override PartName="/ppt/slides/slide4.xml" ContentType="application/vnd.openxmlformats-officedocument.presentationml.slide+xml"/>
  <Override PartName="/ppt/notesSlides/notesSlide11.xml" ContentType="application/vnd.openxmlformats-officedocument.presentationml.notesSlide+xml"/>
  <Override PartName="/ppt/slideLayouts/slideLayout4.xml" ContentType="application/vnd.openxmlformats-officedocument.presentationml.slideLayout+xml"/>
  <Override PartName="/ppt/slideMasters/slideMaster1.xml" ContentType="application/vnd.openxmlformats-officedocument.presentationml.slideMaster+xml"/>
  <Override PartName="/ppt/theme/theme1.xml" ContentType="application/vnd.openxmlformats-officedocument.theme+xml"/>
  <Override PartName="/ppt/slideLayouts/slideLayout19.xml" ContentType="application/vnd.openxmlformats-officedocument.presentationml.slideLayout+xml"/>
  <Default Extension="bin" ContentType="application/vnd.openxmlformats-officedocument.presentationml.printerSettings"/>
  <Override PartName="/ppt/viewProps.xml" ContentType="application/vnd.openxmlformats-officedocument.presentationml.viewProp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autoCompressPictures="0">
  <p:sldMasterIdLst>
    <p:sldMasterId id="2147483660" r:id="rId1"/>
  </p:sldMasterIdLst>
  <p:notesMasterIdLst>
    <p:notesMasterId r:id="rId14"/>
  </p:notesMasterIdLst>
  <p:sldIdLst>
    <p:sldId id="265" r:id="rId2"/>
    <p:sldId id="266" r:id="rId3"/>
    <p:sldId id="261" r:id="rId4"/>
    <p:sldId id="262" r:id="rId5"/>
    <p:sldId id="260" r:id="rId6"/>
    <p:sldId id="259" r:id="rId7"/>
    <p:sldId id="256" r:id="rId8"/>
    <p:sldId id="257" r:id="rId9"/>
    <p:sldId id="258" r:id="rId10"/>
    <p:sldId id="263" r:id="rId11"/>
    <p:sldId id="264" r:id="rId12"/>
    <p:sldId id="267" r:id="rId13"/>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prnPr prnWhat="notes"/>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lastView="sldThumbnailView">
  <p:normalViewPr>
    <p:restoredLeft sz="15602" autoAdjust="0"/>
    <p:restoredTop sz="94580" autoAdjust="0"/>
  </p:normalViewPr>
  <p:slideViewPr>
    <p:cSldViewPr snapToGrid="0" snapToObjects="1">
      <p:cViewPr varScale="1">
        <p:scale>
          <a:sx n="131" d="100"/>
          <a:sy n="131" d="100"/>
        </p:scale>
        <p:origin x="-1048" y="-11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notesViewPr>
    <p:cSldViewPr snapToGrid="0" snapToObjects="1">
      <p:cViewPr varScale="1">
        <p:scale>
          <a:sx n="118" d="100"/>
          <a:sy n="118" d="100"/>
        </p:scale>
        <p:origin x="-3216" y="-104"/>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notesMaster" Target="notesMasters/notesMaster1.xml"/><Relationship Id="rId15" Type="http://schemas.openxmlformats.org/officeDocument/2006/relationships/printerSettings" Target="printerSettings/printerSettings1.bin"/><Relationship Id="rId16" Type="http://schemas.openxmlformats.org/officeDocument/2006/relationships/presProps" Target="presProps.xml"/><Relationship Id="rId17" Type="http://schemas.openxmlformats.org/officeDocument/2006/relationships/viewProps" Target="viewProps.xml"/><Relationship Id="rId18" Type="http://schemas.openxmlformats.org/officeDocument/2006/relationships/theme" Target="theme/theme1.xml"/><Relationship Id="rId19"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s>
</file>

<file path=ppt/diagrams/_rels/drawing1.xml.rels><?xml version="1.0" encoding="UTF-8" standalone="yes"?>
<Relationships xmlns="http://schemas.openxmlformats.org/package/2006/relationships"><Relationship Id="rId1" Type="http://schemas.openxmlformats.org/officeDocument/2006/relationships/image" Target="../media/image2.jpe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CA4D5A9-7D61-914A-A67F-2EF332EB6C8E}" type="doc">
      <dgm:prSet loTypeId="urn:microsoft.com/office/officeart/2005/8/layout/pyramid2" loCatId="pyramid" qsTypeId="urn:microsoft.com/office/officeart/2005/8/quickstyle/simple4" qsCatId="simple" csTypeId="urn:microsoft.com/office/officeart/2005/8/colors/accent1_2" csCatId="accent1" phldr="1"/>
      <dgm:spPr/>
      <dgm:t>
        <a:bodyPr/>
        <a:lstStyle/>
        <a:p>
          <a:endParaRPr lang="en-US"/>
        </a:p>
      </dgm:t>
    </dgm:pt>
    <dgm:pt modelId="{534C0799-4A12-3B4D-BAEB-B26BC6F9EC26}">
      <dgm:prSet custT="1"/>
      <dgm:spPr/>
      <dgm:t>
        <a:bodyPr/>
        <a:lstStyle/>
        <a:p>
          <a:pPr rtl="0"/>
          <a:r>
            <a:rPr lang="en-US" sz="2400" dirty="0" smtClean="0"/>
            <a:t>Military</a:t>
          </a:r>
          <a:endParaRPr lang="en-US" sz="2400" dirty="0"/>
        </a:p>
      </dgm:t>
    </dgm:pt>
    <dgm:pt modelId="{24A574B0-8392-A644-910E-F5E83BE397DA}" type="parTrans" cxnId="{EFEAD200-C391-524B-AED7-A65D7DDD670E}">
      <dgm:prSet/>
      <dgm:spPr/>
      <dgm:t>
        <a:bodyPr/>
        <a:lstStyle/>
        <a:p>
          <a:endParaRPr lang="en-US"/>
        </a:p>
      </dgm:t>
    </dgm:pt>
    <dgm:pt modelId="{C8F85C63-D510-B540-BB7F-2E67A1FE665B}" type="sibTrans" cxnId="{EFEAD200-C391-524B-AED7-A65D7DDD670E}">
      <dgm:prSet/>
      <dgm:spPr/>
      <dgm:t>
        <a:bodyPr/>
        <a:lstStyle/>
        <a:p>
          <a:endParaRPr lang="en-US"/>
        </a:p>
      </dgm:t>
    </dgm:pt>
    <dgm:pt modelId="{2225FAD1-B963-074D-8B0E-4856B7CF1F30}">
      <dgm:prSet custT="1"/>
      <dgm:spPr/>
      <dgm:t>
        <a:bodyPr/>
        <a:lstStyle/>
        <a:p>
          <a:pPr rtl="0"/>
          <a:r>
            <a:rPr lang="en-US" sz="2400" dirty="0" smtClean="0"/>
            <a:t>Political</a:t>
          </a:r>
          <a:endParaRPr lang="en-US" sz="2400" dirty="0"/>
        </a:p>
      </dgm:t>
    </dgm:pt>
    <dgm:pt modelId="{E9EB6305-9F46-4543-9F8B-F543783DC796}" type="parTrans" cxnId="{72FB8E70-3008-9E4D-9496-E54A8EE5B378}">
      <dgm:prSet/>
      <dgm:spPr/>
      <dgm:t>
        <a:bodyPr/>
        <a:lstStyle/>
        <a:p>
          <a:endParaRPr lang="en-US"/>
        </a:p>
      </dgm:t>
    </dgm:pt>
    <dgm:pt modelId="{3EBB02FD-DD3A-5F48-9685-213B52A9C7CE}" type="sibTrans" cxnId="{72FB8E70-3008-9E4D-9496-E54A8EE5B378}">
      <dgm:prSet/>
      <dgm:spPr/>
      <dgm:t>
        <a:bodyPr/>
        <a:lstStyle/>
        <a:p>
          <a:endParaRPr lang="en-US"/>
        </a:p>
      </dgm:t>
    </dgm:pt>
    <dgm:pt modelId="{C3DB4AB4-1C7F-C44C-9B2D-31FA08CAA71C}">
      <dgm:prSet custT="1"/>
      <dgm:spPr/>
      <dgm:t>
        <a:bodyPr/>
        <a:lstStyle/>
        <a:p>
          <a:pPr rtl="0"/>
          <a:r>
            <a:rPr lang="en-US" sz="2400" dirty="0" smtClean="0"/>
            <a:t>Civilian Will</a:t>
          </a:r>
          <a:endParaRPr lang="en-US" sz="2400" dirty="0"/>
        </a:p>
      </dgm:t>
    </dgm:pt>
    <dgm:pt modelId="{C479F572-545C-FC46-A3B8-7154593EFA85}" type="parTrans" cxnId="{B0BC9626-80DD-6342-B8D7-A3BF4F611506}">
      <dgm:prSet/>
      <dgm:spPr/>
      <dgm:t>
        <a:bodyPr/>
        <a:lstStyle/>
        <a:p>
          <a:endParaRPr lang="en-US"/>
        </a:p>
      </dgm:t>
    </dgm:pt>
    <dgm:pt modelId="{E8671BF5-4AED-3047-8D51-BAF07AD894E7}" type="sibTrans" cxnId="{B0BC9626-80DD-6342-B8D7-A3BF4F611506}">
      <dgm:prSet/>
      <dgm:spPr/>
      <dgm:t>
        <a:bodyPr/>
        <a:lstStyle/>
        <a:p>
          <a:endParaRPr lang="en-US"/>
        </a:p>
      </dgm:t>
    </dgm:pt>
    <dgm:pt modelId="{17E65B52-388C-5947-8FFF-1CF17153C6A6}" type="pres">
      <dgm:prSet presAssocID="{6CA4D5A9-7D61-914A-A67F-2EF332EB6C8E}" presName="compositeShape" presStyleCnt="0">
        <dgm:presLayoutVars>
          <dgm:dir/>
          <dgm:resizeHandles/>
        </dgm:presLayoutVars>
      </dgm:prSet>
      <dgm:spPr/>
    </dgm:pt>
    <dgm:pt modelId="{03594AAC-D623-AF4A-BF18-59BD63961893}" type="pres">
      <dgm:prSet presAssocID="{6CA4D5A9-7D61-914A-A67F-2EF332EB6C8E}" presName="pyramid" presStyleLbl="node1" presStyleIdx="0" presStyleCnt="1" custLinFactNeighborX="10302"/>
      <dgm:spPr/>
    </dgm:pt>
    <dgm:pt modelId="{E0D71C10-B0C1-EE40-822A-DBE7217BA6B9}" type="pres">
      <dgm:prSet presAssocID="{6CA4D5A9-7D61-914A-A67F-2EF332EB6C8E}" presName="theList" presStyleCnt="0"/>
      <dgm:spPr/>
    </dgm:pt>
    <dgm:pt modelId="{E610EBDD-2F47-BD4F-A4C4-813BB8A60910}" type="pres">
      <dgm:prSet presAssocID="{534C0799-4A12-3B4D-BAEB-B26BC6F9EC26}" presName="aNode" presStyleLbl="fgAcc1" presStyleIdx="0" presStyleCnt="3" custLinFactY="-29971" custLinFactNeighborX="-35579" custLinFactNeighborY="-100000">
        <dgm:presLayoutVars>
          <dgm:bulletEnabled val="1"/>
        </dgm:presLayoutVars>
      </dgm:prSet>
      <dgm:spPr/>
    </dgm:pt>
    <dgm:pt modelId="{BD319679-3065-DB47-864C-372E8445B4F4}" type="pres">
      <dgm:prSet presAssocID="{534C0799-4A12-3B4D-BAEB-B26BC6F9EC26}" presName="aSpace" presStyleCnt="0"/>
      <dgm:spPr/>
    </dgm:pt>
    <dgm:pt modelId="{CE41AC89-ED03-2A43-B96A-DCA6318F10A1}" type="pres">
      <dgm:prSet presAssocID="{2225FAD1-B963-074D-8B0E-4856B7CF1F30}" presName="aNode" presStyleLbl="fgAcc1" presStyleIdx="1" presStyleCnt="3" custLinFactY="225978" custLinFactNeighborX="56928" custLinFactNeighborY="300000">
        <dgm:presLayoutVars>
          <dgm:bulletEnabled val="1"/>
        </dgm:presLayoutVars>
      </dgm:prSet>
      <dgm:spPr/>
    </dgm:pt>
    <dgm:pt modelId="{69F505DA-8731-D148-BE43-739835DA4D41}" type="pres">
      <dgm:prSet presAssocID="{2225FAD1-B963-074D-8B0E-4856B7CF1F30}" presName="aSpace" presStyleCnt="0"/>
      <dgm:spPr/>
    </dgm:pt>
    <dgm:pt modelId="{2F11BAA7-0ADE-A44A-BF8B-83B64F67D278}" type="pres">
      <dgm:prSet presAssocID="{C3DB4AB4-1C7F-C44C-9B2D-31FA08CAA71C}" presName="aNode" presStyleLbl="fgAcc1" presStyleIdx="2" presStyleCnt="3" custScaleX="101429" custScaleY="189195" custLinFactX="-32780" custLinFactY="50700" custLinFactNeighborX="-100000" custLinFactNeighborY="100000">
        <dgm:presLayoutVars>
          <dgm:bulletEnabled val="1"/>
        </dgm:presLayoutVars>
      </dgm:prSet>
      <dgm:spPr/>
    </dgm:pt>
    <dgm:pt modelId="{0873A338-4FFF-E54F-8AD4-57F82C2B43E5}" type="pres">
      <dgm:prSet presAssocID="{C3DB4AB4-1C7F-C44C-9B2D-31FA08CAA71C}" presName="aSpace" presStyleCnt="0"/>
      <dgm:spPr/>
    </dgm:pt>
  </dgm:ptLst>
  <dgm:cxnLst>
    <dgm:cxn modelId="{1DBE9BAA-879C-1541-94E3-91DB2A70537A}" type="presOf" srcId="{2225FAD1-B963-074D-8B0E-4856B7CF1F30}" destId="{CE41AC89-ED03-2A43-B96A-DCA6318F10A1}" srcOrd="0" destOrd="0" presId="urn:microsoft.com/office/officeart/2005/8/layout/pyramid2"/>
    <dgm:cxn modelId="{9E451EB3-528D-F54E-B4FD-D6C74AB38DE8}" type="presOf" srcId="{6CA4D5A9-7D61-914A-A67F-2EF332EB6C8E}" destId="{17E65B52-388C-5947-8FFF-1CF17153C6A6}" srcOrd="0" destOrd="0" presId="urn:microsoft.com/office/officeart/2005/8/layout/pyramid2"/>
    <dgm:cxn modelId="{736966B6-94E7-0146-B4FF-BBEEEF58D135}" type="presOf" srcId="{C3DB4AB4-1C7F-C44C-9B2D-31FA08CAA71C}" destId="{2F11BAA7-0ADE-A44A-BF8B-83B64F67D278}" srcOrd="0" destOrd="0" presId="urn:microsoft.com/office/officeart/2005/8/layout/pyramid2"/>
    <dgm:cxn modelId="{B0BC9626-80DD-6342-B8D7-A3BF4F611506}" srcId="{6CA4D5A9-7D61-914A-A67F-2EF332EB6C8E}" destId="{C3DB4AB4-1C7F-C44C-9B2D-31FA08CAA71C}" srcOrd="2" destOrd="0" parTransId="{C479F572-545C-FC46-A3B8-7154593EFA85}" sibTransId="{E8671BF5-4AED-3047-8D51-BAF07AD894E7}"/>
    <dgm:cxn modelId="{72FB8E70-3008-9E4D-9496-E54A8EE5B378}" srcId="{6CA4D5A9-7D61-914A-A67F-2EF332EB6C8E}" destId="{2225FAD1-B963-074D-8B0E-4856B7CF1F30}" srcOrd="1" destOrd="0" parTransId="{E9EB6305-9F46-4543-9F8B-F543783DC796}" sibTransId="{3EBB02FD-DD3A-5F48-9685-213B52A9C7CE}"/>
    <dgm:cxn modelId="{EFEAD200-C391-524B-AED7-A65D7DDD670E}" srcId="{6CA4D5A9-7D61-914A-A67F-2EF332EB6C8E}" destId="{534C0799-4A12-3B4D-BAEB-B26BC6F9EC26}" srcOrd="0" destOrd="0" parTransId="{24A574B0-8392-A644-910E-F5E83BE397DA}" sibTransId="{C8F85C63-D510-B540-BB7F-2E67A1FE665B}"/>
    <dgm:cxn modelId="{29923BDC-AAD4-BD4B-B335-26A5B4634440}" type="presOf" srcId="{534C0799-4A12-3B4D-BAEB-B26BC6F9EC26}" destId="{E610EBDD-2F47-BD4F-A4C4-813BB8A60910}" srcOrd="0" destOrd="0" presId="urn:microsoft.com/office/officeart/2005/8/layout/pyramid2"/>
    <dgm:cxn modelId="{861920AB-3DCF-E94A-9DB6-B8245BE92898}" type="presParOf" srcId="{17E65B52-388C-5947-8FFF-1CF17153C6A6}" destId="{03594AAC-D623-AF4A-BF18-59BD63961893}" srcOrd="0" destOrd="0" presId="urn:microsoft.com/office/officeart/2005/8/layout/pyramid2"/>
    <dgm:cxn modelId="{4A1438ED-472E-0E41-BCE0-A75D35FDDEB7}" type="presParOf" srcId="{17E65B52-388C-5947-8FFF-1CF17153C6A6}" destId="{E0D71C10-B0C1-EE40-822A-DBE7217BA6B9}" srcOrd="1" destOrd="0" presId="urn:microsoft.com/office/officeart/2005/8/layout/pyramid2"/>
    <dgm:cxn modelId="{0D9FA33D-F949-8641-A5F8-74A29D3D4D72}" type="presParOf" srcId="{E0D71C10-B0C1-EE40-822A-DBE7217BA6B9}" destId="{E610EBDD-2F47-BD4F-A4C4-813BB8A60910}" srcOrd="0" destOrd="0" presId="urn:microsoft.com/office/officeart/2005/8/layout/pyramid2"/>
    <dgm:cxn modelId="{040A25F5-7FC9-5241-8BD9-FB20B990C6CE}" type="presParOf" srcId="{E0D71C10-B0C1-EE40-822A-DBE7217BA6B9}" destId="{BD319679-3065-DB47-864C-372E8445B4F4}" srcOrd="1" destOrd="0" presId="urn:microsoft.com/office/officeart/2005/8/layout/pyramid2"/>
    <dgm:cxn modelId="{915556D1-61A4-5F44-952F-7736E23B7C06}" type="presParOf" srcId="{E0D71C10-B0C1-EE40-822A-DBE7217BA6B9}" destId="{CE41AC89-ED03-2A43-B96A-DCA6318F10A1}" srcOrd="2" destOrd="0" presId="urn:microsoft.com/office/officeart/2005/8/layout/pyramid2"/>
    <dgm:cxn modelId="{9AD525EC-B2BB-524C-B79D-B3AB33F96886}" type="presParOf" srcId="{E0D71C10-B0C1-EE40-822A-DBE7217BA6B9}" destId="{69F505DA-8731-D148-BE43-739835DA4D41}" srcOrd="3" destOrd="0" presId="urn:microsoft.com/office/officeart/2005/8/layout/pyramid2"/>
    <dgm:cxn modelId="{03C079FE-60ED-0B4E-BE2D-87606C55C674}" type="presParOf" srcId="{E0D71C10-B0C1-EE40-822A-DBE7217BA6B9}" destId="{2F11BAA7-0ADE-A44A-BF8B-83B64F67D278}" srcOrd="4" destOrd="0" presId="urn:microsoft.com/office/officeart/2005/8/layout/pyramid2"/>
    <dgm:cxn modelId="{D2069B2C-4A74-FA4D-B86D-E9927A8168BE}" type="presParOf" srcId="{E0D71C10-B0C1-EE40-822A-DBE7217BA6B9}" destId="{0873A338-4FFF-E54F-8AD4-57F82C2B43E5}" srcOrd="5" destOrd="0" presId="urn:microsoft.com/office/officeart/2005/8/layout/pyramid2"/>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03594AAC-D623-AF4A-BF18-59BD63961893}">
      <dsp:nvSpPr>
        <dsp:cNvPr id="0" name=""/>
        <dsp:cNvSpPr/>
      </dsp:nvSpPr>
      <dsp:spPr>
        <a:xfrm>
          <a:off x="888172" y="0"/>
          <a:ext cx="1886788" cy="1886788"/>
        </a:xfrm>
        <a:prstGeom prst="triangle">
          <a:avLst/>
        </a:prstGeom>
        <a:blipFill rotWithShape="0">
          <a:blip xmlns:r="http://schemas.openxmlformats.org/officeDocument/2006/relationships" r:embed="rId1">
            <a:duotone>
              <a:schemeClr val="accent1">
                <a:hueOff val="0"/>
                <a:satOff val="0"/>
                <a:lumOff val="0"/>
                <a:alphaOff val="0"/>
                <a:shade val="30000"/>
                <a:satMod val="150000"/>
              </a:schemeClr>
              <a:schemeClr val="accent1">
                <a:hueOff val="0"/>
                <a:satOff val="0"/>
                <a:lumOff val="0"/>
                <a:alphaOff val="0"/>
                <a:alpha val="10000"/>
                <a:satMod val="120000"/>
              </a:schemeClr>
            </a:duotone>
          </a:blip>
          <a:stretch/>
        </a:blipFill>
        <a:ln>
          <a:noFill/>
        </a:ln>
        <a:effectLst>
          <a:outerShdw blurRad="101600" dist="38100" dir="5400000" rotWithShape="0">
            <a:srgbClr val="000000">
              <a:alpha val="75000"/>
            </a:srgbClr>
          </a:outerShdw>
        </a:effectLst>
      </dsp:spPr>
      <dsp:style>
        <a:lnRef idx="0">
          <a:scrgbClr r="0" g="0" b="0"/>
        </a:lnRef>
        <a:fillRef idx="3">
          <a:scrgbClr r="0" g="0" b="0"/>
        </a:fillRef>
        <a:effectRef idx="2">
          <a:scrgbClr r="0" g="0" b="0"/>
        </a:effectRef>
        <a:fontRef idx="minor">
          <a:schemeClr val="lt1"/>
        </a:fontRef>
      </dsp:style>
    </dsp:sp>
    <dsp:sp modelId="{E610EBDD-2F47-BD4F-A4C4-813BB8A60910}">
      <dsp:nvSpPr>
        <dsp:cNvPr id="0" name=""/>
        <dsp:cNvSpPr/>
      </dsp:nvSpPr>
      <dsp:spPr>
        <a:xfrm>
          <a:off x="1200844" y="39320"/>
          <a:ext cx="1226412" cy="353404"/>
        </a:xfrm>
        <a:prstGeom prst="round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lvl="0" algn="ctr" defTabSz="1066800" rtl="0">
            <a:lnSpc>
              <a:spcPct val="90000"/>
            </a:lnSpc>
            <a:spcBef>
              <a:spcPct val="0"/>
            </a:spcBef>
            <a:spcAft>
              <a:spcPct val="35000"/>
            </a:spcAft>
          </a:pPr>
          <a:r>
            <a:rPr lang="en-US" sz="2400" kern="1200" dirty="0" smtClean="0"/>
            <a:t>Military</a:t>
          </a:r>
          <a:endParaRPr lang="en-US" sz="2400" kern="1200" dirty="0"/>
        </a:p>
      </dsp:txBody>
      <dsp:txXfrm>
        <a:off x="1200844" y="39320"/>
        <a:ext cx="1226412" cy="353404"/>
      </dsp:txXfrm>
    </dsp:sp>
    <dsp:sp modelId="{CE41AC89-ED03-2A43-B96A-DCA6318F10A1}">
      <dsp:nvSpPr>
        <dsp:cNvPr id="0" name=""/>
        <dsp:cNvSpPr/>
      </dsp:nvSpPr>
      <dsp:spPr>
        <a:xfrm>
          <a:off x="2335361" y="1518137"/>
          <a:ext cx="1226412" cy="353404"/>
        </a:xfrm>
        <a:prstGeom prst="round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lvl="0" algn="ctr" defTabSz="1066800" rtl="0">
            <a:lnSpc>
              <a:spcPct val="90000"/>
            </a:lnSpc>
            <a:spcBef>
              <a:spcPct val="0"/>
            </a:spcBef>
            <a:spcAft>
              <a:spcPct val="35000"/>
            </a:spcAft>
          </a:pPr>
          <a:r>
            <a:rPr lang="en-US" sz="2400" kern="1200" dirty="0" smtClean="0"/>
            <a:t>Political</a:t>
          </a:r>
          <a:endParaRPr lang="en-US" sz="2400" kern="1200" dirty="0"/>
        </a:p>
      </dsp:txBody>
      <dsp:txXfrm>
        <a:off x="2335361" y="1518137"/>
        <a:ext cx="1226412" cy="353404"/>
      </dsp:txXfrm>
    </dsp:sp>
    <dsp:sp modelId="{2F11BAA7-0ADE-A44A-BF8B-83B64F67D278}">
      <dsp:nvSpPr>
        <dsp:cNvPr id="0" name=""/>
        <dsp:cNvSpPr/>
      </dsp:nvSpPr>
      <dsp:spPr>
        <a:xfrm>
          <a:off x="0" y="1207925"/>
          <a:ext cx="1243937" cy="668623"/>
        </a:xfrm>
        <a:prstGeom prst="round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lvl="0" algn="ctr" defTabSz="1066800" rtl="0">
            <a:lnSpc>
              <a:spcPct val="90000"/>
            </a:lnSpc>
            <a:spcBef>
              <a:spcPct val="0"/>
            </a:spcBef>
            <a:spcAft>
              <a:spcPct val="35000"/>
            </a:spcAft>
          </a:pPr>
          <a:r>
            <a:rPr lang="en-US" sz="2400" kern="1200" dirty="0" smtClean="0"/>
            <a:t>Civilian Will</a:t>
          </a:r>
          <a:endParaRPr lang="en-US" sz="2400" kern="1200" dirty="0"/>
        </a:p>
      </dsp:txBody>
      <dsp:txXfrm>
        <a:off x="0" y="1207925"/>
        <a:ext cx="1243937" cy="668623"/>
      </dsp:txXfrm>
    </dsp:sp>
  </dsp:spTree>
</dsp:drawing>
</file>

<file path=ppt/diagrams/layout1.xml><?xml version="1.0" encoding="utf-8"?>
<dgm:layoutDef xmlns:dgm="http://schemas.openxmlformats.org/drawingml/2006/diagram" xmlns:a="http://schemas.openxmlformats.org/drawingml/2006/main" uniqueId="urn:microsoft.com/office/officeart/2005/8/layout/pyramid2">
  <dgm:title val=""/>
  <dgm:desc val=""/>
  <dgm:catLst>
    <dgm:cat type="pyramid" pri="3000"/>
    <dgm:cat type="list" pri="21000"/>
    <dgm:cat type="convert" pri="17000"/>
  </dgm:catLst>
  <dgm:sampData useDef="1">
    <dgm:dataModel>
      <dgm:ptLst/>
      <dgm:bg/>
      <dgm:whole/>
    </dgm:dataModel>
  </dgm:sampData>
  <dgm:styleData useDef="1">
    <dgm:dataModel>
      <dgm:ptLst/>
      <dgm:bg/>
      <dgm:whole/>
    </dgm:dataModel>
  </dgm:styleData>
  <dgm:clrData useDef="1">
    <dgm:dataModel>
      <dgm:ptLst/>
      <dgm:bg/>
      <dgm:whole/>
    </dgm:dataModel>
  </dgm:clrData>
  <dgm:layoutNode name="compositeShape">
    <dgm:alg type="composite"/>
    <dgm:shape xmlns:r="http://schemas.openxmlformats.org/officeDocument/2006/relationships" r:blip="">
      <dgm:adjLst/>
    </dgm:shape>
    <dgm:presOf/>
    <dgm:varLst>
      <dgm:dir/>
      <dgm:resizeHandles/>
    </dgm:varLst>
    <dgm:choose name="Name0">
      <dgm:if name="Name1" func="var" arg="dir" op="equ" val="norm">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l" for="ch" forName="theList" refType="w" refFor="ch" refForName="pyramid" fact="0.5"/>
          <dgm:constr type="h" for="des" forName="aSpace" refType="h" fact="0.1"/>
        </dgm:constrLst>
      </dgm:if>
      <dgm:else name="Name2">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r" for="ch" forName="theList" refType="w" refFor="ch" refForName="pyramid" fact="0.5"/>
          <dgm:constr type="h" for="des" forName="aSpace" refType="h" fact="0.1"/>
        </dgm:constrLst>
      </dgm:else>
    </dgm:choose>
    <dgm:ruleLst/>
    <dgm:choose name="Name3">
      <dgm:if name="Name4" axis="ch" ptType="node" func="cnt" op="gte" val="1">
        <dgm:layoutNode name="pyramid" styleLbl="node1">
          <dgm:alg type="sp"/>
          <dgm:shape xmlns:r="http://schemas.openxmlformats.org/officeDocument/2006/relationships" type="triangle" r:blip="">
            <dgm:adjLst/>
          </dgm:shape>
          <dgm:presOf/>
          <dgm:constrLst/>
          <dgm:ruleLst/>
        </dgm:layoutNode>
        <dgm:layoutNode name="theList">
          <dgm:alg type="lin">
            <dgm:param type="linDir" val="fromT"/>
          </dgm:alg>
          <dgm:shape xmlns:r="http://schemas.openxmlformats.org/officeDocument/2006/relationships" r:blip="">
            <dgm:adjLst/>
          </dgm:shape>
          <dgm:presOf/>
          <dgm:constrLst>
            <dgm:constr type="w" for="ch" forName="aNode" refType="w"/>
            <dgm:constr type="h" for="ch" forName="aNode" refType="h"/>
            <dgm:constr type="primFontSz" for="ch" ptType="node" op="equ"/>
          </dgm:constrLst>
          <dgm:ruleLst/>
          <dgm:forEach name="aNodeForEach" axis="ch" ptType="node">
            <dgm:layoutNode name="aNode" styleLbl="fgAcc1">
              <dgm:varLst>
                <dgm:bulletEnabled val="1"/>
              </dgm:varLst>
              <dgm:alg type="tx"/>
              <dgm:shape xmlns:r="http://schemas.openxmlformats.org/officeDocument/2006/relationships" type="roundRect" r:blip="">
                <dgm:adjLst/>
              </dgm:shape>
              <dgm:presOf axis="desOrSelf" ptType="node"/>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aSpace">
              <dgm:alg type="sp"/>
              <dgm:shape xmlns:r="http://schemas.openxmlformats.org/officeDocument/2006/relationships" r:blip="">
                <dgm:adjLst/>
              </dgm:shape>
              <dgm:presOf/>
              <dgm:constrLst/>
              <dgm:ruleLst/>
            </dgm:layoutNode>
          </dgm:forEach>
        </dgm:layoutNode>
      </dgm:if>
      <dgm:else name="Name5"/>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800C5C1-FF3D-DF4B-B202-8D28D6EAD7F0}" type="datetimeFigureOut">
              <a:rPr lang="en-US" smtClean="0"/>
              <a:pPr/>
              <a:t>6/13/12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DCEDE12-D247-1447-9BCD-CE06A36C1723}"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Want to talk about three things today:</a:t>
            </a:r>
          </a:p>
          <a:p>
            <a:pPr lvl="1">
              <a:buFont typeface="Arial"/>
              <a:buChar char="•"/>
            </a:pPr>
            <a:r>
              <a:rPr lang="en-US" dirty="0" smtClean="0"/>
              <a:t> Constitution and the history of secession talk	</a:t>
            </a:r>
          </a:p>
          <a:p>
            <a:pPr lvl="1">
              <a:buFont typeface="Arial"/>
              <a:buChar char="•"/>
            </a:pPr>
            <a:r>
              <a:rPr lang="en-US" dirty="0" smtClean="0"/>
              <a:t> At what point did Americans believe secession, and war, was inevitable?</a:t>
            </a:r>
          </a:p>
          <a:p>
            <a:pPr lvl="1">
              <a:buFont typeface="Arial"/>
              <a:buChar char="•"/>
            </a:pPr>
            <a:r>
              <a:rPr lang="en-US" dirty="0" smtClean="0"/>
              <a:t> The problems the Confederacy had as a result of years of states’ rights talk and politicians whose only platform was “no.”	</a:t>
            </a:r>
            <a:endParaRPr lang="en-US" dirty="0"/>
          </a:p>
        </p:txBody>
      </p:sp>
      <p:sp>
        <p:nvSpPr>
          <p:cNvPr id="4" name="Slide Number Placeholder 3"/>
          <p:cNvSpPr>
            <a:spLocks noGrp="1"/>
          </p:cNvSpPr>
          <p:nvPr>
            <p:ph type="sldNum" sz="quarter" idx="10"/>
          </p:nvPr>
        </p:nvSpPr>
        <p:spPr/>
        <p:txBody>
          <a:bodyPr/>
          <a:lstStyle/>
          <a:p>
            <a:fld id="{6DCEDE12-D247-1447-9BCD-CE06A36C1723}"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Tensions did not disappear in the South with the advent of the Confederacy.</a:t>
            </a:r>
          </a:p>
          <a:p>
            <a:pPr>
              <a:buFont typeface="Arial"/>
              <a:buChar char="•"/>
            </a:pPr>
            <a:r>
              <a:rPr lang="en-US" dirty="0" smtClean="0"/>
              <a:t> No parties, so politics was very personal and antagonistic.</a:t>
            </a:r>
          </a:p>
          <a:p>
            <a:pPr lvl="1">
              <a:buFont typeface="Arial"/>
              <a:buChar char="•"/>
            </a:pPr>
            <a:r>
              <a:rPr lang="en-US" dirty="0" smtClean="0"/>
              <a:t>Alexander Stephens, the vice president, actively criticized Jefferson Davis over such issues as conscription</a:t>
            </a:r>
            <a:r>
              <a:rPr lang="en-US" dirty="0"/>
              <a:t>, suspension of</a:t>
            </a:r>
            <a:r>
              <a:rPr lang="en-US" dirty="0" smtClean="0"/>
              <a:t> habeas corpus, taxation, </a:t>
            </a:r>
            <a:r>
              <a:rPr lang="en-US" dirty="0" err="1" smtClean="0"/>
              <a:t>impressment</a:t>
            </a:r>
            <a:r>
              <a:rPr lang="en-US" dirty="0" smtClean="0"/>
              <a:t>, and Davis’ military strategy. </a:t>
            </a:r>
          </a:p>
          <a:p>
            <a:pPr lvl="1">
              <a:buFont typeface="Arial"/>
              <a:buChar char="•"/>
            </a:pPr>
            <a:r>
              <a:rPr lang="en-US" dirty="0" smtClean="0"/>
              <a:t> Described Davis as </a:t>
            </a:r>
            <a:r>
              <a:rPr lang="en-US" dirty="0"/>
              <a:t>"a weak timid aspirant for military domination".</a:t>
            </a:r>
            <a:endParaRPr lang="en-US" dirty="0" smtClean="0"/>
          </a:p>
          <a:p>
            <a:pPr lvl="1">
              <a:buFont typeface="Arial"/>
              <a:buChar char="•"/>
            </a:pPr>
            <a:r>
              <a:rPr lang="en-US" u="sng" dirty="0" smtClean="0"/>
              <a:t> </a:t>
            </a:r>
            <a:r>
              <a:rPr lang="en-US" dirty="0" smtClean="0"/>
              <a:t>So disgusted that he went home to Georgia, where he spent most of the war.</a:t>
            </a:r>
          </a:p>
          <a:p>
            <a:pPr>
              <a:buFont typeface="Arial"/>
              <a:buChar char="•"/>
            </a:pPr>
            <a:r>
              <a:rPr lang="en-US" u="sng" dirty="0" smtClean="0"/>
              <a:t> </a:t>
            </a:r>
            <a:r>
              <a:rPr lang="en-US" dirty="0" smtClean="0"/>
              <a:t> Hard generally for Congress to get things done because most of the members were used to just saying “no” rather than coming up with a viable alternative.</a:t>
            </a:r>
          </a:p>
          <a:p>
            <a:pPr lvl="1">
              <a:buFont typeface="Arial"/>
              <a:buChar char="•"/>
            </a:pPr>
            <a:r>
              <a:rPr lang="en-US" dirty="0" smtClean="0"/>
              <a:t> Again, lack of political parties exacerbated this. 	</a:t>
            </a:r>
            <a:endParaRPr lang="en-US" dirty="0"/>
          </a:p>
        </p:txBody>
      </p:sp>
      <p:sp>
        <p:nvSpPr>
          <p:cNvPr id="4" name="Slide Number Placeholder 3"/>
          <p:cNvSpPr>
            <a:spLocks noGrp="1"/>
          </p:cNvSpPr>
          <p:nvPr>
            <p:ph type="sldNum" sz="quarter" idx="10"/>
          </p:nvPr>
        </p:nvSpPr>
        <p:spPr/>
        <p:txBody>
          <a:bodyPr/>
          <a:lstStyle/>
          <a:p>
            <a:fld id="{6DCEDE12-D247-1447-9BCD-CE06A36C1723}" type="slidenum">
              <a:rPr lang="en-US" smtClean="0"/>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Similarly, states’ rights did not disappear as a divisive force </a:t>
            </a:r>
            <a:r>
              <a:rPr lang="en-US" dirty="0" err="1" smtClean="0"/>
              <a:t>w</a:t>
            </a:r>
            <a:r>
              <a:rPr lang="en-US" dirty="0" smtClean="0"/>
              <a:t>/I the Confederacy. These two governors gave Confederate officials fits as they sought to blunt the impact of conscription in their states, control their own state troops rather than put them under the auspices of the CSA </a:t>
            </a:r>
            <a:r>
              <a:rPr lang="en-US" smtClean="0"/>
              <a:t>government, and </a:t>
            </a:r>
            <a:r>
              <a:rPr lang="en-US" dirty="0" smtClean="0"/>
              <a:t>thwart </a:t>
            </a:r>
            <a:r>
              <a:rPr lang="en-US" dirty="0" err="1" smtClean="0"/>
              <a:t>impressment</a:t>
            </a:r>
            <a:r>
              <a:rPr lang="en-US" dirty="0" smtClean="0"/>
              <a:t> and other federal policies.</a:t>
            </a:r>
          </a:p>
          <a:p>
            <a:endParaRPr lang="en-US" dirty="0"/>
          </a:p>
          <a:p>
            <a:endParaRPr lang="en-US" dirty="0"/>
          </a:p>
        </p:txBody>
      </p:sp>
      <p:sp>
        <p:nvSpPr>
          <p:cNvPr id="4" name="Slide Number Placeholder 3"/>
          <p:cNvSpPr>
            <a:spLocks noGrp="1"/>
          </p:cNvSpPr>
          <p:nvPr>
            <p:ph type="sldNum" sz="quarter" idx="10"/>
          </p:nvPr>
        </p:nvSpPr>
        <p:spPr/>
        <p:txBody>
          <a:bodyPr/>
          <a:lstStyle/>
          <a:p>
            <a:fld id="{6DCEDE12-D247-1447-9BCD-CE06A36C1723}" type="slidenum">
              <a:rPr lang="en-US" smtClean="0"/>
              <a:pPr/>
              <a:t>11</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a:buChar char="•"/>
            </a:pPr>
            <a:r>
              <a:rPr lang="en-US" dirty="0" smtClean="0"/>
              <a:t>This is where the problem starts – never lays out the terms of membership. </a:t>
            </a:r>
          </a:p>
          <a:p>
            <a:pPr>
              <a:buFont typeface="Arial"/>
              <a:buChar char="•"/>
            </a:pPr>
            <a:r>
              <a:rPr lang="en-US" dirty="0" smtClean="0"/>
              <a:t>Once a state is in the Union, can it leave? </a:t>
            </a:r>
          </a:p>
          <a:p>
            <a:pPr lvl="1">
              <a:buFont typeface="Arial"/>
              <a:buChar char="•"/>
            </a:pPr>
            <a:r>
              <a:rPr lang="en-US" dirty="0" smtClean="0"/>
              <a:t>This is an open question until the time of the Civil War</a:t>
            </a:r>
          </a:p>
          <a:p>
            <a:pPr lvl="1">
              <a:buFont typeface="Arial"/>
              <a:buChar char="•"/>
            </a:pPr>
            <a:r>
              <a:rPr lang="en-US" dirty="0" smtClean="0"/>
              <a:t> Even so, it’s still been decided only by custom and military precedent, not by any court ruling that I’m aware of</a:t>
            </a:r>
            <a:endParaRPr lang="en-US" dirty="0"/>
          </a:p>
        </p:txBody>
      </p:sp>
      <p:sp>
        <p:nvSpPr>
          <p:cNvPr id="4" name="Slide Number Placeholder 3"/>
          <p:cNvSpPr>
            <a:spLocks noGrp="1"/>
          </p:cNvSpPr>
          <p:nvPr>
            <p:ph type="sldNum" sz="quarter" idx="10"/>
          </p:nvPr>
        </p:nvSpPr>
        <p:spPr/>
        <p:txBody>
          <a:bodyPr/>
          <a:lstStyle/>
          <a:p>
            <a:fld id="{6DCEDE12-D247-1447-9BCD-CE06A36C1723}" type="slidenum">
              <a:rPr lang="en-US" smtClean="0"/>
              <a:pPr/>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Even before the Civil War, a history of threats to leave the Union.</a:t>
            </a:r>
          </a:p>
          <a:p>
            <a:endParaRPr lang="en-US" dirty="0" smtClean="0"/>
          </a:p>
          <a:p>
            <a:pPr>
              <a:buFont typeface="Arial"/>
              <a:buChar char="•"/>
            </a:pPr>
            <a:r>
              <a:rPr lang="en-US" dirty="0" smtClean="0"/>
              <a:t> Virginia and Kentucky Resolutions, or Resolves, said states could decide the constitutionality of federal laws.</a:t>
            </a:r>
          </a:p>
          <a:p>
            <a:pPr lvl="1">
              <a:buFont typeface="Arial"/>
              <a:buChar char="•"/>
            </a:pPr>
            <a:r>
              <a:rPr lang="en-US" dirty="0" smtClean="0"/>
              <a:t> States’ rights and strict </a:t>
            </a:r>
            <a:r>
              <a:rPr lang="en-US" dirty="0" err="1" smtClean="0"/>
              <a:t>constructionism</a:t>
            </a:r>
            <a:r>
              <a:rPr lang="en-US" dirty="0" smtClean="0"/>
              <a:t> were at the heart of these arguments</a:t>
            </a:r>
          </a:p>
          <a:p>
            <a:pPr>
              <a:buFont typeface="Arial"/>
              <a:buChar char="•"/>
            </a:pPr>
            <a:r>
              <a:rPr lang="en-US" dirty="0" smtClean="0"/>
              <a:t> Washington was afraid they would dissolve the Union.</a:t>
            </a:r>
          </a:p>
          <a:p>
            <a:pPr lvl="1">
              <a:buFont typeface="Arial"/>
              <a:buChar char="•"/>
            </a:pPr>
            <a:r>
              <a:rPr lang="en-US" dirty="0" smtClean="0"/>
              <a:t>While the did not, they became the precedent for later threats of nullification and secession</a:t>
            </a:r>
          </a:p>
        </p:txBody>
      </p:sp>
      <p:sp>
        <p:nvSpPr>
          <p:cNvPr id="4" name="Slide Number Placeholder 3"/>
          <p:cNvSpPr>
            <a:spLocks noGrp="1"/>
          </p:cNvSpPr>
          <p:nvPr>
            <p:ph type="sldNum" sz="quarter" idx="10"/>
          </p:nvPr>
        </p:nvSpPr>
        <p:spPr/>
        <p:txBody>
          <a:bodyPr/>
          <a:lstStyle/>
          <a:p>
            <a:fld id="{6DCEDE12-D247-1447-9BCD-CE06A36C1723}" type="slidenum">
              <a:rPr lang="en-US" smtClean="0"/>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Included a discussion by radical New England Federalists at the end of the War of 1812 to secede and reach a separate peace with Britain. Tamped down my moderates, but led to the demise of the Federalists.</a:t>
            </a:r>
            <a:endParaRPr lang="en-US" dirty="0"/>
          </a:p>
        </p:txBody>
      </p:sp>
      <p:sp>
        <p:nvSpPr>
          <p:cNvPr id="4" name="Slide Number Placeholder 3"/>
          <p:cNvSpPr>
            <a:spLocks noGrp="1"/>
          </p:cNvSpPr>
          <p:nvPr>
            <p:ph type="sldNum" sz="quarter" idx="10"/>
          </p:nvPr>
        </p:nvSpPr>
        <p:spPr/>
        <p:txBody>
          <a:bodyPr/>
          <a:lstStyle/>
          <a:p>
            <a:fld id="{6DCEDE12-D247-1447-9BCD-CE06A36C1723}"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a:buChar char="•"/>
            </a:pPr>
            <a:r>
              <a:rPr lang="en-US" dirty="0" smtClean="0"/>
              <a:t> Brought on by South Carolina declaring the Tariffs of 1828 and 1832 null and void</a:t>
            </a:r>
          </a:p>
          <a:p>
            <a:pPr>
              <a:buFont typeface="Arial"/>
              <a:buChar char="•"/>
            </a:pPr>
            <a:r>
              <a:rPr lang="en-US" dirty="0" smtClean="0"/>
              <a:t> Major Constitutional crisis, and Jackson threatened to personally take troops into the state to impose and enforce federal law.</a:t>
            </a:r>
          </a:p>
          <a:p>
            <a:pPr>
              <a:buFont typeface="Arial"/>
              <a:buChar char="•"/>
            </a:pPr>
            <a:r>
              <a:rPr lang="en-US" dirty="0" smtClean="0"/>
              <a:t> Again, the question of the rights of states vs. the federal govt.</a:t>
            </a:r>
            <a:endParaRPr lang="en-US" dirty="0"/>
          </a:p>
        </p:txBody>
      </p:sp>
      <p:sp>
        <p:nvSpPr>
          <p:cNvPr id="4" name="Slide Number Placeholder 3"/>
          <p:cNvSpPr>
            <a:spLocks noGrp="1"/>
          </p:cNvSpPr>
          <p:nvPr>
            <p:ph type="sldNum" sz="quarter" idx="10"/>
          </p:nvPr>
        </p:nvSpPr>
        <p:spPr/>
        <p:txBody>
          <a:bodyPr/>
          <a:lstStyle/>
          <a:p>
            <a:fld id="{6DCEDE12-D247-1447-9BCD-CE06A36C1723}"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Western expansion raises the stakes for North and South and turns the question to whether the United States is going to be a nation of free labor or of slave labor. Everything you see from 1848 on hinges on the question of slavery.</a:t>
            </a:r>
            <a:endParaRPr lang="en-US" dirty="0"/>
          </a:p>
        </p:txBody>
      </p:sp>
      <p:sp>
        <p:nvSpPr>
          <p:cNvPr id="4" name="Slide Number Placeholder 3"/>
          <p:cNvSpPr>
            <a:spLocks noGrp="1"/>
          </p:cNvSpPr>
          <p:nvPr>
            <p:ph type="sldNum" sz="quarter" idx="10"/>
          </p:nvPr>
        </p:nvSpPr>
        <p:spPr/>
        <p:txBody>
          <a:bodyPr/>
          <a:lstStyle/>
          <a:p>
            <a:fld id="{6DCEDE12-D247-1447-9BCD-CE06A36C1723}"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a:buChar char="•"/>
            </a:pPr>
            <a:r>
              <a:rPr lang="en-US" dirty="0" smtClean="0"/>
              <a:t> Here we have the events of the 1850s. Snowballing effect.</a:t>
            </a:r>
          </a:p>
          <a:p>
            <a:pPr lvl="1">
              <a:buFont typeface="Arial"/>
              <a:buChar char="•"/>
            </a:pPr>
            <a:r>
              <a:rPr lang="en-US" dirty="0" smtClean="0"/>
              <a:t> States rights not an issue for Southerners in Compromise of 1850 (Fugitive Slave Act) when it applies to Northern states. So this is an argument used very selectively. </a:t>
            </a:r>
          </a:p>
          <a:p>
            <a:pPr lvl="1">
              <a:buFont typeface="Arial"/>
              <a:buChar char="•"/>
            </a:pPr>
            <a:r>
              <a:rPr lang="en-US" dirty="0"/>
              <a:t> </a:t>
            </a:r>
            <a:r>
              <a:rPr lang="en-US" dirty="0" smtClean="0"/>
              <a:t>Issue really is slavery – in 1850s, claims of states’ rights were employed to protect the institution of slavery.</a:t>
            </a:r>
          </a:p>
          <a:p>
            <a:pPr>
              <a:buFont typeface="Arial"/>
              <a:buChar char="•"/>
            </a:pPr>
            <a:r>
              <a:rPr lang="en-US" dirty="0" smtClean="0"/>
              <a:t> Northerners begin to see war over slavery as inevitable after Dred Scott.</a:t>
            </a:r>
          </a:p>
          <a:p>
            <a:pPr>
              <a:buFont typeface="Arial"/>
              <a:buChar char="•"/>
            </a:pPr>
            <a:r>
              <a:rPr lang="en-US" dirty="0" smtClean="0"/>
              <a:t> Freeport Doctrine – Democratic Party splits along sectional lines</a:t>
            </a:r>
          </a:p>
          <a:p>
            <a:pPr>
              <a:buFont typeface="Arial"/>
              <a:buChar char="•"/>
            </a:pPr>
            <a:r>
              <a:rPr lang="en-US" dirty="0" smtClean="0"/>
              <a:t> Southerners start to see war as inevitable after the raid on Harper’s Ferry</a:t>
            </a:r>
          </a:p>
          <a:p>
            <a:endParaRPr lang="en-US" dirty="0"/>
          </a:p>
          <a:p>
            <a:endParaRPr lang="en-US" dirty="0"/>
          </a:p>
        </p:txBody>
      </p:sp>
      <p:sp>
        <p:nvSpPr>
          <p:cNvPr id="4" name="Slide Number Placeholder 3"/>
          <p:cNvSpPr>
            <a:spLocks noGrp="1"/>
          </p:cNvSpPr>
          <p:nvPr>
            <p:ph type="sldNum" sz="quarter" idx="10"/>
          </p:nvPr>
        </p:nvSpPr>
        <p:spPr/>
        <p:txBody>
          <a:bodyPr/>
          <a:lstStyle/>
          <a:p>
            <a:fld id="{6DCEDE12-D247-1447-9BCD-CE06A36C1723}"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a:buChar char="•"/>
            </a:pPr>
            <a:r>
              <a:rPr lang="en-US" dirty="0" smtClean="0"/>
              <a:t> Immediate cause of secession is Lincoln’s election</a:t>
            </a:r>
          </a:p>
          <a:p>
            <a:pPr lvl="1">
              <a:buFont typeface="Arial"/>
              <a:buChar char="•"/>
            </a:pPr>
            <a:r>
              <a:rPr lang="en-US" dirty="0" smtClean="0"/>
              <a:t> Represents a party that has an explicitly antislavery platform</a:t>
            </a:r>
          </a:p>
          <a:p>
            <a:pPr lvl="1">
              <a:buFont typeface="Arial"/>
              <a:buChar char="•"/>
            </a:pPr>
            <a:r>
              <a:rPr lang="en-US" dirty="0" smtClean="0"/>
              <a:t> Lincoln insists the Constitution protects slavery in the states where it already exists and that he will not touch it in those states.</a:t>
            </a:r>
          </a:p>
          <a:p>
            <a:pPr lvl="1">
              <a:buFont typeface="Arial"/>
              <a:buChar char="•"/>
            </a:pPr>
            <a:r>
              <a:rPr lang="en-US" dirty="0" smtClean="0"/>
              <a:t> His interest is in keeping it from spreading to the territories of the West</a:t>
            </a:r>
          </a:p>
          <a:p>
            <a:pPr>
              <a:buFont typeface="Arial"/>
              <a:buChar char="•"/>
            </a:pPr>
            <a:r>
              <a:rPr lang="en-US" dirty="0" smtClean="0"/>
              <a:t> Secession is offensive to many Northerners, who think Southerners have taken their marbles and gone home because they disagreed with the outcome of an election. They see it as fundamentally undemocratic.</a:t>
            </a:r>
          </a:p>
          <a:p>
            <a:pPr>
              <a:buFont typeface="Arial"/>
              <a:buChar char="•"/>
            </a:pPr>
            <a:r>
              <a:rPr lang="en-US" dirty="0" smtClean="0"/>
              <a:t> Others, though, especially conservative Democrats, think the Confederates are entirely within their rights because the Constitution does not explicitly forbid secession.</a:t>
            </a:r>
            <a:endParaRPr lang="en-US" dirty="0"/>
          </a:p>
        </p:txBody>
      </p:sp>
      <p:sp>
        <p:nvSpPr>
          <p:cNvPr id="4" name="Slide Number Placeholder 3"/>
          <p:cNvSpPr>
            <a:spLocks noGrp="1"/>
          </p:cNvSpPr>
          <p:nvPr>
            <p:ph type="sldNum" sz="quarter" idx="10"/>
          </p:nvPr>
        </p:nvSpPr>
        <p:spPr/>
        <p:txBody>
          <a:bodyPr/>
          <a:lstStyle/>
          <a:p>
            <a:fld id="{6DCEDE12-D247-1447-9BCD-CE06A36C1723}" type="slidenum">
              <a:rPr lang="en-US" smtClean="0"/>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Secession did not have to lead to war. The IMMEDIATE cause of the CW was the attack on Fort Sumter</a:t>
            </a:r>
            <a:endParaRPr lang="en-US" dirty="0"/>
          </a:p>
        </p:txBody>
      </p:sp>
      <p:sp>
        <p:nvSpPr>
          <p:cNvPr id="4" name="Slide Number Placeholder 3"/>
          <p:cNvSpPr>
            <a:spLocks noGrp="1"/>
          </p:cNvSpPr>
          <p:nvPr>
            <p:ph type="sldNum" sz="quarter" idx="10"/>
          </p:nvPr>
        </p:nvSpPr>
        <p:spPr/>
        <p:txBody>
          <a:bodyPr/>
          <a:lstStyle/>
          <a:p>
            <a:fld id="{6DCEDE12-D247-1447-9BCD-CE06A36C1723}"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1.jpe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1.jpe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jpe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0.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 preserve="1">
  <p:cSld name="Title Slide">
    <p:bg>
      <p:bgRef idx="1003">
        <a:schemeClr val="bg2"/>
      </p:bgRef>
    </p:bg>
    <p:spTree>
      <p:nvGrpSpPr>
        <p:cNvPr id="1" name=""/>
        <p:cNvGrpSpPr/>
        <p:nvPr/>
      </p:nvGrpSpPr>
      <p:grpSpPr>
        <a:xfrm>
          <a:off x="0" y="0"/>
          <a:ext cx="0" cy="0"/>
          <a:chOff x="0" y="0"/>
          <a:chExt cx="0" cy="0"/>
        </a:xfrm>
      </p:grpSpPr>
      <p:sp>
        <p:nvSpPr>
          <p:cNvPr id="2" name="Title 1"/>
          <p:cNvSpPr>
            <a:spLocks noGrp="1"/>
          </p:cNvSpPr>
          <p:nvPr>
            <p:ph type="ctrTitle"/>
          </p:nvPr>
        </p:nvSpPr>
        <p:spPr>
          <a:xfrm>
            <a:off x="2209800" y="3124200"/>
            <a:ext cx="6477000" cy="1914144"/>
          </a:xfrm>
        </p:spPr>
        <p:txBody>
          <a:bodyPr vert="horz" lIns="45720" tIns="0" rIns="45720" bIns="0" rtlCol="0" anchor="b" anchorCtr="0">
            <a:noAutofit/>
          </a:bodyPr>
          <a:lstStyle>
            <a:lvl1pPr algn="l" defTabSz="914400" rtl="0" eaLnBrk="1" latinLnBrk="0" hangingPunct="1">
              <a:lnSpc>
                <a:spcPts val="5000"/>
              </a:lnSpc>
              <a:spcBef>
                <a:spcPct val="0"/>
              </a:spcBef>
              <a:buNone/>
              <a:defRPr sz="4600" kern="1200">
                <a:solidFill>
                  <a:schemeClr val="tx1"/>
                </a:solidFill>
                <a:latin typeface="+mj-lt"/>
                <a:ea typeface="+mj-ea"/>
                <a:cs typeface="+mj-cs"/>
              </a:defRPr>
            </a:lvl1pPr>
          </a:lstStyle>
          <a:p>
            <a:r>
              <a:rPr lang="en-US" smtClean="0"/>
              <a:t>Click to edit Master title style</a:t>
            </a:r>
            <a:endParaRPr/>
          </a:p>
        </p:txBody>
      </p:sp>
      <p:sp>
        <p:nvSpPr>
          <p:cNvPr id="3" name="Subtitle 2"/>
          <p:cNvSpPr>
            <a:spLocks noGrp="1"/>
          </p:cNvSpPr>
          <p:nvPr>
            <p:ph type="subTitle" idx="1"/>
          </p:nvPr>
        </p:nvSpPr>
        <p:spPr>
          <a:xfrm>
            <a:off x="2209800" y="5056632"/>
            <a:ext cx="6477000" cy="1174088"/>
          </a:xfrm>
        </p:spPr>
        <p:txBody>
          <a:bodyPr vert="horz" lIns="91440" tIns="0" rIns="45720" bIns="0" rtlCol="0">
            <a:normAutofit/>
          </a:bodyPr>
          <a:lstStyle>
            <a:lvl1pPr marL="0" indent="0" algn="l" defTabSz="914400" rtl="0" eaLnBrk="1" latinLnBrk="0" hangingPunct="1">
              <a:lnSpc>
                <a:spcPts val="2600"/>
              </a:lnSpc>
              <a:spcBef>
                <a:spcPts val="0"/>
              </a:spcBef>
              <a:buSzPct val="90000"/>
              <a:buFontTx/>
              <a:buNone/>
              <a:defRPr sz="2200" kern="1200">
                <a:solidFill>
                  <a:schemeClr val="tx1"/>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a:p>
        </p:txBody>
      </p:sp>
      <p:sp>
        <p:nvSpPr>
          <p:cNvPr id="4" name="Date Placeholder 3"/>
          <p:cNvSpPr>
            <a:spLocks noGrp="1"/>
          </p:cNvSpPr>
          <p:nvPr>
            <p:ph type="dt" sz="half" idx="10"/>
          </p:nvPr>
        </p:nvSpPr>
        <p:spPr>
          <a:xfrm>
            <a:off x="457200" y="6300216"/>
            <a:ext cx="1984248" cy="274320"/>
          </a:xfrm>
        </p:spPr>
        <p:txBody>
          <a:bodyPr vert="horz" lIns="91440" tIns="45720" rIns="91440" bIns="45720" rtlCol="0" anchor="ctr"/>
          <a:lstStyle>
            <a:lvl1pPr marL="0" algn="l" defTabSz="914400" rtl="0" eaLnBrk="1" latinLnBrk="0" hangingPunct="1">
              <a:defRPr sz="1100" kern="1200">
                <a:solidFill>
                  <a:schemeClr val="tx1"/>
                </a:solidFill>
                <a:latin typeface="Rockwell" pitchFamily="18" charset="0"/>
                <a:ea typeface="+mn-ea"/>
                <a:cs typeface="+mn-cs"/>
              </a:defRPr>
            </a:lvl1pPr>
          </a:lstStyle>
          <a:p>
            <a:fld id="{4EE57F1E-461F-124F-9C68-A75B49E5858F}" type="datetimeFigureOut">
              <a:rPr lang="en-US" smtClean="0"/>
              <a:pPr/>
              <a:t>6/13/12</a:t>
            </a:fld>
            <a:endParaRPr lang="en-US"/>
          </a:p>
        </p:txBody>
      </p:sp>
      <p:sp>
        <p:nvSpPr>
          <p:cNvPr id="5" name="Footer Placeholder 4"/>
          <p:cNvSpPr>
            <a:spLocks noGrp="1"/>
          </p:cNvSpPr>
          <p:nvPr>
            <p:ph type="ftr" sz="quarter" idx="11"/>
          </p:nvPr>
        </p:nvSpPr>
        <p:spPr>
          <a:xfrm>
            <a:off x="3959352" y="6300216"/>
            <a:ext cx="3813048" cy="274320"/>
          </a:xfrm>
        </p:spPr>
        <p:txBody>
          <a:bodyPr vert="horz" lIns="91440" tIns="45720" rIns="91440" bIns="45720" rtlCol="0" anchor="ctr"/>
          <a:lstStyle>
            <a:lvl1pPr marL="0" algn="l" defTabSz="914400" rtl="0" eaLnBrk="1" latinLnBrk="0" hangingPunct="1">
              <a:defRPr sz="1100" kern="1200">
                <a:solidFill>
                  <a:schemeClr val="tx1"/>
                </a:solidFill>
                <a:latin typeface="Rockwell" pitchFamily="18" charset="0"/>
                <a:ea typeface="+mn-ea"/>
                <a:cs typeface="+mn-cs"/>
              </a:defRPr>
            </a:lvl1pPr>
          </a:lstStyle>
          <a:p>
            <a:endParaRPr lang="en-US"/>
          </a:p>
        </p:txBody>
      </p:sp>
      <p:sp>
        <p:nvSpPr>
          <p:cNvPr id="6" name="Slide Number Placeholder 5"/>
          <p:cNvSpPr>
            <a:spLocks noGrp="1"/>
          </p:cNvSpPr>
          <p:nvPr>
            <p:ph type="sldNum" sz="quarter" idx="12"/>
          </p:nvPr>
        </p:nvSpPr>
        <p:spPr>
          <a:xfrm>
            <a:off x="8275320" y="6300216"/>
            <a:ext cx="685800" cy="274320"/>
          </a:xfrm>
        </p:spPr>
        <p:txBody>
          <a:bodyPr vert="horz" lIns="91440" tIns="45720" rIns="91440" bIns="45720" rtlCol="0" anchor="ctr"/>
          <a:lstStyle>
            <a:lvl1pPr marL="0" algn="r" defTabSz="914400" rtl="0" eaLnBrk="1" latinLnBrk="0" hangingPunct="1">
              <a:defRPr sz="1100" kern="1200">
                <a:solidFill>
                  <a:schemeClr val="tx1"/>
                </a:solidFill>
                <a:latin typeface="Rockwell" pitchFamily="18" charset="0"/>
                <a:ea typeface="+mn-ea"/>
                <a:cs typeface="+mn-cs"/>
              </a:defRPr>
            </a:lvl1pPr>
          </a:lstStyle>
          <a:p>
            <a:fld id="{BAAFE062-A727-F243-BDBC-E37A3CB4F2C6}"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p:cSld name="3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5" name="Date Placeholder 4"/>
          <p:cNvSpPr>
            <a:spLocks noGrp="1"/>
          </p:cNvSpPr>
          <p:nvPr>
            <p:ph type="dt" sz="half" idx="10"/>
          </p:nvPr>
        </p:nvSpPr>
        <p:spPr/>
        <p:txBody>
          <a:bodyPr/>
          <a:lstStyle/>
          <a:p>
            <a:fld id="{4EE57F1E-461F-124F-9C68-A75B49E5858F}" type="datetimeFigureOut">
              <a:rPr lang="en-US" smtClean="0"/>
              <a:pPr/>
              <a:t>6/13/12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AAFE062-A727-F243-BDBC-E37A3CB4F2C6}" type="slidenum">
              <a:rPr lang="en-US" smtClean="0"/>
              <a:pPr/>
              <a:t>‹#›</a:t>
            </a:fld>
            <a:endParaRPr lang="en-US"/>
          </a:p>
        </p:txBody>
      </p:sp>
      <p:sp>
        <p:nvSpPr>
          <p:cNvPr id="11" name="Content Placeholder 2"/>
          <p:cNvSpPr>
            <a:spLocks noGrp="1"/>
          </p:cNvSpPr>
          <p:nvPr>
            <p:ph sz="half" idx="14"/>
          </p:nvPr>
        </p:nvSpPr>
        <p:spPr>
          <a:xfrm>
            <a:off x="4645152" y="1735138"/>
            <a:ext cx="3566160" cy="1920240"/>
          </a:xfrm>
        </p:spPr>
        <p:txBody>
          <a:bodyPr/>
          <a:lstStyle>
            <a:lvl1pPr>
              <a:defRPr sz="2200"/>
            </a:lvl1pPr>
            <a:lvl2pPr>
              <a:defRPr sz="20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12" name="Content Placeholder 2"/>
          <p:cNvSpPr>
            <a:spLocks noGrp="1"/>
          </p:cNvSpPr>
          <p:nvPr>
            <p:ph sz="half" idx="15"/>
          </p:nvPr>
        </p:nvSpPr>
        <p:spPr>
          <a:xfrm>
            <a:off x="4645152" y="3870960"/>
            <a:ext cx="3566160" cy="1920240"/>
          </a:xfrm>
        </p:spPr>
        <p:txBody>
          <a:bodyPr/>
          <a:lstStyle>
            <a:lvl1pPr>
              <a:defRPr sz="2200"/>
            </a:lvl1pPr>
            <a:lvl2pPr>
              <a:defRPr sz="20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10" name="Content Placeholder 2"/>
          <p:cNvSpPr>
            <a:spLocks noGrp="1"/>
          </p:cNvSpPr>
          <p:nvPr>
            <p:ph sz="half" idx="1"/>
          </p:nvPr>
        </p:nvSpPr>
        <p:spPr>
          <a:xfrm>
            <a:off x="914400" y="1735139"/>
            <a:ext cx="3566160" cy="4056062"/>
          </a:xfrm>
        </p:spPr>
        <p:txBody>
          <a:bodyPr/>
          <a:lstStyle>
            <a:lvl1pPr>
              <a:defRPr sz="2200"/>
            </a:lvl1pPr>
            <a:lvl2pPr>
              <a:defRPr sz="20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p:cSld name="4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sz="half" idx="1"/>
          </p:nvPr>
        </p:nvSpPr>
        <p:spPr>
          <a:xfrm>
            <a:off x="914400" y="1735138"/>
            <a:ext cx="3566160" cy="1920240"/>
          </a:xfrm>
        </p:spPr>
        <p:txBody>
          <a:bodyPr/>
          <a:lstStyle>
            <a:lvl1pPr>
              <a:defRPr sz="2200"/>
            </a:lvl1pPr>
            <a:lvl2pPr>
              <a:defRPr sz="20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5" name="Date Placeholder 4"/>
          <p:cNvSpPr>
            <a:spLocks noGrp="1"/>
          </p:cNvSpPr>
          <p:nvPr>
            <p:ph type="dt" sz="half" idx="10"/>
          </p:nvPr>
        </p:nvSpPr>
        <p:spPr/>
        <p:txBody>
          <a:bodyPr/>
          <a:lstStyle/>
          <a:p>
            <a:fld id="{4EE57F1E-461F-124F-9C68-A75B49E5858F}" type="datetimeFigureOut">
              <a:rPr lang="en-US" smtClean="0"/>
              <a:pPr/>
              <a:t>6/13/12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AAFE062-A727-F243-BDBC-E37A3CB4F2C6}" type="slidenum">
              <a:rPr lang="en-US" smtClean="0"/>
              <a:pPr/>
              <a:t>‹#›</a:t>
            </a:fld>
            <a:endParaRPr lang="en-US"/>
          </a:p>
        </p:txBody>
      </p:sp>
      <p:sp>
        <p:nvSpPr>
          <p:cNvPr id="8" name="Content Placeholder 2"/>
          <p:cNvSpPr>
            <a:spLocks noGrp="1"/>
          </p:cNvSpPr>
          <p:nvPr>
            <p:ph sz="half" idx="13"/>
          </p:nvPr>
        </p:nvSpPr>
        <p:spPr>
          <a:xfrm>
            <a:off x="914400" y="3870960"/>
            <a:ext cx="3566160" cy="1920240"/>
          </a:xfrm>
        </p:spPr>
        <p:txBody>
          <a:bodyPr/>
          <a:lstStyle>
            <a:lvl1pPr>
              <a:defRPr sz="2200"/>
            </a:lvl1pPr>
            <a:lvl2pPr>
              <a:defRPr sz="20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11" name="Content Placeholder 2"/>
          <p:cNvSpPr>
            <a:spLocks noGrp="1"/>
          </p:cNvSpPr>
          <p:nvPr>
            <p:ph sz="half" idx="14"/>
          </p:nvPr>
        </p:nvSpPr>
        <p:spPr>
          <a:xfrm>
            <a:off x="4645152" y="1735138"/>
            <a:ext cx="3566160" cy="1920240"/>
          </a:xfrm>
        </p:spPr>
        <p:txBody>
          <a:bodyPr/>
          <a:lstStyle>
            <a:lvl1pPr>
              <a:defRPr sz="2200"/>
            </a:lvl1pPr>
            <a:lvl2pPr>
              <a:defRPr sz="20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12" name="Content Placeholder 2"/>
          <p:cNvSpPr>
            <a:spLocks noGrp="1"/>
          </p:cNvSpPr>
          <p:nvPr>
            <p:ph sz="half" idx="15"/>
          </p:nvPr>
        </p:nvSpPr>
        <p:spPr>
          <a:xfrm>
            <a:off x="4645152" y="3870960"/>
            <a:ext cx="3566160" cy="1920240"/>
          </a:xfrm>
        </p:spPr>
        <p:txBody>
          <a:bodyPr/>
          <a:lstStyle>
            <a:lvl1pPr>
              <a:defRPr sz="2200"/>
            </a:lvl1pPr>
            <a:lvl2pPr>
              <a:defRPr sz="20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Date Placeholder 2"/>
          <p:cNvSpPr>
            <a:spLocks noGrp="1"/>
          </p:cNvSpPr>
          <p:nvPr>
            <p:ph type="dt" sz="half" idx="10"/>
          </p:nvPr>
        </p:nvSpPr>
        <p:spPr/>
        <p:txBody>
          <a:bodyPr/>
          <a:lstStyle/>
          <a:p>
            <a:fld id="{4EE57F1E-461F-124F-9C68-A75B49E5858F}" type="datetimeFigureOut">
              <a:rPr lang="en-US" smtClean="0"/>
              <a:pPr/>
              <a:t>6/13/12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AAFE062-A727-F243-BDBC-E37A3CB4F2C6}" type="slidenum">
              <a:rPr lang="en-US" smtClean="0"/>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EE57F1E-461F-124F-9C68-A75B49E5858F}" type="datetimeFigureOut">
              <a:rPr lang="en-US" smtClean="0"/>
              <a:pPr/>
              <a:t>6/13/12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AAFE062-A727-F243-BDBC-E37A3CB4F2C6}" type="slidenum">
              <a:rPr lang="en-US" smtClean="0"/>
              <a:pPr/>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1690048"/>
            <a:ext cx="3563938" cy="1162050"/>
          </a:xfrm>
        </p:spPr>
        <p:txBody>
          <a:bodyPr tIns="0" bIns="0" anchor="b"/>
          <a:lstStyle>
            <a:lvl1pPr algn="l">
              <a:lnSpc>
                <a:spcPts val="4600"/>
              </a:lnSpc>
              <a:defRPr sz="4200" b="1"/>
            </a:lvl1pPr>
          </a:lstStyle>
          <a:p>
            <a:r>
              <a:rPr lang="en-US" smtClean="0"/>
              <a:t>Click to edit Master title style</a:t>
            </a:r>
            <a:endParaRPr/>
          </a:p>
        </p:txBody>
      </p:sp>
      <p:sp>
        <p:nvSpPr>
          <p:cNvPr id="3" name="Content Placeholder 2"/>
          <p:cNvSpPr>
            <a:spLocks noGrp="1"/>
          </p:cNvSpPr>
          <p:nvPr>
            <p:ph idx="1"/>
          </p:nvPr>
        </p:nvSpPr>
        <p:spPr>
          <a:xfrm>
            <a:off x="4667250" y="368490"/>
            <a:ext cx="3566160" cy="5627498"/>
          </a:xfrm>
        </p:spPr>
        <p:txBody>
          <a:bodyPr/>
          <a:lstStyle>
            <a:lvl1pPr>
              <a:defRPr sz="2200"/>
            </a:lvl1pPr>
            <a:lvl2pPr>
              <a:defRPr sz="2000"/>
            </a:lvl2pPr>
            <a:lvl3pPr>
              <a:defRPr sz="1800"/>
            </a:lvl3pPr>
            <a:lvl4pPr>
              <a:defRPr sz="1800"/>
            </a:lvl4pPr>
            <a:lvl5pPr>
              <a:defRPr sz="18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Text Placeholder 3"/>
          <p:cNvSpPr>
            <a:spLocks noGrp="1"/>
          </p:cNvSpPr>
          <p:nvPr>
            <p:ph type="body" sz="half" idx="2"/>
          </p:nvPr>
        </p:nvSpPr>
        <p:spPr>
          <a:xfrm>
            <a:off x="914398" y="2866030"/>
            <a:ext cx="3563938" cy="2163171"/>
          </a:xfrm>
        </p:spPr>
        <p:txBody>
          <a:bodyPr/>
          <a:lstStyle>
            <a:lvl1pPr marL="0" indent="0">
              <a:buNone/>
              <a:defRPr sz="20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EE57F1E-461F-124F-9C68-A75B49E5858F}" type="datetimeFigureOut">
              <a:rPr lang="en-US" smtClean="0"/>
              <a:pPr/>
              <a:t>6/13/12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AAFE062-A727-F243-BDBC-E37A3CB4F2C6}" type="slidenum">
              <a:rPr lang="en-US" smtClean="0"/>
              <a:pPr/>
              <a:t>‹#›</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017546" y="1524000"/>
            <a:ext cx="3566160" cy="1162050"/>
          </a:xfrm>
        </p:spPr>
        <p:txBody>
          <a:bodyPr tIns="0" bIns="0" anchor="b"/>
          <a:lstStyle>
            <a:lvl1pPr algn="l">
              <a:lnSpc>
                <a:spcPts val="4600"/>
              </a:lnSpc>
              <a:defRPr sz="4200" b="1"/>
            </a:lvl1pPr>
          </a:lstStyle>
          <a:p>
            <a:r>
              <a:rPr lang="en-US" smtClean="0"/>
              <a:t>Click to edit Master title style</a:t>
            </a:r>
            <a:endParaRPr/>
          </a:p>
        </p:txBody>
      </p:sp>
      <p:sp>
        <p:nvSpPr>
          <p:cNvPr id="4" name="Text Placeholder 3"/>
          <p:cNvSpPr>
            <a:spLocks noGrp="1"/>
          </p:cNvSpPr>
          <p:nvPr>
            <p:ph type="body" sz="half" idx="2"/>
          </p:nvPr>
        </p:nvSpPr>
        <p:spPr>
          <a:xfrm>
            <a:off x="5017544" y="2699982"/>
            <a:ext cx="3566160" cy="2163171"/>
          </a:xfrm>
        </p:spPr>
        <p:txBody>
          <a:bodyPr/>
          <a:lstStyle>
            <a:lvl1pPr marL="0" indent="0">
              <a:buNone/>
              <a:defRPr sz="20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EE57F1E-461F-124F-9C68-A75B49E5858F}" type="datetimeFigureOut">
              <a:rPr lang="en-US" smtClean="0"/>
              <a:pPr/>
              <a:t>6/13/12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AAFE062-A727-F243-BDBC-E37A3CB4F2C6}" type="slidenum">
              <a:rPr lang="en-US" smtClean="0"/>
              <a:pPr/>
              <a:t>‹#›</a:t>
            </a:fld>
            <a:endParaRPr lang="en-US"/>
          </a:p>
        </p:txBody>
      </p:sp>
      <p:grpSp>
        <p:nvGrpSpPr>
          <p:cNvPr id="3" name="Group 7"/>
          <p:cNvGrpSpPr/>
          <p:nvPr/>
        </p:nvGrpSpPr>
        <p:grpSpPr>
          <a:xfrm rot="21421631">
            <a:off x="629028" y="505650"/>
            <a:ext cx="3850925" cy="5516274"/>
            <a:chOff x="1524000" y="381000"/>
            <a:chExt cx="3657600" cy="4737978"/>
          </a:xfrm>
        </p:grpSpPr>
        <p:sp>
          <p:nvSpPr>
            <p:cNvPr id="10" name="Rectangle 9"/>
            <p:cNvSpPr/>
            <p:nvPr userDrawn="1"/>
          </p:nvSpPr>
          <p:spPr>
            <a:xfrm>
              <a:off x="1524000" y="381000"/>
              <a:ext cx="3657600" cy="4724400"/>
            </a:xfrm>
            <a:prstGeom prst="rect">
              <a:avLst/>
            </a:prstGeom>
            <a:solidFill>
              <a:schemeClr val="bg1"/>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1" name="Rectangle 10"/>
            <p:cNvSpPr/>
            <p:nvPr userDrawn="1"/>
          </p:nvSpPr>
          <p:spPr>
            <a:xfrm>
              <a:off x="1524000" y="381000"/>
              <a:ext cx="3657600" cy="4737978"/>
            </a:xfrm>
            <a:prstGeom prst="rect">
              <a:avLst/>
            </a:prstGeom>
            <a:gradFill flip="none" rotWithShape="1">
              <a:gsLst>
                <a:gs pos="0">
                  <a:schemeClr val="bg1">
                    <a:lumMod val="85000"/>
                  </a:schemeClr>
                </a:gs>
                <a:gs pos="15000">
                  <a:schemeClr val="bg1">
                    <a:alpha val="75000"/>
                  </a:schemeClr>
                </a:gs>
                <a:gs pos="100000">
                  <a:schemeClr val="bg1"/>
                </a:gs>
                <a:gs pos="100000">
                  <a:schemeClr val="bg1"/>
                </a:gs>
              </a:gsLst>
              <a:path path="rect">
                <a:fillToRect r="100000" b="100000"/>
              </a:path>
              <a:tileRect l="-100000" t="-100000"/>
            </a:gradFill>
            <a:ln>
              <a:noFill/>
            </a:ln>
            <a:effectLst>
              <a:innerShdw blurRad="190500" dist="88900" dir="13500000">
                <a:schemeClr val="bg1">
                  <a:lumMod val="65000"/>
                  <a:alpha val="2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sp>
        <p:nvSpPr>
          <p:cNvPr id="12" name="Picture Placeholder 9"/>
          <p:cNvSpPr>
            <a:spLocks noGrp="1"/>
          </p:cNvSpPr>
          <p:nvPr>
            <p:ph type="pic" sz="quarter" idx="14"/>
          </p:nvPr>
        </p:nvSpPr>
        <p:spPr>
          <a:xfrm rot="21421631">
            <a:off x="808793" y="667560"/>
            <a:ext cx="3468664" cy="5124723"/>
          </a:xfrm>
          <a:solidFill>
            <a:schemeClr val="bg1">
              <a:lumMod val="85000"/>
            </a:schemeClr>
          </a:solidFill>
        </p:spPr>
        <p:txBody>
          <a:bodyPr/>
          <a:lstStyle>
            <a:lvl1pPr>
              <a:buNone/>
              <a:defRPr/>
            </a:lvl1pPr>
          </a:lstStyle>
          <a:p>
            <a:r>
              <a:rPr lang="en-US" smtClean="0"/>
              <a:t>Click icon to add picture</a:t>
            </a:r>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p:cSld name="2 Pictures with Caption">
    <p:spTree>
      <p:nvGrpSpPr>
        <p:cNvPr id="1" name=""/>
        <p:cNvGrpSpPr/>
        <p:nvPr/>
      </p:nvGrpSpPr>
      <p:grpSpPr>
        <a:xfrm>
          <a:off x="0" y="0"/>
          <a:ext cx="0" cy="0"/>
          <a:chOff x="0" y="0"/>
          <a:chExt cx="0" cy="0"/>
        </a:xfrm>
      </p:grpSpPr>
      <p:grpSp>
        <p:nvGrpSpPr>
          <p:cNvPr id="3" name="Group 13"/>
          <p:cNvGrpSpPr/>
          <p:nvPr/>
        </p:nvGrpSpPr>
        <p:grpSpPr>
          <a:xfrm rot="21214351">
            <a:off x="313409" y="3520798"/>
            <a:ext cx="4088024" cy="3026020"/>
            <a:chOff x="1524000" y="381000"/>
            <a:chExt cx="3657600" cy="4737978"/>
          </a:xfrm>
        </p:grpSpPr>
        <p:sp>
          <p:nvSpPr>
            <p:cNvPr id="15" name="Rectangle 14"/>
            <p:cNvSpPr/>
            <p:nvPr userDrawn="1"/>
          </p:nvSpPr>
          <p:spPr>
            <a:xfrm>
              <a:off x="1524000" y="381000"/>
              <a:ext cx="3657600" cy="4724400"/>
            </a:xfrm>
            <a:prstGeom prst="rect">
              <a:avLst/>
            </a:prstGeom>
            <a:solidFill>
              <a:schemeClr val="bg1"/>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6" name="Rectangle 15"/>
            <p:cNvSpPr/>
            <p:nvPr userDrawn="1"/>
          </p:nvSpPr>
          <p:spPr>
            <a:xfrm>
              <a:off x="1524000" y="381000"/>
              <a:ext cx="3657600" cy="4737978"/>
            </a:xfrm>
            <a:prstGeom prst="rect">
              <a:avLst/>
            </a:prstGeom>
            <a:gradFill flip="none" rotWithShape="1">
              <a:gsLst>
                <a:gs pos="0">
                  <a:schemeClr val="bg1">
                    <a:lumMod val="85000"/>
                  </a:schemeClr>
                </a:gs>
                <a:gs pos="15000">
                  <a:schemeClr val="bg1">
                    <a:alpha val="75000"/>
                  </a:schemeClr>
                </a:gs>
                <a:gs pos="100000">
                  <a:schemeClr val="bg1"/>
                </a:gs>
                <a:gs pos="100000">
                  <a:schemeClr val="bg1"/>
                </a:gs>
              </a:gsLst>
              <a:path path="rect">
                <a:fillToRect r="100000" b="100000"/>
              </a:path>
              <a:tileRect l="-100000" t="-100000"/>
            </a:gradFill>
            <a:ln>
              <a:noFill/>
            </a:ln>
            <a:effectLst>
              <a:innerShdw blurRad="190500" dist="88900" dir="13500000">
                <a:schemeClr val="bg1">
                  <a:lumMod val="65000"/>
                  <a:alpha val="2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sp>
        <p:nvSpPr>
          <p:cNvPr id="17" name="Picture Placeholder 9"/>
          <p:cNvSpPr>
            <a:spLocks noGrp="1"/>
          </p:cNvSpPr>
          <p:nvPr>
            <p:ph type="pic" sz="quarter" idx="16"/>
          </p:nvPr>
        </p:nvSpPr>
        <p:spPr>
          <a:xfrm rot="21214351">
            <a:off x="491057" y="3682579"/>
            <a:ext cx="3704109" cy="2697083"/>
          </a:xfrm>
          <a:solidFill>
            <a:schemeClr val="bg1">
              <a:lumMod val="85000"/>
            </a:schemeClr>
          </a:solidFill>
        </p:spPr>
        <p:txBody>
          <a:bodyPr/>
          <a:lstStyle>
            <a:lvl1pPr>
              <a:buNone/>
              <a:defRPr/>
            </a:lvl1pPr>
          </a:lstStyle>
          <a:p>
            <a:r>
              <a:rPr lang="en-US" smtClean="0"/>
              <a:t>Click icon to add picture</a:t>
            </a:r>
            <a:endParaRPr/>
          </a:p>
        </p:txBody>
      </p:sp>
      <p:grpSp>
        <p:nvGrpSpPr>
          <p:cNvPr id="8" name="Group 9"/>
          <p:cNvGrpSpPr/>
          <p:nvPr/>
        </p:nvGrpSpPr>
        <p:grpSpPr>
          <a:xfrm rot="232774">
            <a:off x="169481" y="241256"/>
            <a:ext cx="4088024" cy="3026020"/>
            <a:chOff x="1524000" y="381000"/>
            <a:chExt cx="3657600" cy="4737978"/>
          </a:xfrm>
        </p:grpSpPr>
        <p:sp>
          <p:nvSpPr>
            <p:cNvPr id="11" name="Rectangle 10"/>
            <p:cNvSpPr/>
            <p:nvPr userDrawn="1"/>
          </p:nvSpPr>
          <p:spPr>
            <a:xfrm>
              <a:off x="1524000" y="381000"/>
              <a:ext cx="3657600" cy="4724400"/>
            </a:xfrm>
            <a:prstGeom prst="rect">
              <a:avLst/>
            </a:prstGeom>
            <a:solidFill>
              <a:schemeClr val="bg1"/>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2" name="Rectangle 11"/>
            <p:cNvSpPr/>
            <p:nvPr userDrawn="1"/>
          </p:nvSpPr>
          <p:spPr>
            <a:xfrm>
              <a:off x="1524000" y="381000"/>
              <a:ext cx="3657600" cy="4737978"/>
            </a:xfrm>
            <a:prstGeom prst="rect">
              <a:avLst/>
            </a:prstGeom>
            <a:gradFill flip="none" rotWithShape="1">
              <a:gsLst>
                <a:gs pos="0">
                  <a:schemeClr val="bg1">
                    <a:lumMod val="85000"/>
                  </a:schemeClr>
                </a:gs>
                <a:gs pos="15000">
                  <a:schemeClr val="bg1">
                    <a:alpha val="75000"/>
                  </a:schemeClr>
                </a:gs>
                <a:gs pos="100000">
                  <a:schemeClr val="bg1"/>
                </a:gs>
                <a:gs pos="100000">
                  <a:schemeClr val="bg1"/>
                </a:gs>
              </a:gsLst>
              <a:path path="rect">
                <a:fillToRect r="100000" b="100000"/>
              </a:path>
              <a:tileRect l="-100000" t="-100000"/>
            </a:gradFill>
            <a:ln>
              <a:noFill/>
            </a:ln>
            <a:effectLst>
              <a:innerShdw blurRad="190500" dist="88900" dir="13500000">
                <a:schemeClr val="bg1">
                  <a:lumMod val="65000"/>
                  <a:alpha val="2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sp>
        <p:nvSpPr>
          <p:cNvPr id="13" name="Picture Placeholder 9"/>
          <p:cNvSpPr>
            <a:spLocks noGrp="1"/>
          </p:cNvSpPr>
          <p:nvPr>
            <p:ph type="pic" sz="quarter" idx="15"/>
          </p:nvPr>
        </p:nvSpPr>
        <p:spPr>
          <a:xfrm rot="232774">
            <a:off x="347129" y="403037"/>
            <a:ext cx="3704109" cy="2697083"/>
          </a:xfrm>
          <a:solidFill>
            <a:schemeClr val="bg1">
              <a:lumMod val="85000"/>
            </a:schemeClr>
          </a:solidFill>
        </p:spPr>
        <p:txBody>
          <a:bodyPr/>
          <a:lstStyle>
            <a:lvl1pPr>
              <a:buNone/>
              <a:defRPr/>
            </a:lvl1pPr>
          </a:lstStyle>
          <a:p>
            <a:r>
              <a:rPr lang="en-US" smtClean="0"/>
              <a:t>Click icon to add picture</a:t>
            </a:r>
            <a:endParaRPr/>
          </a:p>
        </p:txBody>
      </p:sp>
      <p:sp>
        <p:nvSpPr>
          <p:cNvPr id="2" name="Title 1"/>
          <p:cNvSpPr>
            <a:spLocks noGrp="1"/>
          </p:cNvSpPr>
          <p:nvPr>
            <p:ph type="title"/>
          </p:nvPr>
        </p:nvSpPr>
        <p:spPr>
          <a:xfrm>
            <a:off x="5013434" y="1524000"/>
            <a:ext cx="3566160" cy="1162050"/>
          </a:xfrm>
        </p:spPr>
        <p:txBody>
          <a:bodyPr tIns="0" bIns="0" anchor="b"/>
          <a:lstStyle>
            <a:lvl1pPr algn="l">
              <a:lnSpc>
                <a:spcPts val="4600"/>
              </a:lnSpc>
              <a:defRPr sz="4200" b="1"/>
            </a:lvl1pPr>
          </a:lstStyle>
          <a:p>
            <a:r>
              <a:rPr lang="en-US" smtClean="0"/>
              <a:t>Click to edit Master title style</a:t>
            </a:r>
            <a:endParaRPr/>
          </a:p>
        </p:txBody>
      </p:sp>
      <p:sp>
        <p:nvSpPr>
          <p:cNvPr id="4" name="Text Placeholder 3"/>
          <p:cNvSpPr>
            <a:spLocks noGrp="1"/>
          </p:cNvSpPr>
          <p:nvPr>
            <p:ph type="body" sz="half" idx="2"/>
          </p:nvPr>
        </p:nvSpPr>
        <p:spPr>
          <a:xfrm>
            <a:off x="5013432" y="2699982"/>
            <a:ext cx="3566160" cy="2163171"/>
          </a:xfrm>
        </p:spPr>
        <p:txBody>
          <a:bodyPr/>
          <a:lstStyle>
            <a:lvl1pPr marL="0" indent="0">
              <a:buNone/>
              <a:defRPr sz="20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EE57F1E-461F-124F-9C68-A75B49E5858F}" type="datetimeFigureOut">
              <a:rPr lang="en-US" smtClean="0"/>
              <a:pPr/>
              <a:t>6/13/12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AAFE062-A727-F243-BDBC-E37A3CB4F2C6}" type="slidenum">
              <a:rPr lang="en-US" smtClean="0"/>
              <a:pPr/>
              <a:t>‹#›</a:t>
            </a:fld>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p:cSld name="Picture above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3762374"/>
            <a:ext cx="7315200" cy="1162050"/>
          </a:xfrm>
        </p:spPr>
        <p:txBody>
          <a:bodyPr tIns="0" bIns="0" anchor="b"/>
          <a:lstStyle>
            <a:lvl1pPr algn="l">
              <a:lnSpc>
                <a:spcPts val="4600"/>
              </a:lnSpc>
              <a:defRPr sz="3600" b="1"/>
            </a:lvl1pPr>
          </a:lstStyle>
          <a:p>
            <a:r>
              <a:rPr lang="en-US" smtClean="0"/>
              <a:t>Click to edit Master title style</a:t>
            </a:r>
            <a:endParaRPr/>
          </a:p>
        </p:txBody>
      </p:sp>
      <p:grpSp>
        <p:nvGrpSpPr>
          <p:cNvPr id="3" name="Group 8"/>
          <p:cNvGrpSpPr/>
          <p:nvPr/>
        </p:nvGrpSpPr>
        <p:grpSpPr>
          <a:xfrm rot="232774">
            <a:off x="2059282" y="379100"/>
            <a:ext cx="5031327" cy="3443312"/>
            <a:chOff x="1524000" y="381000"/>
            <a:chExt cx="3657600" cy="4737978"/>
          </a:xfrm>
        </p:grpSpPr>
        <p:sp>
          <p:nvSpPr>
            <p:cNvPr id="10" name="Rectangle 9"/>
            <p:cNvSpPr/>
            <p:nvPr userDrawn="1"/>
          </p:nvSpPr>
          <p:spPr>
            <a:xfrm>
              <a:off x="1524000" y="381000"/>
              <a:ext cx="3657600" cy="4724400"/>
            </a:xfrm>
            <a:prstGeom prst="rect">
              <a:avLst/>
            </a:prstGeom>
            <a:solidFill>
              <a:schemeClr val="bg1"/>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1" name="Rectangle 10"/>
            <p:cNvSpPr/>
            <p:nvPr userDrawn="1"/>
          </p:nvSpPr>
          <p:spPr>
            <a:xfrm>
              <a:off x="1524000" y="381000"/>
              <a:ext cx="3657600" cy="4737978"/>
            </a:xfrm>
            <a:prstGeom prst="rect">
              <a:avLst/>
            </a:prstGeom>
            <a:gradFill flip="none" rotWithShape="1">
              <a:gsLst>
                <a:gs pos="0">
                  <a:schemeClr val="bg1">
                    <a:lumMod val="85000"/>
                  </a:schemeClr>
                </a:gs>
                <a:gs pos="15000">
                  <a:schemeClr val="bg1">
                    <a:alpha val="75000"/>
                  </a:schemeClr>
                </a:gs>
                <a:gs pos="100000">
                  <a:schemeClr val="bg1"/>
                </a:gs>
                <a:gs pos="100000">
                  <a:schemeClr val="bg1"/>
                </a:gs>
              </a:gsLst>
              <a:path path="rect">
                <a:fillToRect r="100000" b="100000"/>
              </a:path>
              <a:tileRect l="-100000" t="-100000"/>
            </a:gradFill>
            <a:ln>
              <a:noFill/>
            </a:ln>
            <a:effectLst>
              <a:innerShdw blurRad="190500" dist="88900" dir="13500000">
                <a:schemeClr val="bg1">
                  <a:lumMod val="65000"/>
                  <a:alpha val="2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sp>
        <p:nvSpPr>
          <p:cNvPr id="4" name="Text Placeholder 3"/>
          <p:cNvSpPr>
            <a:spLocks noGrp="1"/>
          </p:cNvSpPr>
          <p:nvPr>
            <p:ph type="body" sz="half" idx="2"/>
          </p:nvPr>
        </p:nvSpPr>
        <p:spPr>
          <a:xfrm>
            <a:off x="914400" y="4928736"/>
            <a:ext cx="7315200" cy="987970"/>
          </a:xfrm>
        </p:spPr>
        <p:txBody>
          <a:bodyPr/>
          <a:lstStyle>
            <a:lvl1pPr marL="0" indent="0">
              <a:spcBef>
                <a:spcPct val="0"/>
              </a:spcBef>
              <a:buNone/>
              <a:defRPr sz="20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EE57F1E-461F-124F-9C68-A75B49E5858F}" type="datetimeFigureOut">
              <a:rPr lang="en-US" smtClean="0"/>
              <a:pPr/>
              <a:t>6/13/12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AAFE062-A727-F243-BDBC-E37A3CB4F2C6}" type="slidenum">
              <a:rPr lang="en-US" smtClean="0"/>
              <a:pPr/>
              <a:t>‹#›</a:t>
            </a:fld>
            <a:endParaRPr lang="en-US"/>
          </a:p>
        </p:txBody>
      </p:sp>
      <p:sp>
        <p:nvSpPr>
          <p:cNvPr id="12" name="Picture Placeholder 9"/>
          <p:cNvSpPr>
            <a:spLocks noGrp="1"/>
          </p:cNvSpPr>
          <p:nvPr>
            <p:ph type="pic" sz="quarter" idx="15"/>
          </p:nvPr>
        </p:nvSpPr>
        <p:spPr>
          <a:xfrm rot="232774">
            <a:off x="2248157" y="564564"/>
            <a:ext cx="4653577" cy="3072384"/>
          </a:xfrm>
          <a:solidFill>
            <a:schemeClr val="bg1">
              <a:lumMod val="85000"/>
            </a:schemeClr>
          </a:solidFill>
        </p:spPr>
        <p:txBody>
          <a:bodyPr/>
          <a:lstStyle>
            <a:lvl1pPr>
              <a:buNone/>
              <a:defRPr/>
            </a:lvl1pPr>
          </a:lstStyle>
          <a:p>
            <a:r>
              <a:rPr lang="en-US" smtClean="0"/>
              <a:t>Click icon to add picture</a:t>
            </a:r>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p:cSld name="2 Pictures above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3762374"/>
            <a:ext cx="7315200" cy="1162050"/>
          </a:xfrm>
        </p:spPr>
        <p:txBody>
          <a:bodyPr tIns="0" bIns="0" anchor="b"/>
          <a:lstStyle>
            <a:lvl1pPr algn="l">
              <a:lnSpc>
                <a:spcPts val="4600"/>
              </a:lnSpc>
              <a:defRPr sz="3600" b="1"/>
            </a:lvl1pPr>
          </a:lstStyle>
          <a:p>
            <a:r>
              <a:rPr lang="en-US" smtClean="0"/>
              <a:t>Click to edit Master title style</a:t>
            </a:r>
            <a:endParaRPr/>
          </a:p>
        </p:txBody>
      </p:sp>
      <p:grpSp>
        <p:nvGrpSpPr>
          <p:cNvPr id="3" name="Group 13"/>
          <p:cNvGrpSpPr/>
          <p:nvPr/>
        </p:nvGrpSpPr>
        <p:grpSpPr>
          <a:xfrm rot="21420000">
            <a:off x="113687" y="116368"/>
            <a:ext cx="3969060" cy="3705360"/>
            <a:chOff x="1524000" y="381000"/>
            <a:chExt cx="3657600" cy="4737978"/>
          </a:xfrm>
        </p:grpSpPr>
        <p:sp>
          <p:nvSpPr>
            <p:cNvPr id="15" name="Rectangle 14"/>
            <p:cNvSpPr/>
            <p:nvPr userDrawn="1"/>
          </p:nvSpPr>
          <p:spPr>
            <a:xfrm>
              <a:off x="1524000" y="381000"/>
              <a:ext cx="3657600" cy="4724400"/>
            </a:xfrm>
            <a:prstGeom prst="rect">
              <a:avLst/>
            </a:prstGeom>
            <a:solidFill>
              <a:schemeClr val="bg1"/>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6" name="Rectangle 15"/>
            <p:cNvSpPr/>
            <p:nvPr userDrawn="1"/>
          </p:nvSpPr>
          <p:spPr>
            <a:xfrm>
              <a:off x="1524000" y="381000"/>
              <a:ext cx="3657600" cy="4737978"/>
            </a:xfrm>
            <a:prstGeom prst="rect">
              <a:avLst/>
            </a:prstGeom>
            <a:gradFill flip="none" rotWithShape="1">
              <a:gsLst>
                <a:gs pos="0">
                  <a:schemeClr val="bg1">
                    <a:lumMod val="85000"/>
                  </a:schemeClr>
                </a:gs>
                <a:gs pos="15000">
                  <a:schemeClr val="bg1">
                    <a:alpha val="75000"/>
                  </a:schemeClr>
                </a:gs>
                <a:gs pos="100000">
                  <a:schemeClr val="bg1"/>
                </a:gs>
                <a:gs pos="100000">
                  <a:schemeClr val="bg1"/>
                </a:gs>
              </a:gsLst>
              <a:path path="rect">
                <a:fillToRect r="100000" b="100000"/>
              </a:path>
              <a:tileRect l="-100000" t="-100000"/>
            </a:gradFill>
            <a:ln>
              <a:noFill/>
            </a:ln>
            <a:effectLst>
              <a:innerShdw blurRad="190500" dist="88900" dir="13500000">
                <a:schemeClr val="bg1">
                  <a:lumMod val="65000"/>
                  <a:alpha val="2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sp>
        <p:nvSpPr>
          <p:cNvPr id="17" name="Picture Placeholder 9"/>
          <p:cNvSpPr>
            <a:spLocks noGrp="1"/>
          </p:cNvSpPr>
          <p:nvPr>
            <p:ph type="pic" sz="quarter" idx="17"/>
          </p:nvPr>
        </p:nvSpPr>
        <p:spPr>
          <a:xfrm rot="21420000">
            <a:off x="299151" y="304998"/>
            <a:ext cx="3598455" cy="3334235"/>
          </a:xfrm>
          <a:solidFill>
            <a:schemeClr val="bg1">
              <a:lumMod val="85000"/>
            </a:schemeClr>
          </a:solidFill>
        </p:spPr>
        <p:txBody>
          <a:bodyPr/>
          <a:lstStyle>
            <a:lvl1pPr>
              <a:buNone/>
              <a:defRPr/>
            </a:lvl1pPr>
          </a:lstStyle>
          <a:p>
            <a:r>
              <a:rPr lang="en-US" smtClean="0"/>
              <a:t>Click icon to add picture</a:t>
            </a:r>
            <a:endParaRPr/>
          </a:p>
        </p:txBody>
      </p:sp>
      <p:grpSp>
        <p:nvGrpSpPr>
          <p:cNvPr id="8" name="Group 9"/>
          <p:cNvGrpSpPr/>
          <p:nvPr/>
        </p:nvGrpSpPr>
        <p:grpSpPr>
          <a:xfrm rot="360000">
            <a:off x="4165479" y="323141"/>
            <a:ext cx="4792693" cy="3443312"/>
            <a:chOff x="1524000" y="381000"/>
            <a:chExt cx="3657600" cy="4737978"/>
          </a:xfrm>
        </p:grpSpPr>
        <p:sp>
          <p:nvSpPr>
            <p:cNvPr id="11" name="Rectangle 10"/>
            <p:cNvSpPr/>
            <p:nvPr userDrawn="1"/>
          </p:nvSpPr>
          <p:spPr>
            <a:xfrm>
              <a:off x="1524000" y="381000"/>
              <a:ext cx="3657600" cy="4724400"/>
            </a:xfrm>
            <a:prstGeom prst="rect">
              <a:avLst/>
            </a:prstGeom>
            <a:solidFill>
              <a:schemeClr val="bg1"/>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2" name="Rectangle 11"/>
            <p:cNvSpPr/>
            <p:nvPr userDrawn="1"/>
          </p:nvSpPr>
          <p:spPr>
            <a:xfrm>
              <a:off x="1524000" y="381000"/>
              <a:ext cx="3657600" cy="4737978"/>
            </a:xfrm>
            <a:prstGeom prst="rect">
              <a:avLst/>
            </a:prstGeom>
            <a:gradFill flip="none" rotWithShape="1">
              <a:gsLst>
                <a:gs pos="0">
                  <a:schemeClr val="bg1">
                    <a:lumMod val="85000"/>
                  </a:schemeClr>
                </a:gs>
                <a:gs pos="15000">
                  <a:schemeClr val="bg1">
                    <a:alpha val="75000"/>
                  </a:schemeClr>
                </a:gs>
                <a:gs pos="100000">
                  <a:schemeClr val="bg1"/>
                </a:gs>
                <a:gs pos="100000">
                  <a:schemeClr val="bg1"/>
                </a:gs>
              </a:gsLst>
              <a:path path="rect">
                <a:fillToRect r="100000" b="100000"/>
              </a:path>
              <a:tileRect l="-100000" t="-100000"/>
            </a:gradFill>
            <a:ln>
              <a:noFill/>
            </a:ln>
            <a:effectLst>
              <a:innerShdw blurRad="190500" dist="88900" dir="13500000">
                <a:schemeClr val="bg1">
                  <a:lumMod val="65000"/>
                  <a:alpha val="2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sp>
        <p:nvSpPr>
          <p:cNvPr id="13" name="Picture Placeholder 9"/>
          <p:cNvSpPr>
            <a:spLocks noGrp="1"/>
          </p:cNvSpPr>
          <p:nvPr>
            <p:ph type="pic" sz="quarter" idx="16"/>
          </p:nvPr>
        </p:nvSpPr>
        <p:spPr>
          <a:xfrm rot="360000">
            <a:off x="4336486" y="507668"/>
            <a:ext cx="4432860" cy="3072384"/>
          </a:xfrm>
          <a:solidFill>
            <a:schemeClr val="bg1">
              <a:lumMod val="85000"/>
            </a:schemeClr>
          </a:solidFill>
        </p:spPr>
        <p:txBody>
          <a:bodyPr/>
          <a:lstStyle>
            <a:lvl1pPr>
              <a:buNone/>
              <a:defRPr/>
            </a:lvl1pPr>
          </a:lstStyle>
          <a:p>
            <a:r>
              <a:rPr lang="en-US" smtClean="0"/>
              <a:t>Click icon to add picture</a:t>
            </a:r>
            <a:endParaRPr/>
          </a:p>
        </p:txBody>
      </p:sp>
      <p:sp>
        <p:nvSpPr>
          <p:cNvPr id="4" name="Text Placeholder 3"/>
          <p:cNvSpPr>
            <a:spLocks noGrp="1"/>
          </p:cNvSpPr>
          <p:nvPr>
            <p:ph type="body" sz="half" idx="2"/>
          </p:nvPr>
        </p:nvSpPr>
        <p:spPr>
          <a:xfrm>
            <a:off x="914400" y="4926106"/>
            <a:ext cx="7315200" cy="990600"/>
          </a:xfrm>
        </p:spPr>
        <p:txBody>
          <a:bodyPr/>
          <a:lstStyle>
            <a:lvl1pPr marL="0" indent="0">
              <a:spcBef>
                <a:spcPct val="0"/>
              </a:spcBef>
              <a:buNone/>
              <a:defRPr sz="20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EE57F1E-461F-124F-9C68-A75B49E5858F}" type="datetimeFigureOut">
              <a:rPr lang="en-US" smtClean="0"/>
              <a:pPr/>
              <a:t>6/13/12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AAFE062-A727-F243-BDBC-E37A3CB4F2C6}" type="slidenum">
              <a:rPr lang="en-US" smtClean="0"/>
              <a:pPr/>
              <a:t>‹#›</a:t>
            </a:fld>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10"/>
          </p:nvPr>
        </p:nvSpPr>
        <p:spPr/>
        <p:txBody>
          <a:bodyPr/>
          <a:lstStyle/>
          <a:p>
            <a:fld id="{4EE57F1E-461F-124F-9C68-A75B49E5858F}" type="datetimeFigureOut">
              <a:rPr lang="en-US" smtClean="0"/>
              <a:pPr/>
              <a:t>6/13/12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AAFE062-A727-F243-BDBC-E37A3CB4F2C6}"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10"/>
          </p:nvPr>
        </p:nvSpPr>
        <p:spPr/>
        <p:txBody>
          <a:bodyPr/>
          <a:lstStyle/>
          <a:p>
            <a:fld id="{4EE57F1E-461F-124F-9C68-A75B49E5858F}" type="datetimeFigureOut">
              <a:rPr lang="en-US" smtClean="0"/>
              <a:pPr/>
              <a:t>6/13/12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AAFE062-A727-F243-BDBC-E37A3CB4F2C6}" type="slidenum">
              <a:rPr lang="en-US" smtClean="0"/>
              <a:pPr/>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Vertical Title and Tex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551682" y="450851"/>
            <a:ext cx="846083" cy="5357812"/>
          </a:xfrm>
        </p:spPr>
        <p:txBody>
          <a:bodyPr vert="eaVert" anchor="t" anchorCtr="0"/>
          <a:lstStyle/>
          <a:p>
            <a:r>
              <a:rPr lang="en-US" smtClean="0"/>
              <a:t>Click to edit Master title style</a:t>
            </a:r>
            <a:endParaRPr/>
          </a:p>
        </p:txBody>
      </p:sp>
      <p:sp>
        <p:nvSpPr>
          <p:cNvPr id="3" name="Vertical Text Placeholder 2"/>
          <p:cNvSpPr>
            <a:spLocks noGrp="1"/>
          </p:cNvSpPr>
          <p:nvPr>
            <p:ph type="body" orient="vert" idx="1"/>
          </p:nvPr>
        </p:nvSpPr>
        <p:spPr>
          <a:xfrm>
            <a:off x="914400" y="450851"/>
            <a:ext cx="5943600" cy="535781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10"/>
          </p:nvPr>
        </p:nvSpPr>
        <p:spPr/>
        <p:txBody>
          <a:bodyPr/>
          <a:lstStyle/>
          <a:p>
            <a:fld id="{4EE57F1E-461F-124F-9C68-A75B49E5858F}" type="datetimeFigureOut">
              <a:rPr lang="en-US" smtClean="0"/>
              <a:pPr/>
              <a:t>6/13/12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AAFE062-A727-F243-BDBC-E37A3CB4F2C6}"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p:cSld name="Title Slide with Watermark">
    <p:bg>
      <p:bgRef idx="1003">
        <a:schemeClr val="bg2"/>
      </p:bgRef>
    </p:bg>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a:xfrm>
            <a:off x="1122215" y="3200400"/>
            <a:ext cx="8021782" cy="2209800"/>
          </a:xfrm>
        </p:spPr>
        <p:txBody>
          <a:bodyPr wrap="none" lIns="0" tIns="0" rIns="0" bIns="0" anchor="ctr" anchorCtr="0">
            <a:noAutofit/>
          </a:bodyPr>
          <a:lstStyle>
            <a:lvl1pPr marL="0" indent="0" algn="r">
              <a:spcBef>
                <a:spcPts val="0"/>
              </a:spcBef>
              <a:buNone/>
              <a:defRPr sz="12200">
                <a:gradFill>
                  <a:gsLst>
                    <a:gs pos="0">
                      <a:schemeClr val="tx1">
                        <a:alpha val="10000"/>
                      </a:schemeClr>
                    </a:gs>
                    <a:gs pos="100000">
                      <a:schemeClr val="tx1">
                        <a:alpha val="10000"/>
                      </a:schemeClr>
                    </a:gs>
                  </a:gsLst>
                  <a:lin ang="5400000" scaled="0"/>
                </a:gradFill>
                <a:latin typeface="Impact" pitchFamily="34" charset="0"/>
              </a:defRPr>
            </a:lvl1pPr>
            <a:lvl2pPr marL="0" indent="0" algn="r">
              <a:spcBef>
                <a:spcPts val="0"/>
              </a:spcBef>
              <a:buNone/>
              <a:defRPr sz="12200">
                <a:gradFill>
                  <a:gsLst>
                    <a:gs pos="0">
                      <a:schemeClr val="tx1">
                        <a:alpha val="10000"/>
                      </a:schemeClr>
                    </a:gs>
                    <a:gs pos="100000">
                      <a:schemeClr val="tx1">
                        <a:alpha val="10000"/>
                      </a:schemeClr>
                    </a:gs>
                  </a:gsLst>
                  <a:lin ang="5400000" scaled="0"/>
                </a:gradFill>
                <a:latin typeface="Impact" pitchFamily="34" charset="0"/>
              </a:defRPr>
            </a:lvl2pPr>
            <a:lvl3pPr marL="0" indent="0" algn="r">
              <a:spcBef>
                <a:spcPts val="0"/>
              </a:spcBef>
              <a:buNone/>
              <a:defRPr sz="12200">
                <a:gradFill>
                  <a:gsLst>
                    <a:gs pos="0">
                      <a:schemeClr val="tx1">
                        <a:alpha val="10000"/>
                      </a:schemeClr>
                    </a:gs>
                    <a:gs pos="100000">
                      <a:schemeClr val="tx1">
                        <a:alpha val="10000"/>
                      </a:schemeClr>
                    </a:gs>
                  </a:gsLst>
                  <a:lin ang="5400000" scaled="0"/>
                </a:gradFill>
                <a:latin typeface="Impact" pitchFamily="34" charset="0"/>
              </a:defRPr>
            </a:lvl3pPr>
            <a:lvl4pPr marL="0" indent="0" algn="r">
              <a:spcBef>
                <a:spcPts val="0"/>
              </a:spcBef>
              <a:buNone/>
              <a:defRPr sz="12200">
                <a:gradFill>
                  <a:gsLst>
                    <a:gs pos="0">
                      <a:schemeClr val="tx1">
                        <a:alpha val="10000"/>
                      </a:schemeClr>
                    </a:gs>
                    <a:gs pos="100000">
                      <a:schemeClr val="tx1">
                        <a:alpha val="10000"/>
                      </a:schemeClr>
                    </a:gs>
                  </a:gsLst>
                  <a:lin ang="5400000" scaled="0"/>
                </a:gradFill>
                <a:latin typeface="Impact" pitchFamily="34" charset="0"/>
              </a:defRPr>
            </a:lvl4pPr>
            <a:lvl5pPr marL="0" indent="0" algn="r">
              <a:spcBef>
                <a:spcPts val="0"/>
              </a:spcBef>
              <a:buNone/>
              <a:defRPr sz="12200">
                <a:gradFill>
                  <a:gsLst>
                    <a:gs pos="0">
                      <a:schemeClr val="tx1">
                        <a:alpha val="10000"/>
                      </a:schemeClr>
                    </a:gs>
                    <a:gs pos="100000">
                      <a:schemeClr val="tx1">
                        <a:alpha val="10000"/>
                      </a:schemeClr>
                    </a:gs>
                  </a:gsLst>
                  <a:lin ang="5400000" scaled="0"/>
                </a:gradFill>
                <a:latin typeface="Impact" pitchFamily="34" charset="0"/>
              </a:defRPr>
            </a:lvl5pPr>
          </a:lstStyle>
          <a:p>
            <a:pPr lvl="0"/>
            <a:r>
              <a:rPr lang="en-US" smtClean="0"/>
              <a:t>Click to edit Master text styles</a:t>
            </a:r>
          </a:p>
        </p:txBody>
      </p:sp>
      <p:sp>
        <p:nvSpPr>
          <p:cNvPr id="2" name="Title 1"/>
          <p:cNvSpPr>
            <a:spLocks noGrp="1"/>
          </p:cNvSpPr>
          <p:nvPr>
            <p:ph type="ctrTitle"/>
          </p:nvPr>
        </p:nvSpPr>
        <p:spPr>
          <a:xfrm>
            <a:off x="3960813" y="3833095"/>
            <a:ext cx="4724400" cy="1209964"/>
          </a:xfrm>
        </p:spPr>
        <p:txBody>
          <a:bodyPr lIns="45720" tIns="0" rIns="45720" bIns="0" anchor="b" anchorCtr="0">
            <a:noAutofit/>
          </a:bodyPr>
          <a:lstStyle>
            <a:lvl1pPr algn="l">
              <a:lnSpc>
                <a:spcPts val="5000"/>
              </a:lnSpc>
              <a:defRPr sz="4600"/>
            </a:lvl1pPr>
          </a:lstStyle>
          <a:p>
            <a:r>
              <a:rPr lang="en-US" smtClean="0"/>
              <a:t>Click to edit Master title style</a:t>
            </a:r>
            <a:endParaRPr/>
          </a:p>
        </p:txBody>
      </p:sp>
      <p:sp>
        <p:nvSpPr>
          <p:cNvPr id="3" name="Subtitle 2"/>
          <p:cNvSpPr>
            <a:spLocks noGrp="1"/>
          </p:cNvSpPr>
          <p:nvPr>
            <p:ph type="subTitle" idx="1"/>
          </p:nvPr>
        </p:nvSpPr>
        <p:spPr>
          <a:xfrm>
            <a:off x="3960813" y="5056909"/>
            <a:ext cx="4724400" cy="1156586"/>
          </a:xfrm>
        </p:spPr>
        <p:txBody>
          <a:bodyPr lIns="91440" tIns="0" rIns="45720" bIns="0">
            <a:normAutofit/>
          </a:bodyPr>
          <a:lstStyle>
            <a:lvl1pPr marL="0" indent="0" algn="l">
              <a:lnSpc>
                <a:spcPts val="2600"/>
              </a:lnSpc>
              <a:spcBef>
                <a:spcPct val="0"/>
              </a:spcBef>
              <a:buNone/>
              <a:defRPr sz="22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a:p>
        </p:txBody>
      </p:sp>
      <p:sp>
        <p:nvSpPr>
          <p:cNvPr id="4" name="Date Placeholder 3"/>
          <p:cNvSpPr>
            <a:spLocks noGrp="1"/>
          </p:cNvSpPr>
          <p:nvPr>
            <p:ph type="dt" sz="half" idx="10"/>
          </p:nvPr>
        </p:nvSpPr>
        <p:spPr>
          <a:xfrm>
            <a:off x="457200" y="6298744"/>
            <a:ext cx="1981200" cy="273050"/>
          </a:xfrm>
        </p:spPr>
        <p:txBody>
          <a:bodyPr/>
          <a:lstStyle>
            <a:lvl1pPr algn="l">
              <a:defRPr sz="1100">
                <a:latin typeface="Rockwell" pitchFamily="18" charset="0"/>
              </a:defRPr>
            </a:lvl1pPr>
          </a:lstStyle>
          <a:p>
            <a:fld id="{4EE57F1E-461F-124F-9C68-A75B49E5858F}" type="datetimeFigureOut">
              <a:rPr lang="en-US" smtClean="0"/>
              <a:pPr/>
              <a:t>6/13/12</a:t>
            </a:fld>
            <a:endParaRPr lang="en-US"/>
          </a:p>
        </p:txBody>
      </p:sp>
      <p:sp>
        <p:nvSpPr>
          <p:cNvPr id="5" name="Footer Placeholder 4"/>
          <p:cNvSpPr>
            <a:spLocks noGrp="1"/>
          </p:cNvSpPr>
          <p:nvPr>
            <p:ph type="ftr" sz="quarter" idx="11"/>
          </p:nvPr>
        </p:nvSpPr>
        <p:spPr>
          <a:xfrm>
            <a:off x="3962400" y="6298744"/>
            <a:ext cx="3810000" cy="273050"/>
          </a:xfrm>
        </p:spPr>
        <p:txBody>
          <a:bodyPr/>
          <a:lstStyle>
            <a:lvl1pPr algn="l">
              <a:defRPr/>
            </a:lvl1pPr>
          </a:lstStyle>
          <a:p>
            <a:endParaRPr lang="en-US"/>
          </a:p>
        </p:txBody>
      </p:sp>
      <p:sp>
        <p:nvSpPr>
          <p:cNvPr id="6" name="Slide Number Placeholder 5"/>
          <p:cNvSpPr>
            <a:spLocks noGrp="1"/>
          </p:cNvSpPr>
          <p:nvPr>
            <p:ph type="sldNum" sz="quarter" idx="12"/>
          </p:nvPr>
        </p:nvSpPr>
        <p:spPr>
          <a:xfrm>
            <a:off x="8264856" y="6312392"/>
            <a:ext cx="685800" cy="265089"/>
          </a:xfrm>
        </p:spPr>
        <p:txBody>
          <a:bodyPr/>
          <a:lstStyle>
            <a:lvl1pPr>
              <a:defRPr sz="1100">
                <a:solidFill>
                  <a:schemeClr val="tx1"/>
                </a:solidFill>
                <a:latin typeface="Rockwell" pitchFamily="18" charset="0"/>
              </a:defRPr>
            </a:lvl1pPr>
          </a:lstStyle>
          <a:p>
            <a:fld id="{BAAFE062-A727-F243-BDBC-E37A3CB4F2C6}"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194560"/>
            <a:ext cx="7772400" cy="1362075"/>
          </a:xfrm>
        </p:spPr>
        <p:txBody>
          <a:bodyPr vert="horz" lIns="45720" tIns="0" rIns="45720" bIns="0" rtlCol="0" anchor="b" anchorCtr="0">
            <a:noAutofit/>
          </a:bodyPr>
          <a:lstStyle>
            <a:lvl1pPr algn="l" defTabSz="914400" rtl="0" eaLnBrk="1" latinLnBrk="0" hangingPunct="1">
              <a:lnSpc>
                <a:spcPts val="5000"/>
              </a:lnSpc>
              <a:spcBef>
                <a:spcPct val="0"/>
              </a:spcBef>
              <a:buNone/>
              <a:defRPr sz="4600" b="1" kern="1200" cap="none" baseline="0">
                <a:solidFill>
                  <a:schemeClr val="tx1"/>
                </a:solidFill>
                <a:latin typeface="+mj-lt"/>
                <a:ea typeface="+mj-ea"/>
                <a:cs typeface="+mj-cs"/>
              </a:defRPr>
            </a:lvl1pPr>
          </a:lstStyle>
          <a:p>
            <a:r>
              <a:rPr lang="en-US" smtClean="0"/>
              <a:t>Click to edit Master title style</a:t>
            </a:r>
            <a:endParaRPr/>
          </a:p>
        </p:txBody>
      </p:sp>
      <p:sp>
        <p:nvSpPr>
          <p:cNvPr id="3" name="Text Placeholder 2"/>
          <p:cNvSpPr>
            <a:spLocks noGrp="1"/>
          </p:cNvSpPr>
          <p:nvPr>
            <p:ph type="body" idx="1"/>
          </p:nvPr>
        </p:nvSpPr>
        <p:spPr>
          <a:xfrm>
            <a:off x="457200" y="3557016"/>
            <a:ext cx="7772400" cy="987552"/>
          </a:xfrm>
        </p:spPr>
        <p:txBody>
          <a:bodyPr vert="horz" lIns="91440" tIns="0" rIns="45720" bIns="0" rtlCol="0" anchor="t" anchorCtr="0">
            <a:normAutofit/>
          </a:bodyPr>
          <a:lstStyle>
            <a:lvl1pPr marL="0" indent="0">
              <a:spcBef>
                <a:spcPct val="0"/>
              </a:spcBef>
              <a:buNone/>
              <a:defRPr sz="2200" kern="1200">
                <a:solidFill>
                  <a:schemeClr val="tx1"/>
                </a:solidFill>
                <a:latin typeface="+mn-lt"/>
                <a:ea typeface="+mn-ea"/>
                <a:cs typeface="+mn-cs"/>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marL="0" lvl="0" indent="0" algn="l" defTabSz="914400" rtl="0" eaLnBrk="1" latinLnBrk="0" hangingPunct="1">
              <a:spcBef>
                <a:spcPts val="2000"/>
              </a:spcBef>
              <a:buSzPct val="90000"/>
              <a:buFontTx/>
              <a:buNone/>
            </a:pPr>
            <a:r>
              <a:rPr lang="en-US" smtClean="0"/>
              <a:t>Click to edit Master text styles</a:t>
            </a:r>
          </a:p>
        </p:txBody>
      </p:sp>
      <p:sp>
        <p:nvSpPr>
          <p:cNvPr id="4" name="Date Placeholder 3"/>
          <p:cNvSpPr>
            <a:spLocks noGrp="1"/>
          </p:cNvSpPr>
          <p:nvPr>
            <p:ph type="dt" sz="half" idx="10"/>
          </p:nvPr>
        </p:nvSpPr>
        <p:spPr/>
        <p:txBody>
          <a:bodyPr/>
          <a:lstStyle/>
          <a:p>
            <a:fld id="{4EE57F1E-461F-124F-9C68-A75B49E5858F}" type="datetimeFigureOut">
              <a:rPr lang="en-US" smtClean="0"/>
              <a:pPr/>
              <a:t>6/13/12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AAFE062-A727-F243-BDBC-E37A3CB4F2C6}"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p:cSld name="Section with Watermark">
    <p:bg>
      <p:bgRef idx="1002">
        <a:schemeClr val="bg2"/>
      </p:bgRef>
    </p:bg>
    <p:spTree>
      <p:nvGrpSpPr>
        <p:cNvPr id="1" name=""/>
        <p:cNvGrpSpPr/>
        <p:nvPr/>
      </p:nvGrpSpPr>
      <p:grpSpPr>
        <a:xfrm>
          <a:off x="0" y="0"/>
          <a:ext cx="0" cy="0"/>
          <a:chOff x="0" y="0"/>
          <a:chExt cx="0" cy="0"/>
        </a:xfrm>
      </p:grpSpPr>
      <p:sp>
        <p:nvSpPr>
          <p:cNvPr id="7" name="Text Placeholder 7"/>
          <p:cNvSpPr>
            <a:spLocks noGrp="1"/>
          </p:cNvSpPr>
          <p:nvPr>
            <p:ph type="body" sz="quarter" idx="13"/>
          </p:nvPr>
        </p:nvSpPr>
        <p:spPr>
          <a:xfrm>
            <a:off x="712693" y="1689847"/>
            <a:ext cx="8431303" cy="2209800"/>
          </a:xfrm>
        </p:spPr>
        <p:txBody>
          <a:bodyPr wrap="none" lIns="0" tIns="0" rIns="0" bIns="0" anchor="ctr" anchorCtr="0">
            <a:noAutofit/>
          </a:bodyPr>
          <a:lstStyle>
            <a:lvl1pPr marL="0" indent="0" algn="l">
              <a:spcBef>
                <a:spcPts val="0"/>
              </a:spcBef>
              <a:buNone/>
              <a:defRPr sz="12200">
                <a:gradFill>
                  <a:gsLst>
                    <a:gs pos="0">
                      <a:schemeClr val="tx1">
                        <a:alpha val="10000"/>
                      </a:schemeClr>
                    </a:gs>
                    <a:gs pos="100000">
                      <a:schemeClr val="tx1">
                        <a:alpha val="10000"/>
                      </a:schemeClr>
                    </a:gs>
                  </a:gsLst>
                  <a:lin ang="5400000" scaled="0"/>
                </a:gradFill>
                <a:latin typeface="Impact" pitchFamily="34" charset="0"/>
              </a:defRPr>
            </a:lvl1pPr>
            <a:lvl2pPr marL="0" indent="0" algn="l">
              <a:spcBef>
                <a:spcPts val="0"/>
              </a:spcBef>
              <a:buNone/>
              <a:defRPr sz="12200">
                <a:gradFill>
                  <a:gsLst>
                    <a:gs pos="0">
                      <a:schemeClr val="tx1">
                        <a:alpha val="10000"/>
                      </a:schemeClr>
                    </a:gs>
                    <a:gs pos="100000">
                      <a:schemeClr val="tx1">
                        <a:alpha val="10000"/>
                      </a:schemeClr>
                    </a:gs>
                  </a:gsLst>
                  <a:lin ang="5400000" scaled="0"/>
                </a:gradFill>
                <a:latin typeface="Impact" pitchFamily="34" charset="0"/>
              </a:defRPr>
            </a:lvl2pPr>
            <a:lvl3pPr marL="0" indent="0" algn="l">
              <a:spcBef>
                <a:spcPts val="0"/>
              </a:spcBef>
              <a:buNone/>
              <a:defRPr sz="12200">
                <a:gradFill>
                  <a:gsLst>
                    <a:gs pos="0">
                      <a:schemeClr val="tx1">
                        <a:alpha val="10000"/>
                      </a:schemeClr>
                    </a:gs>
                    <a:gs pos="100000">
                      <a:schemeClr val="tx1">
                        <a:alpha val="10000"/>
                      </a:schemeClr>
                    </a:gs>
                  </a:gsLst>
                  <a:lin ang="5400000" scaled="0"/>
                </a:gradFill>
                <a:latin typeface="Impact" pitchFamily="34" charset="0"/>
              </a:defRPr>
            </a:lvl3pPr>
            <a:lvl4pPr marL="0" indent="0" algn="l">
              <a:spcBef>
                <a:spcPts val="0"/>
              </a:spcBef>
              <a:buNone/>
              <a:defRPr sz="12200">
                <a:gradFill>
                  <a:gsLst>
                    <a:gs pos="0">
                      <a:schemeClr val="tx1">
                        <a:alpha val="10000"/>
                      </a:schemeClr>
                    </a:gs>
                    <a:gs pos="100000">
                      <a:schemeClr val="tx1">
                        <a:alpha val="10000"/>
                      </a:schemeClr>
                    </a:gs>
                  </a:gsLst>
                  <a:lin ang="5400000" scaled="0"/>
                </a:gradFill>
                <a:latin typeface="Impact" pitchFamily="34" charset="0"/>
              </a:defRPr>
            </a:lvl4pPr>
            <a:lvl5pPr marL="0" indent="0" algn="l">
              <a:spcBef>
                <a:spcPts val="0"/>
              </a:spcBef>
              <a:buNone/>
              <a:defRPr sz="12200">
                <a:gradFill>
                  <a:gsLst>
                    <a:gs pos="0">
                      <a:schemeClr val="tx1">
                        <a:alpha val="10000"/>
                      </a:schemeClr>
                    </a:gs>
                    <a:gs pos="100000">
                      <a:schemeClr val="tx1">
                        <a:alpha val="10000"/>
                      </a:schemeClr>
                    </a:gs>
                  </a:gsLst>
                  <a:lin ang="5400000" scaled="0"/>
                </a:gradFill>
                <a:latin typeface="Impact" pitchFamily="34" charset="0"/>
              </a:defRPr>
            </a:lvl5pPr>
          </a:lstStyle>
          <a:p>
            <a:pPr lvl="0"/>
            <a:r>
              <a:rPr lang="en-US" smtClean="0"/>
              <a:t>Click to edit Master text styles</a:t>
            </a:r>
          </a:p>
        </p:txBody>
      </p:sp>
      <p:sp>
        <p:nvSpPr>
          <p:cNvPr id="2" name="Title 1"/>
          <p:cNvSpPr>
            <a:spLocks noGrp="1"/>
          </p:cNvSpPr>
          <p:nvPr>
            <p:ph type="title"/>
          </p:nvPr>
        </p:nvSpPr>
        <p:spPr>
          <a:xfrm>
            <a:off x="457201" y="2196353"/>
            <a:ext cx="5334000" cy="1362075"/>
          </a:xfrm>
        </p:spPr>
        <p:txBody>
          <a:bodyPr lIns="45720" tIns="0" rIns="45720" bIns="0" anchor="b" anchorCtr="0"/>
          <a:lstStyle>
            <a:lvl1pPr algn="l">
              <a:lnSpc>
                <a:spcPts val="5000"/>
              </a:lnSpc>
              <a:defRPr sz="4600" b="1" cap="none" baseline="0"/>
            </a:lvl1pPr>
          </a:lstStyle>
          <a:p>
            <a:r>
              <a:rPr lang="en-US" smtClean="0"/>
              <a:t>Click to edit Master title style</a:t>
            </a:r>
            <a:endParaRPr/>
          </a:p>
        </p:txBody>
      </p:sp>
      <p:sp>
        <p:nvSpPr>
          <p:cNvPr id="3" name="Text Placeholder 2"/>
          <p:cNvSpPr>
            <a:spLocks noGrp="1"/>
          </p:cNvSpPr>
          <p:nvPr>
            <p:ph type="body" idx="1"/>
          </p:nvPr>
        </p:nvSpPr>
        <p:spPr>
          <a:xfrm>
            <a:off x="457200" y="3560618"/>
            <a:ext cx="5334000" cy="983087"/>
          </a:xfrm>
        </p:spPr>
        <p:txBody>
          <a:bodyPr tIns="0" rIns="45720" bIns="0" anchor="t" anchorCtr="0"/>
          <a:lstStyle>
            <a:lvl1pPr marL="0" indent="0">
              <a:spcBef>
                <a:spcPct val="0"/>
              </a:spcBef>
              <a:buNone/>
              <a:defRPr sz="22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EE57F1E-461F-124F-9C68-A75B49E5858F}" type="datetimeFigureOut">
              <a:rPr lang="en-US" smtClean="0"/>
              <a:pPr/>
              <a:t>6/13/12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AAFE062-A727-F243-BDBC-E37A3CB4F2C6}"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p:cSld name="Section with Picture">
    <p:bg>
      <p:bgPr>
        <a:blipFill dpi="0" rotWithShape="1">
          <a:blip r:embed="rId2">
            <a:lum/>
          </a:blip>
          <a:srcRect/>
          <a:stretch>
            <a:fillRect t="-4000" b="-4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152775" y="4069804"/>
            <a:ext cx="5538788" cy="1162050"/>
          </a:xfrm>
        </p:spPr>
        <p:txBody>
          <a:bodyPr tIns="0" bIns="0" anchor="b"/>
          <a:lstStyle>
            <a:lvl1pPr algn="l">
              <a:lnSpc>
                <a:spcPts val="4600"/>
              </a:lnSpc>
              <a:defRPr sz="4600" b="1"/>
            </a:lvl1pPr>
          </a:lstStyle>
          <a:p>
            <a:r>
              <a:rPr lang="en-US" smtClean="0"/>
              <a:t>Click to edit Master title style</a:t>
            </a:r>
            <a:endParaRPr/>
          </a:p>
        </p:txBody>
      </p:sp>
      <p:grpSp>
        <p:nvGrpSpPr>
          <p:cNvPr id="3" name="Group 8"/>
          <p:cNvGrpSpPr/>
          <p:nvPr/>
        </p:nvGrpSpPr>
        <p:grpSpPr>
          <a:xfrm rot="21240000">
            <a:off x="654352" y="445180"/>
            <a:ext cx="5416247" cy="3630168"/>
            <a:chOff x="1524000" y="381000"/>
            <a:chExt cx="3657600" cy="4737978"/>
          </a:xfrm>
        </p:grpSpPr>
        <p:sp>
          <p:nvSpPr>
            <p:cNvPr id="10" name="Rectangle 9"/>
            <p:cNvSpPr/>
            <p:nvPr userDrawn="1"/>
          </p:nvSpPr>
          <p:spPr>
            <a:xfrm>
              <a:off x="1524000" y="381000"/>
              <a:ext cx="3657600" cy="4724400"/>
            </a:xfrm>
            <a:prstGeom prst="rect">
              <a:avLst/>
            </a:prstGeom>
            <a:solidFill>
              <a:schemeClr val="bg1"/>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1" name="Rectangle 10"/>
            <p:cNvSpPr/>
            <p:nvPr userDrawn="1"/>
          </p:nvSpPr>
          <p:spPr>
            <a:xfrm>
              <a:off x="1524000" y="381000"/>
              <a:ext cx="3657600" cy="4737978"/>
            </a:xfrm>
            <a:prstGeom prst="rect">
              <a:avLst/>
            </a:prstGeom>
            <a:gradFill flip="none" rotWithShape="1">
              <a:gsLst>
                <a:gs pos="0">
                  <a:schemeClr val="bg1">
                    <a:lumMod val="85000"/>
                  </a:schemeClr>
                </a:gs>
                <a:gs pos="15000">
                  <a:schemeClr val="bg1">
                    <a:alpha val="75000"/>
                  </a:schemeClr>
                </a:gs>
                <a:gs pos="100000">
                  <a:schemeClr val="bg1"/>
                </a:gs>
                <a:gs pos="100000">
                  <a:schemeClr val="bg1"/>
                </a:gs>
              </a:gsLst>
              <a:path path="rect">
                <a:fillToRect r="100000" b="100000"/>
              </a:path>
              <a:tileRect l="-100000" t="-100000"/>
            </a:gradFill>
            <a:ln>
              <a:noFill/>
            </a:ln>
            <a:effectLst>
              <a:innerShdw blurRad="190500" dist="88900" dir="13500000">
                <a:schemeClr val="bg1">
                  <a:lumMod val="65000"/>
                  <a:alpha val="2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sp>
        <p:nvSpPr>
          <p:cNvPr id="12" name="Picture Placeholder 9"/>
          <p:cNvSpPr>
            <a:spLocks noGrp="1"/>
          </p:cNvSpPr>
          <p:nvPr>
            <p:ph type="pic" sz="quarter" idx="15"/>
          </p:nvPr>
        </p:nvSpPr>
        <p:spPr>
          <a:xfrm rot="21240000">
            <a:off x="857677" y="632632"/>
            <a:ext cx="5009597" cy="3255264"/>
          </a:xfrm>
          <a:solidFill>
            <a:schemeClr val="bg1">
              <a:lumMod val="85000"/>
            </a:schemeClr>
          </a:solidFill>
        </p:spPr>
        <p:txBody>
          <a:bodyPr/>
          <a:lstStyle>
            <a:lvl1pPr>
              <a:buNone/>
              <a:defRPr/>
            </a:lvl1pPr>
          </a:lstStyle>
          <a:p>
            <a:r>
              <a:rPr lang="en-US" smtClean="0"/>
              <a:t>Click icon to add picture</a:t>
            </a:r>
            <a:endParaRPr/>
          </a:p>
        </p:txBody>
      </p:sp>
      <p:sp>
        <p:nvSpPr>
          <p:cNvPr id="4" name="Text Placeholder 3"/>
          <p:cNvSpPr>
            <a:spLocks noGrp="1"/>
          </p:cNvSpPr>
          <p:nvPr>
            <p:ph type="body" sz="half" idx="2"/>
          </p:nvPr>
        </p:nvSpPr>
        <p:spPr>
          <a:xfrm>
            <a:off x="3158117" y="5230906"/>
            <a:ext cx="5532958" cy="865093"/>
          </a:xfrm>
        </p:spPr>
        <p:txBody>
          <a:bodyPr/>
          <a:lstStyle>
            <a:lvl1pPr marL="0" indent="0">
              <a:spcBef>
                <a:spcPct val="0"/>
              </a:spcBef>
              <a:buNone/>
              <a:defRPr sz="2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EE57F1E-461F-124F-9C68-A75B49E5858F}" type="datetimeFigureOut">
              <a:rPr lang="en-US" smtClean="0"/>
              <a:pPr/>
              <a:t>6/13/12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AAFE062-A727-F243-BDBC-E37A3CB4F2C6}"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sz="half" idx="1"/>
          </p:nvPr>
        </p:nvSpPr>
        <p:spPr>
          <a:xfrm>
            <a:off x="914400" y="1735139"/>
            <a:ext cx="3566160" cy="4056062"/>
          </a:xfrm>
        </p:spPr>
        <p:txBody>
          <a:bodyPr/>
          <a:lstStyle>
            <a:lvl1pPr>
              <a:defRPr sz="2200"/>
            </a:lvl1pPr>
            <a:lvl2pPr>
              <a:defRPr sz="20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Content Placeholder 3"/>
          <p:cNvSpPr>
            <a:spLocks noGrp="1"/>
          </p:cNvSpPr>
          <p:nvPr>
            <p:ph sz="half" idx="2"/>
          </p:nvPr>
        </p:nvSpPr>
        <p:spPr>
          <a:xfrm>
            <a:off x="4648200" y="1735139"/>
            <a:ext cx="3566160" cy="4056062"/>
          </a:xfrm>
        </p:spPr>
        <p:txBody>
          <a:bodyPr/>
          <a:lstStyle>
            <a:lvl1pPr>
              <a:defRPr sz="2200"/>
            </a:lvl1pPr>
            <a:lvl2pPr>
              <a:defRPr sz="20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5" name="Date Placeholder 4"/>
          <p:cNvSpPr>
            <a:spLocks noGrp="1"/>
          </p:cNvSpPr>
          <p:nvPr>
            <p:ph type="dt" sz="half" idx="10"/>
          </p:nvPr>
        </p:nvSpPr>
        <p:spPr/>
        <p:txBody>
          <a:bodyPr/>
          <a:lstStyle/>
          <a:p>
            <a:fld id="{4EE57F1E-461F-124F-9C68-A75B49E5858F}" type="datetimeFigureOut">
              <a:rPr lang="en-US" smtClean="0"/>
              <a:pPr/>
              <a:t>6/13/12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AAFE062-A727-F243-BDBC-E37A3CB4F2C6}"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a:p>
        </p:txBody>
      </p:sp>
      <p:sp>
        <p:nvSpPr>
          <p:cNvPr id="3" name="Text Placeholder 2"/>
          <p:cNvSpPr>
            <a:spLocks noGrp="1"/>
          </p:cNvSpPr>
          <p:nvPr>
            <p:ph type="body" idx="1"/>
          </p:nvPr>
        </p:nvSpPr>
        <p:spPr>
          <a:xfrm>
            <a:off x="971326" y="1419366"/>
            <a:ext cx="3200400" cy="584035"/>
          </a:xfrm>
        </p:spPr>
        <p:txBody>
          <a:bodyPr anchor="b"/>
          <a:lstStyle>
            <a:lvl1pPr marL="0" indent="0" algn="ctr">
              <a:spcBef>
                <a:spcPct val="0"/>
              </a:spcBef>
              <a:buNone/>
              <a:defRPr sz="2200" b="0">
                <a:solidFill>
                  <a:schemeClr val="tx2">
                    <a:lumMod val="60000"/>
                    <a:lumOff val="40000"/>
                  </a:schemeClr>
                </a:solidFill>
                <a:latin typeface="Impact"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97367" y="2174875"/>
            <a:ext cx="3566160" cy="3616325"/>
          </a:xfrm>
        </p:spPr>
        <p:txBody>
          <a:bodyPr/>
          <a:lstStyle>
            <a:lvl1pPr>
              <a:defRPr sz="22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5" name="Text Placeholder 4"/>
          <p:cNvSpPr>
            <a:spLocks noGrp="1"/>
          </p:cNvSpPr>
          <p:nvPr>
            <p:ph type="body" sz="quarter" idx="3"/>
          </p:nvPr>
        </p:nvSpPr>
        <p:spPr>
          <a:xfrm>
            <a:off x="4930247" y="1419366"/>
            <a:ext cx="3200400" cy="584035"/>
          </a:xfrm>
        </p:spPr>
        <p:txBody>
          <a:bodyPr anchor="b"/>
          <a:lstStyle>
            <a:lvl1pPr marL="0" indent="0" algn="ctr">
              <a:spcBef>
                <a:spcPct val="0"/>
              </a:spcBef>
              <a:buNone/>
              <a:defRPr sz="2200" b="0">
                <a:solidFill>
                  <a:schemeClr val="tx2">
                    <a:lumMod val="60000"/>
                    <a:lumOff val="40000"/>
                  </a:schemeClr>
                </a:solidFill>
                <a:latin typeface="Impact"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6514" y="2174875"/>
            <a:ext cx="3566160" cy="3616325"/>
          </a:xfrm>
        </p:spPr>
        <p:txBody>
          <a:bodyPr/>
          <a:lstStyle>
            <a:lvl1pPr>
              <a:defRPr sz="22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7" name="Date Placeholder 6"/>
          <p:cNvSpPr>
            <a:spLocks noGrp="1"/>
          </p:cNvSpPr>
          <p:nvPr>
            <p:ph type="dt" sz="half" idx="10"/>
          </p:nvPr>
        </p:nvSpPr>
        <p:spPr/>
        <p:txBody>
          <a:bodyPr/>
          <a:lstStyle/>
          <a:p>
            <a:fld id="{4EE57F1E-461F-124F-9C68-A75B49E5858F}" type="datetimeFigureOut">
              <a:rPr lang="en-US" smtClean="0"/>
              <a:pPr/>
              <a:t>6/13/12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AAFE062-A727-F243-BDBC-E37A3CB4F2C6}" type="slidenum">
              <a:rPr lang="en-US" smtClean="0"/>
              <a:pPr/>
              <a:t>‹#›</a:t>
            </a:fld>
            <a:endParaRPr lang="en-US"/>
          </a:p>
        </p:txBody>
      </p:sp>
      <p:pic>
        <p:nvPicPr>
          <p:cNvPr id="11" name="Picture 10" descr="Comparison-Underline.png"/>
          <p:cNvPicPr>
            <a:picLocks noChangeAspect="1"/>
          </p:cNvPicPr>
          <p:nvPr/>
        </p:nvPicPr>
        <p:blipFill>
          <a:blip r:embed="rId2"/>
          <a:stretch>
            <a:fillRect/>
          </a:stretch>
        </p:blipFill>
        <p:spPr>
          <a:xfrm>
            <a:off x="957039" y="1897040"/>
            <a:ext cx="3228975" cy="142875"/>
          </a:xfrm>
          <a:prstGeom prst="rect">
            <a:avLst/>
          </a:prstGeom>
        </p:spPr>
      </p:pic>
      <p:pic>
        <p:nvPicPr>
          <p:cNvPr id="13" name="Picture 12" descr="Comparison-Underline.png"/>
          <p:cNvPicPr>
            <a:picLocks noChangeAspect="1"/>
          </p:cNvPicPr>
          <p:nvPr/>
        </p:nvPicPr>
        <p:blipFill>
          <a:blip r:embed="rId2"/>
          <a:stretch>
            <a:fillRect/>
          </a:stretch>
        </p:blipFill>
        <p:spPr>
          <a:xfrm>
            <a:off x="4915960" y="1897040"/>
            <a:ext cx="3228975" cy="142875"/>
          </a:xfrm>
          <a:prstGeom prst="rect">
            <a:avLst/>
          </a:prstGeom>
        </p:spPr>
      </p:pic>
      <p:pic>
        <p:nvPicPr>
          <p:cNvPr id="12" name="Picture 11" descr="Comparison-Underline.png"/>
          <p:cNvPicPr>
            <a:picLocks noChangeAspect="1"/>
          </p:cNvPicPr>
          <p:nvPr/>
        </p:nvPicPr>
        <p:blipFill>
          <a:blip r:embed="rId2"/>
          <a:stretch>
            <a:fillRect/>
          </a:stretch>
        </p:blipFill>
        <p:spPr>
          <a:xfrm>
            <a:off x="957039" y="1897040"/>
            <a:ext cx="3228975" cy="142875"/>
          </a:xfrm>
          <a:prstGeom prst="rect">
            <a:avLst/>
          </a:prstGeom>
        </p:spPr>
      </p:pic>
      <p:pic>
        <p:nvPicPr>
          <p:cNvPr id="14" name="Picture 13" descr="Comparison-Underline.png"/>
          <p:cNvPicPr>
            <a:picLocks noChangeAspect="1"/>
          </p:cNvPicPr>
          <p:nvPr/>
        </p:nvPicPr>
        <p:blipFill>
          <a:blip r:embed="rId2"/>
          <a:stretch>
            <a:fillRect/>
          </a:stretch>
        </p:blipFill>
        <p:spPr>
          <a:xfrm>
            <a:off x="4915960" y="1897040"/>
            <a:ext cx="3228975" cy="142875"/>
          </a:xfrm>
          <a:prstGeom prst="rect">
            <a:avLst/>
          </a:prstGeom>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p:cSld name="2 Content, Top and Bottom">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sz="half" idx="1"/>
          </p:nvPr>
        </p:nvSpPr>
        <p:spPr>
          <a:xfrm>
            <a:off x="914400" y="1735138"/>
            <a:ext cx="7315200" cy="1920240"/>
          </a:xfrm>
        </p:spPr>
        <p:txBody>
          <a:bodyPr/>
          <a:lstStyle>
            <a:lvl1pPr>
              <a:defRPr sz="2200"/>
            </a:lvl1pPr>
            <a:lvl2pPr>
              <a:defRPr sz="20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5" name="Date Placeholder 4"/>
          <p:cNvSpPr>
            <a:spLocks noGrp="1"/>
          </p:cNvSpPr>
          <p:nvPr>
            <p:ph type="dt" sz="half" idx="10"/>
          </p:nvPr>
        </p:nvSpPr>
        <p:spPr/>
        <p:txBody>
          <a:bodyPr/>
          <a:lstStyle/>
          <a:p>
            <a:fld id="{4EE57F1E-461F-124F-9C68-A75B49E5858F}" type="datetimeFigureOut">
              <a:rPr lang="en-US" smtClean="0"/>
              <a:pPr/>
              <a:t>6/13/12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AAFE062-A727-F243-BDBC-E37A3CB4F2C6}" type="slidenum">
              <a:rPr lang="en-US" smtClean="0"/>
              <a:pPr/>
              <a:t>‹#›</a:t>
            </a:fld>
            <a:endParaRPr lang="en-US"/>
          </a:p>
        </p:txBody>
      </p:sp>
      <p:sp>
        <p:nvSpPr>
          <p:cNvPr id="8" name="Content Placeholder 2"/>
          <p:cNvSpPr>
            <a:spLocks noGrp="1"/>
          </p:cNvSpPr>
          <p:nvPr>
            <p:ph sz="half" idx="13"/>
          </p:nvPr>
        </p:nvSpPr>
        <p:spPr>
          <a:xfrm>
            <a:off x="914400" y="3870960"/>
            <a:ext cx="7315200" cy="1920240"/>
          </a:xfrm>
        </p:spPr>
        <p:txBody>
          <a:bodyPr/>
          <a:lstStyle>
            <a:lvl1pPr>
              <a:defRPr sz="2200"/>
            </a:lvl1pPr>
            <a:lvl2pPr>
              <a:defRPr sz="20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20" Type="http://schemas.openxmlformats.org/officeDocument/2006/relationships/slideLayout" Target="../slideLayouts/slideLayout20.xml"/><Relationship Id="rId21" Type="http://schemas.openxmlformats.org/officeDocument/2006/relationships/theme" Target="../theme/theme1.xml"/><Relationship Id="rId22" Type="http://schemas.openxmlformats.org/officeDocument/2006/relationships/image" Target="../media/image6.png"/><Relationship Id="rId23" Type="http://schemas.openxmlformats.org/officeDocument/2006/relationships/image" Target="../media/image7.png"/><Relationship Id="rId24" Type="http://schemas.openxmlformats.org/officeDocument/2006/relationships/image" Target="../media/image8.png"/><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slideLayout" Target="../slideLayouts/slideLayout16.xml"/><Relationship Id="rId17" Type="http://schemas.openxmlformats.org/officeDocument/2006/relationships/slideLayout" Target="../slideLayouts/slideLayout17.xml"/><Relationship Id="rId18" Type="http://schemas.openxmlformats.org/officeDocument/2006/relationships/slideLayout" Target="../slideLayouts/slideLayout18.xml"/><Relationship Id="rId19" Type="http://schemas.openxmlformats.org/officeDocument/2006/relationships/slideLayout" Target="../slideLayouts/slideLayout19.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914400" y="503238"/>
            <a:ext cx="7313613" cy="868362"/>
          </a:xfrm>
          <a:prstGeom prst="rect">
            <a:avLst/>
          </a:prstGeom>
        </p:spPr>
        <p:txBody>
          <a:bodyPr vert="horz" lIns="91440" tIns="45720" rIns="91440" bIns="45720" rtlCol="0" anchor="ctr">
            <a:noAutofit/>
          </a:bodyPr>
          <a:lstStyle/>
          <a:p>
            <a:r>
              <a:rPr lang="en-US" smtClean="0"/>
              <a:t>Click to edit Master title style</a:t>
            </a:r>
            <a:endParaRPr/>
          </a:p>
        </p:txBody>
      </p:sp>
      <p:sp>
        <p:nvSpPr>
          <p:cNvPr id="3" name="Text Placeholder 2"/>
          <p:cNvSpPr>
            <a:spLocks noGrp="1"/>
          </p:cNvSpPr>
          <p:nvPr>
            <p:ph type="body" idx="1"/>
          </p:nvPr>
        </p:nvSpPr>
        <p:spPr>
          <a:xfrm>
            <a:off x="914400" y="1735138"/>
            <a:ext cx="7313613" cy="4056062"/>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2"/>
          </p:nvPr>
        </p:nvSpPr>
        <p:spPr>
          <a:xfrm>
            <a:off x="7663438" y="6314461"/>
            <a:ext cx="1295400" cy="265089"/>
          </a:xfrm>
          <a:prstGeom prst="rect">
            <a:avLst/>
          </a:prstGeom>
        </p:spPr>
        <p:txBody>
          <a:bodyPr vert="horz" lIns="91440" tIns="45720" rIns="91440" bIns="45720" rtlCol="0" anchor="ctr"/>
          <a:lstStyle>
            <a:lvl1pPr algn="r">
              <a:defRPr sz="1100">
                <a:solidFill>
                  <a:schemeClr val="tx1"/>
                </a:solidFill>
                <a:latin typeface="Rockwell" pitchFamily="18" charset="0"/>
              </a:defRPr>
            </a:lvl1pPr>
          </a:lstStyle>
          <a:p>
            <a:fld id="{4EE57F1E-461F-124F-9C68-A75B49E5858F}" type="datetimeFigureOut">
              <a:rPr lang="en-US" smtClean="0"/>
              <a:pPr/>
              <a:t>6/13/12</a:t>
            </a:fld>
            <a:endParaRPr lang="en-US"/>
          </a:p>
        </p:txBody>
      </p:sp>
      <p:sp>
        <p:nvSpPr>
          <p:cNvPr id="5" name="Footer Placeholder 4"/>
          <p:cNvSpPr>
            <a:spLocks noGrp="1"/>
          </p:cNvSpPr>
          <p:nvPr>
            <p:ph type="ftr" sz="quarter" idx="3"/>
          </p:nvPr>
        </p:nvSpPr>
        <p:spPr>
          <a:xfrm>
            <a:off x="3942607" y="6305797"/>
            <a:ext cx="3717967" cy="259278"/>
          </a:xfrm>
          <a:prstGeom prst="rect">
            <a:avLst/>
          </a:prstGeom>
        </p:spPr>
        <p:txBody>
          <a:bodyPr vert="horz" lIns="91440" tIns="45720" rIns="91440" bIns="45720" rtlCol="0" anchor="ctr"/>
          <a:lstStyle>
            <a:lvl1pPr algn="r">
              <a:defRPr sz="1100">
                <a:solidFill>
                  <a:schemeClr val="tx1"/>
                </a:solidFill>
                <a:latin typeface="Rockwell" pitchFamily="18" charset="0"/>
              </a:defRPr>
            </a:lvl1pPr>
          </a:lstStyle>
          <a:p>
            <a:endParaRPr lang="en-US"/>
          </a:p>
        </p:txBody>
      </p:sp>
      <p:sp>
        <p:nvSpPr>
          <p:cNvPr id="6" name="Slide Number Placeholder 5"/>
          <p:cNvSpPr>
            <a:spLocks noGrp="1"/>
          </p:cNvSpPr>
          <p:nvPr>
            <p:ph type="sldNum" sz="quarter" idx="4"/>
          </p:nvPr>
        </p:nvSpPr>
        <p:spPr>
          <a:xfrm>
            <a:off x="7521388" y="5476097"/>
            <a:ext cx="1483056" cy="851848"/>
          </a:xfrm>
          <a:prstGeom prst="rect">
            <a:avLst/>
          </a:prstGeom>
        </p:spPr>
        <p:txBody>
          <a:bodyPr vert="horz" lIns="91440" tIns="45720" rIns="91440" bIns="45720" rtlCol="0" anchor="ctr"/>
          <a:lstStyle>
            <a:lvl1pPr algn="r">
              <a:defRPr sz="8200">
                <a:gradFill>
                  <a:gsLst>
                    <a:gs pos="0">
                      <a:schemeClr val="tx1">
                        <a:alpha val="10000"/>
                      </a:schemeClr>
                    </a:gs>
                    <a:gs pos="100000">
                      <a:schemeClr val="tx1">
                        <a:alpha val="10000"/>
                      </a:schemeClr>
                    </a:gs>
                  </a:gsLst>
                  <a:lin ang="5400000" scaled="0"/>
                </a:gradFill>
                <a:latin typeface="Impact" pitchFamily="34" charset="0"/>
              </a:defRPr>
            </a:lvl1pPr>
          </a:lstStyle>
          <a:p>
            <a:fld id="{BAAFE062-A727-F243-BDBC-E37A3CB4F2C6}"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Lst>
  <p:txStyles>
    <p:titleStyle>
      <a:lvl1pPr algn="ctr" defTabSz="914400" rtl="0" eaLnBrk="1" latinLnBrk="0" hangingPunct="1">
        <a:spcBef>
          <a:spcPct val="0"/>
        </a:spcBef>
        <a:buNone/>
        <a:defRPr sz="4600" kern="1200">
          <a:solidFill>
            <a:schemeClr val="tx1"/>
          </a:solidFill>
          <a:latin typeface="+mj-lt"/>
          <a:ea typeface="+mj-ea"/>
          <a:cs typeface="+mj-cs"/>
        </a:defRPr>
      </a:lvl1pPr>
    </p:titleStyle>
    <p:bodyStyle>
      <a:lvl1pPr marL="463550" indent="-463550" algn="l" defTabSz="914400" rtl="0" eaLnBrk="1" latinLnBrk="0" hangingPunct="1">
        <a:spcBef>
          <a:spcPts val="2000"/>
        </a:spcBef>
        <a:buSzPct val="90000"/>
        <a:buFontTx/>
        <a:buBlip>
          <a:blip r:embed="rId22"/>
        </a:buBlip>
        <a:defRPr sz="2400" kern="1200">
          <a:solidFill>
            <a:schemeClr val="tx1"/>
          </a:solidFill>
          <a:latin typeface="+mn-lt"/>
          <a:ea typeface="+mn-ea"/>
          <a:cs typeface="+mn-cs"/>
        </a:defRPr>
      </a:lvl1pPr>
      <a:lvl2pPr marL="914400" indent="-457200" algn="l" defTabSz="914400" rtl="0" eaLnBrk="1" latinLnBrk="0" hangingPunct="1">
        <a:spcBef>
          <a:spcPts val="600"/>
        </a:spcBef>
        <a:buSzPct val="90000"/>
        <a:buFontTx/>
        <a:buBlip>
          <a:blip r:embed="rId23"/>
        </a:buBlip>
        <a:defRPr sz="2200" kern="1200">
          <a:solidFill>
            <a:schemeClr val="tx1"/>
          </a:solidFill>
          <a:latin typeface="+mn-lt"/>
          <a:ea typeface="+mn-ea"/>
          <a:cs typeface="+mn-cs"/>
        </a:defRPr>
      </a:lvl2pPr>
      <a:lvl3pPr marL="1255713" indent="-341313" algn="l" defTabSz="914400" rtl="0" eaLnBrk="1" latinLnBrk="0" hangingPunct="1">
        <a:spcBef>
          <a:spcPts val="600"/>
        </a:spcBef>
        <a:buSzPct val="90000"/>
        <a:buFontTx/>
        <a:buBlip>
          <a:blip r:embed="rId24"/>
        </a:buBlip>
        <a:defRPr sz="2000" kern="1200">
          <a:solidFill>
            <a:schemeClr val="tx1"/>
          </a:solidFill>
          <a:latin typeface="+mn-lt"/>
          <a:ea typeface="+mn-ea"/>
          <a:cs typeface="+mn-cs"/>
        </a:defRPr>
      </a:lvl3pPr>
      <a:lvl4pPr marL="1597025" indent="-341313" algn="l" defTabSz="914400" rtl="0" eaLnBrk="1" latinLnBrk="0" hangingPunct="1">
        <a:spcBef>
          <a:spcPts val="600"/>
        </a:spcBef>
        <a:buSzPct val="90000"/>
        <a:buFontTx/>
        <a:buBlip>
          <a:blip r:embed="rId24"/>
        </a:buBlip>
        <a:defRPr sz="1800" kern="1200">
          <a:solidFill>
            <a:schemeClr val="tx1"/>
          </a:solidFill>
          <a:latin typeface="+mn-lt"/>
          <a:ea typeface="+mn-ea"/>
          <a:cs typeface="+mn-cs"/>
        </a:defRPr>
      </a:lvl4pPr>
      <a:lvl5pPr marL="1938338" indent="-341313" algn="l" defTabSz="914400" rtl="0" eaLnBrk="1" latinLnBrk="0" hangingPunct="1">
        <a:spcBef>
          <a:spcPts val="600"/>
        </a:spcBef>
        <a:buSzPct val="90000"/>
        <a:buFontTx/>
        <a:buBlip>
          <a:blip r:embed="rId24"/>
        </a:buBlip>
        <a:defRPr sz="18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21.png"/></Relationships>
</file>

<file path=ppt/slides/_rels/slide11.xml.rels><?xml version="1.0" encoding="UTF-8" standalone="yes"?>
<Relationships xmlns="http://schemas.openxmlformats.org/package/2006/relationships"><Relationship Id="rId3" Type="http://schemas.openxmlformats.org/officeDocument/2006/relationships/image" Target="../media/image22.jpeg"/><Relationship Id="rId4" Type="http://schemas.openxmlformats.org/officeDocument/2006/relationships/image" Target="../media/image23.jpeg"/><Relationship Id="rId1" Type="http://schemas.openxmlformats.org/officeDocument/2006/relationships/slideLayout" Target="../slideLayouts/slideLayout8.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3" Type="http://schemas.openxmlformats.org/officeDocument/2006/relationships/diagramLayout" Target="../diagrams/layout1.xml"/><Relationship Id="rId4" Type="http://schemas.openxmlformats.org/officeDocument/2006/relationships/diagramQuickStyle" Target="../diagrams/quickStyle1.xml"/><Relationship Id="rId5" Type="http://schemas.openxmlformats.org/officeDocument/2006/relationships/diagramColors" Target="../diagrams/colors1.xml"/><Relationship Id="rId6" Type="http://schemas.microsoft.com/office/2007/relationships/diagramDrawing" Target="../diagrams/drawing1.xml"/><Relationship Id="rId7" Type="http://schemas.openxmlformats.org/officeDocument/2006/relationships/image" Target="../media/image24.jpeg"/><Relationship Id="rId1" Type="http://schemas.openxmlformats.org/officeDocument/2006/relationships/slideLayout" Target="../slideLayouts/slideLayout15.xml"/><Relationship Id="rId2" Type="http://schemas.openxmlformats.org/officeDocument/2006/relationships/diagramData" Target="../diagrams/data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12.jpeg"/></Relationships>
</file>

<file path=ppt/slides/_rels/slide3.xml.rels><?xml version="1.0" encoding="UTF-8" standalone="yes"?>
<Relationships xmlns="http://schemas.openxmlformats.org/package/2006/relationships"><Relationship Id="rId3" Type="http://schemas.openxmlformats.org/officeDocument/2006/relationships/image" Target="../media/image13.jpeg"/><Relationship Id="rId4" Type="http://schemas.openxmlformats.org/officeDocument/2006/relationships/image" Target="../media/image14.jpeg"/><Relationship Id="rId1" Type="http://schemas.openxmlformats.org/officeDocument/2006/relationships/slideLayout" Target="../slideLayouts/slideLayout18.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4.xml"/><Relationship Id="rId3" Type="http://schemas.openxmlformats.org/officeDocument/2006/relationships/image" Target="../media/image15.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16.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17.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image" Target="../media/image18.jpeg"/><Relationship Id="rId4" Type="http://schemas.openxmlformats.org/officeDocument/2006/relationships/image" Target="../media/image19.gif"/><Relationship Id="rId1" Type="http://schemas.openxmlformats.org/officeDocument/2006/relationships/slideLayout" Target="../slideLayouts/slideLayout18.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20.jpe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 name="Title 5"/>
          <p:cNvSpPr>
            <a:spLocks noGrp="1"/>
          </p:cNvSpPr>
          <p:nvPr>
            <p:ph type="title"/>
          </p:nvPr>
        </p:nvSpPr>
        <p:spPr>
          <a:xfrm>
            <a:off x="914400" y="503238"/>
            <a:ext cx="7313613" cy="4309394"/>
          </a:xfrm>
        </p:spPr>
        <p:txBody>
          <a:bodyPr/>
          <a:lstStyle/>
          <a:p>
            <a:r>
              <a:rPr lang="en-US" dirty="0" smtClean="0"/>
              <a:t>Secession, </a:t>
            </a:r>
            <a:br>
              <a:rPr lang="en-US" dirty="0" smtClean="0"/>
            </a:br>
            <a:r>
              <a:rPr lang="en-US" dirty="0" smtClean="0"/>
              <a:t>Inevitability, </a:t>
            </a:r>
            <a:br>
              <a:rPr lang="en-US" dirty="0" smtClean="0"/>
            </a:br>
            <a:r>
              <a:rPr lang="en-US" dirty="0" smtClean="0"/>
              <a:t>and the Hazards </a:t>
            </a:r>
            <a:br>
              <a:rPr lang="en-US" dirty="0" smtClean="0"/>
            </a:br>
            <a:r>
              <a:rPr lang="en-US" dirty="0" smtClean="0"/>
              <a:t>of “Just Say No”</a:t>
            </a:r>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Davis </a:t>
            </a:r>
            <a:r>
              <a:rPr lang="en-US" dirty="0" err="1" smtClean="0"/>
              <a:t>v</a:t>
            </a:r>
            <a:r>
              <a:rPr lang="en-US" dirty="0" smtClean="0"/>
              <a:t>. Stephens</a:t>
            </a:r>
            <a:endParaRPr lang="en-US" dirty="0"/>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3"/>
          <a:stretch>
            <a:fillRect/>
          </a:stretch>
        </p:blipFill>
        <p:spPr>
          <a:xfrm>
            <a:off x="1191553" y="1584488"/>
            <a:ext cx="6769100" cy="4584700"/>
          </a:xfrm>
          <a:prstGeom prst="rect">
            <a:avLst/>
          </a:prstGeom>
        </p:spPr>
      </p:pic>
    </p:spTree>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States’ Rights Governors</a:t>
            </a:r>
            <a:endParaRPr lang="en-US" dirty="0"/>
          </a:p>
        </p:txBody>
      </p:sp>
      <p:sp>
        <p:nvSpPr>
          <p:cNvPr id="5" name="Text Placeholder 4"/>
          <p:cNvSpPr>
            <a:spLocks noGrp="1"/>
          </p:cNvSpPr>
          <p:nvPr>
            <p:ph type="body" idx="1"/>
          </p:nvPr>
        </p:nvSpPr>
        <p:spPr/>
        <p:txBody>
          <a:bodyPr/>
          <a:lstStyle/>
          <a:p>
            <a:r>
              <a:rPr lang="en-US" dirty="0" smtClean="0"/>
              <a:t>Joseph E. Brown, Ga.</a:t>
            </a:r>
            <a:endParaRPr lang="en-US" dirty="0"/>
          </a:p>
        </p:txBody>
      </p:sp>
      <p:pic>
        <p:nvPicPr>
          <p:cNvPr id="9" name="Content Placeholder 8" descr="Joseph E. Brown.jpg"/>
          <p:cNvPicPr>
            <a:picLocks noGrp="1" noChangeAspect="1"/>
          </p:cNvPicPr>
          <p:nvPr>
            <p:ph sz="half" idx="2"/>
          </p:nvPr>
        </p:nvPicPr>
        <p:blipFill>
          <a:blip r:embed="rId3"/>
          <a:srcRect l="-10357" r="-10357"/>
          <a:stretch>
            <a:fillRect/>
          </a:stretch>
        </p:blipFill>
        <p:spPr>
          <a:prstGeom prst="rect">
            <a:avLst/>
          </a:prstGeom>
          <a:ln>
            <a:noFill/>
          </a:ln>
          <a:effectLst>
            <a:softEdge rad="112500"/>
          </a:effectLst>
        </p:spPr>
      </p:pic>
      <p:sp>
        <p:nvSpPr>
          <p:cNvPr id="7" name="Text Placeholder 6"/>
          <p:cNvSpPr>
            <a:spLocks noGrp="1"/>
          </p:cNvSpPr>
          <p:nvPr>
            <p:ph type="body" sz="quarter" idx="3"/>
          </p:nvPr>
        </p:nvSpPr>
        <p:spPr/>
        <p:txBody>
          <a:bodyPr/>
          <a:lstStyle/>
          <a:p>
            <a:r>
              <a:rPr lang="en-US" dirty="0" smtClean="0"/>
              <a:t>Zebulon Vance, N.C.</a:t>
            </a:r>
            <a:endParaRPr lang="en-US" dirty="0"/>
          </a:p>
        </p:txBody>
      </p:sp>
      <p:pic>
        <p:nvPicPr>
          <p:cNvPr id="10" name="Content Placeholder 9" descr="2002_3_7.jpg"/>
          <p:cNvPicPr>
            <a:picLocks noGrp="1" noChangeAspect="1"/>
          </p:cNvPicPr>
          <p:nvPr>
            <p:ph sz="quarter" idx="4"/>
          </p:nvPr>
        </p:nvPicPr>
        <p:blipFill>
          <a:blip r:embed="rId4"/>
          <a:srcRect l="-7997" r="-7997"/>
          <a:stretch>
            <a:fillRect/>
          </a:stretch>
        </p:blipFill>
        <p:spPr>
          <a:prstGeom prst="rect">
            <a:avLst/>
          </a:prstGeom>
          <a:ln>
            <a:noFill/>
          </a:ln>
          <a:effectLst>
            <a:softEdge rad="112500"/>
          </a:effectLst>
        </p:spPr>
      </p:pic>
    </p:spTree>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Carl von Clausewitz: “Paradoxical Trinity”</a:t>
            </a:r>
            <a:endParaRPr lang="en-US" dirty="0"/>
          </a:p>
        </p:txBody>
      </p:sp>
      <p:graphicFrame>
        <p:nvGraphicFramePr>
          <p:cNvPr id="8" name="Diagram 7"/>
          <p:cNvGraphicFramePr/>
          <p:nvPr/>
        </p:nvGraphicFramePr>
        <p:xfrm>
          <a:off x="5017544" y="2976365"/>
          <a:ext cx="3566160" cy="1886788"/>
        </p:xfrm>
        <a:graphic>
          <a:graphicData uri="http://schemas.openxmlformats.org/drawingml/2006/diagram">
            <a:relIds xmlns:dgm="http://schemas.openxmlformats.org/drawingml/2006/diagram" xmlns:r="http://schemas.openxmlformats.org/officeDocument/2006/relationships" r:dm="rId2" r:lo="rId3" r:qs="rId4" r:cs="rId5"/>
          </a:graphicData>
        </a:graphic>
      </p:graphicFrame>
      <p:pic>
        <p:nvPicPr>
          <p:cNvPr id="7" name="Picture Placeholder 6" descr="c_von-clausewitz.jpg"/>
          <p:cNvPicPr>
            <a:picLocks noGrp="1" noChangeAspect="1"/>
          </p:cNvPicPr>
          <p:nvPr>
            <p:ph type="pic" sz="quarter" idx="14"/>
          </p:nvPr>
        </p:nvPicPr>
        <p:blipFill>
          <a:blip r:embed="rId7"/>
          <a:srcRect t="-8158" b="-8158"/>
          <a:stretch>
            <a:fillRect/>
          </a:stretch>
        </p:blipFill>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t>The Constitution</a:t>
            </a:r>
            <a:endParaRPr lang="en-US" dirty="0"/>
          </a:p>
        </p:txBody>
      </p:sp>
      <p:pic>
        <p:nvPicPr>
          <p:cNvPr id="8" name="Content Placeholder 7" descr="constitution.jpg"/>
          <p:cNvPicPr>
            <a:picLocks noGrp="1" noChangeAspect="1"/>
          </p:cNvPicPr>
          <p:nvPr>
            <p:ph idx="1"/>
          </p:nvPr>
        </p:nvPicPr>
        <p:blipFill>
          <a:blip r:embed="rId3"/>
          <a:srcRect l="-168" r="678"/>
          <a:stretch>
            <a:fillRect/>
          </a:stretch>
        </p:blipFill>
        <p:spPr>
          <a:xfrm>
            <a:off x="1497263" y="1735138"/>
            <a:ext cx="6096000" cy="4056062"/>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Virginia and Kentucky Resolutions</a:t>
            </a:r>
            <a:endParaRPr lang="en-US" dirty="0"/>
          </a:p>
        </p:txBody>
      </p:sp>
      <p:pic>
        <p:nvPicPr>
          <p:cNvPr id="10" name="Picture Placeholder 9" descr="Thomas_Jefferson_by_Rembrandt_Peale,_1800.jpg"/>
          <p:cNvPicPr>
            <a:picLocks noGrp="1" noChangeAspect="1"/>
          </p:cNvPicPr>
          <p:nvPr>
            <p:ph type="pic" sz="quarter" idx="17"/>
          </p:nvPr>
        </p:nvPicPr>
        <p:blipFill>
          <a:blip r:embed="rId3"/>
          <a:srcRect l="-321" r="182"/>
          <a:stretch>
            <a:fillRect/>
          </a:stretch>
        </p:blipFill>
        <p:spPr>
          <a:xfrm rot="21420000">
            <a:off x="689904" y="305366"/>
            <a:ext cx="2802884" cy="3334235"/>
          </a:xfrm>
        </p:spPr>
      </p:pic>
      <p:pic>
        <p:nvPicPr>
          <p:cNvPr id="9" name="Picture Placeholder 8" descr="James_Madison.jpg"/>
          <p:cNvPicPr>
            <a:picLocks noGrp="1" noChangeAspect="1"/>
          </p:cNvPicPr>
          <p:nvPr>
            <p:ph type="pic" sz="quarter" idx="16"/>
          </p:nvPr>
        </p:nvPicPr>
        <p:blipFill>
          <a:blip r:embed="rId4"/>
          <a:srcRect l="-627" r="33"/>
          <a:stretch>
            <a:fillRect/>
          </a:stretch>
        </p:blipFill>
        <p:spPr>
          <a:xfrm rot="360000">
            <a:off x="5276161" y="506797"/>
            <a:ext cx="2536944" cy="3072384"/>
          </a:xfrm>
        </p:spPr>
      </p:pic>
      <p:sp>
        <p:nvSpPr>
          <p:cNvPr id="4" name="Text Placeholder 3"/>
          <p:cNvSpPr>
            <a:spLocks noGrp="1"/>
          </p:cNvSpPr>
          <p:nvPr>
            <p:ph type="body" sz="half" idx="2"/>
          </p:nvPr>
        </p:nvSpPr>
        <p:spPr/>
        <p:txBody>
          <a:bodyPr/>
          <a:lstStyle/>
          <a:p>
            <a:r>
              <a:rPr lang="en-US" dirty="0" smtClean="0"/>
              <a:t>(1798)</a:t>
            </a:r>
            <a:endParaRPr lang="en-US" dirty="0"/>
          </a:p>
        </p:txBody>
      </p:sp>
    </p:spTree>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 name="Title 8"/>
          <p:cNvSpPr>
            <a:spLocks noGrp="1"/>
          </p:cNvSpPr>
          <p:nvPr>
            <p:ph type="title"/>
          </p:nvPr>
        </p:nvSpPr>
        <p:spPr/>
        <p:txBody>
          <a:bodyPr/>
          <a:lstStyle/>
          <a:p>
            <a:r>
              <a:rPr lang="en-US" dirty="0" smtClean="0"/>
              <a:t>Hartford Convention	</a:t>
            </a:r>
            <a:endParaRPr lang="en-US" dirty="0"/>
          </a:p>
        </p:txBody>
      </p:sp>
      <p:sp>
        <p:nvSpPr>
          <p:cNvPr id="10" name="Text Placeholder 9"/>
          <p:cNvSpPr>
            <a:spLocks noGrp="1"/>
          </p:cNvSpPr>
          <p:nvPr>
            <p:ph type="body" sz="half" idx="2"/>
          </p:nvPr>
        </p:nvSpPr>
        <p:spPr/>
        <p:txBody>
          <a:bodyPr/>
          <a:lstStyle/>
          <a:p>
            <a:r>
              <a:rPr lang="en-US" dirty="0" smtClean="0"/>
              <a:t>(1815)</a:t>
            </a:r>
            <a:endParaRPr lang="en-US" dirty="0"/>
          </a:p>
        </p:txBody>
      </p:sp>
      <p:pic>
        <p:nvPicPr>
          <p:cNvPr id="12" name="Picture Placeholder 11" descr="hartford-capitol-building.jpg"/>
          <p:cNvPicPr>
            <a:picLocks noGrp="1" noChangeAspect="1"/>
          </p:cNvPicPr>
          <p:nvPr>
            <p:ph type="pic" sz="quarter" idx="14"/>
          </p:nvPr>
        </p:nvPicPr>
        <p:blipFill>
          <a:blip r:embed="rId3"/>
          <a:srcRect t="516" b="558"/>
          <a:stretch>
            <a:fillRect/>
          </a:stretch>
        </p:blipFill>
        <p:spPr>
          <a:xfrm rot="21421631">
            <a:off x="808746" y="1040666"/>
            <a:ext cx="3468664" cy="4376685"/>
          </a:xfrm>
        </p:spPr>
      </p:pic>
    </p:spTree>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Nullification Crisis (1832)</a:t>
            </a:r>
            <a:endParaRPr lang="en-US" dirty="0"/>
          </a:p>
        </p:txBody>
      </p:sp>
      <p:pic>
        <p:nvPicPr>
          <p:cNvPr id="4" name="Content Placeholder 3" descr="Nullification Crisis cartoon.jpg"/>
          <p:cNvPicPr>
            <a:picLocks noGrp="1" noChangeAspect="1"/>
          </p:cNvPicPr>
          <p:nvPr>
            <p:ph idx="1"/>
          </p:nvPr>
        </p:nvPicPr>
        <p:blipFill>
          <a:blip r:embed="rId3"/>
          <a:srcRect l="260" r="-58"/>
          <a:stretch>
            <a:fillRect/>
          </a:stretch>
        </p:blipFill>
        <p:spPr>
          <a:xfrm>
            <a:off x="1844854" y="1735138"/>
            <a:ext cx="5387474" cy="4656960"/>
          </a:xfrm>
          <a:prstGeom prst="rect">
            <a:avLst/>
          </a:prstGeom>
          <a:ln w="127000" cap="sq">
            <a:solidFill>
              <a:srgbClr val="000000"/>
            </a:solidFill>
            <a:miter lim="800000"/>
          </a:ln>
          <a:effectLst>
            <a:outerShdw blurRad="57150" dist="50800" dir="2700000" algn="tl" rotWithShape="0">
              <a:srgbClr val="000000">
                <a:alpha val="40000"/>
              </a:srgbClr>
            </a:outerShdw>
          </a:effectLst>
        </p:spPr>
      </p:pic>
    </p:spTree>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727248" y="503238"/>
            <a:ext cx="7748337" cy="868362"/>
          </a:xfrm>
        </p:spPr>
        <p:txBody>
          <a:bodyPr/>
          <a:lstStyle/>
          <a:p>
            <a:r>
              <a:rPr lang="en-US" dirty="0" smtClean="0"/>
              <a:t>Territory Won in Mexican War</a:t>
            </a:r>
            <a:endParaRPr lang="en-US" dirty="0"/>
          </a:p>
        </p:txBody>
      </p:sp>
      <p:pic>
        <p:nvPicPr>
          <p:cNvPr id="4" name="Content Placeholder 3" descr="51889dd1e83db2578f68def3bfd9036d_1M.png.jpeg"/>
          <p:cNvPicPr>
            <a:picLocks noGrp="1" noChangeAspect="1"/>
          </p:cNvPicPr>
          <p:nvPr>
            <p:ph idx="1"/>
          </p:nvPr>
        </p:nvPicPr>
        <p:blipFill>
          <a:blip r:embed="rId3"/>
          <a:srcRect l="529" r="504"/>
          <a:stretch>
            <a:fillRect/>
          </a:stretch>
        </p:blipFill>
        <p:spPr>
          <a:xfrm>
            <a:off x="1510632" y="1735138"/>
            <a:ext cx="6122736" cy="405606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The March to War	</a:t>
            </a:r>
            <a:endParaRPr lang="en-US" dirty="0"/>
          </a:p>
        </p:txBody>
      </p:sp>
      <p:sp>
        <p:nvSpPr>
          <p:cNvPr id="5" name="Content Placeholder 4"/>
          <p:cNvSpPr>
            <a:spLocks noGrp="1"/>
          </p:cNvSpPr>
          <p:nvPr>
            <p:ph idx="1"/>
          </p:nvPr>
        </p:nvSpPr>
        <p:spPr/>
        <p:txBody>
          <a:bodyPr>
            <a:normAutofit fontScale="77500" lnSpcReduction="20000"/>
          </a:bodyPr>
          <a:lstStyle/>
          <a:p>
            <a:r>
              <a:rPr lang="en-US" dirty="0" smtClean="0"/>
              <a:t>Compromise of 1850</a:t>
            </a:r>
          </a:p>
          <a:p>
            <a:r>
              <a:rPr lang="en-US" i="1" dirty="0" smtClean="0"/>
              <a:t>Uncle Tom’s Cabin </a:t>
            </a:r>
            <a:r>
              <a:rPr lang="en-US" dirty="0" smtClean="0"/>
              <a:t>(1852)</a:t>
            </a:r>
          </a:p>
          <a:p>
            <a:r>
              <a:rPr lang="en-US" dirty="0" smtClean="0"/>
              <a:t>Kansas-Nebraska Act (1854)</a:t>
            </a:r>
          </a:p>
          <a:p>
            <a:pPr lvl="1"/>
            <a:r>
              <a:rPr lang="en-US" dirty="0" err="1" smtClean="0">
                <a:sym typeface="Wingdings"/>
              </a:rPr>
              <a:t></a:t>
            </a:r>
            <a:r>
              <a:rPr lang="en-US" dirty="0" smtClean="0">
                <a:sym typeface="Wingdings"/>
              </a:rPr>
              <a:t> Death of the Whig Party/birth of the Republican Party</a:t>
            </a:r>
            <a:endParaRPr lang="en-US" dirty="0" smtClean="0"/>
          </a:p>
          <a:p>
            <a:r>
              <a:rPr lang="en-US" dirty="0" smtClean="0"/>
              <a:t>Bleeding Kansas/Bleeding Sumner (1856)</a:t>
            </a:r>
          </a:p>
          <a:p>
            <a:r>
              <a:rPr lang="en-US" dirty="0" smtClean="0"/>
              <a:t>Dred Scott decision (1857)</a:t>
            </a:r>
          </a:p>
          <a:p>
            <a:r>
              <a:rPr lang="en-US" dirty="0" smtClean="0"/>
              <a:t>Stephen A. Douglas’s Freeport Doctrine (1858)</a:t>
            </a:r>
          </a:p>
          <a:p>
            <a:r>
              <a:rPr lang="en-US" dirty="0" smtClean="0"/>
              <a:t>John Brown’s Raid on Harper’s Ferry (1859)</a:t>
            </a:r>
          </a:p>
          <a:p>
            <a:r>
              <a:rPr lang="en-US" dirty="0" smtClean="0"/>
              <a:t>Democratic Conventions (1860)</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p:cTn id="7" dur="500" fill="hold"/>
                                        <p:tgtEl>
                                          <p:spTgt spid="5">
                                            <p:txEl>
                                              <p:pRg st="0" end="0"/>
                                            </p:txEl>
                                          </p:spTgt>
                                        </p:tgtEl>
                                        <p:attrNameLst>
                                          <p:attrName>ppt_x</p:attrName>
                                        </p:attrNameLst>
                                      </p:cBhvr>
                                      <p:tavLst>
                                        <p:tav tm="0">
                                          <p:val>
                                            <p:strVal val="#ppt_x-.2"/>
                                          </p:val>
                                        </p:tav>
                                        <p:tav tm="100000">
                                          <p:val>
                                            <p:strVal val="#ppt_x"/>
                                          </p:val>
                                        </p:tav>
                                      </p:tavLst>
                                    </p:anim>
                                    <p:anim calcmode="lin" valueType="num">
                                      <p:cBhvr>
                                        <p:cTn id="8" dur="500" fill="hold"/>
                                        <p:tgtEl>
                                          <p:spTgt spid="5">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9" dur="500"/>
                                        <p:tgtEl>
                                          <p:spTgt spid="5">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grpId="0" nodeType="clickEffect">
                                  <p:stCondLst>
                                    <p:cond delay="0"/>
                                  </p:stCondLst>
                                  <p:childTnLst>
                                    <p:set>
                                      <p:cBhvr>
                                        <p:cTn id="13" dur="1" fill="hold">
                                          <p:stCondLst>
                                            <p:cond delay="0"/>
                                          </p:stCondLst>
                                        </p:cTn>
                                        <p:tgtEl>
                                          <p:spTgt spid="5">
                                            <p:txEl>
                                              <p:pRg st="1" end="1"/>
                                            </p:txEl>
                                          </p:spTgt>
                                        </p:tgtEl>
                                        <p:attrNameLst>
                                          <p:attrName>style.visibility</p:attrName>
                                        </p:attrNameLst>
                                      </p:cBhvr>
                                      <p:to>
                                        <p:strVal val="visible"/>
                                      </p:to>
                                    </p:set>
                                    <p:anim calcmode="lin" valueType="num">
                                      <p:cBhvr>
                                        <p:cTn id="14" dur="500" fill="hold"/>
                                        <p:tgtEl>
                                          <p:spTgt spid="5">
                                            <p:txEl>
                                              <p:pRg st="1" end="1"/>
                                            </p:txEl>
                                          </p:spTgt>
                                        </p:tgtEl>
                                        <p:attrNameLst>
                                          <p:attrName>ppt_x</p:attrName>
                                        </p:attrNameLst>
                                      </p:cBhvr>
                                      <p:tavLst>
                                        <p:tav tm="0">
                                          <p:val>
                                            <p:strVal val="#ppt_x-.2"/>
                                          </p:val>
                                        </p:tav>
                                        <p:tav tm="100000">
                                          <p:val>
                                            <p:strVal val="#ppt_x"/>
                                          </p:val>
                                        </p:tav>
                                      </p:tavLst>
                                    </p:anim>
                                    <p:anim calcmode="lin" valueType="num">
                                      <p:cBhvr>
                                        <p:cTn id="15" dur="500" fill="hold"/>
                                        <p:tgtEl>
                                          <p:spTgt spid="5">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16" dur="500"/>
                                        <p:tgtEl>
                                          <p:spTgt spid="5">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29" presetClass="entr" presetSubtype="0" fill="hold" grpId="0" nodeType="clickEffect">
                                  <p:stCondLst>
                                    <p:cond delay="0"/>
                                  </p:stCondLst>
                                  <p:childTnLst>
                                    <p:set>
                                      <p:cBhvr>
                                        <p:cTn id="20" dur="1" fill="hold">
                                          <p:stCondLst>
                                            <p:cond delay="0"/>
                                          </p:stCondLst>
                                        </p:cTn>
                                        <p:tgtEl>
                                          <p:spTgt spid="5">
                                            <p:txEl>
                                              <p:pRg st="2" end="2"/>
                                            </p:txEl>
                                          </p:spTgt>
                                        </p:tgtEl>
                                        <p:attrNameLst>
                                          <p:attrName>style.visibility</p:attrName>
                                        </p:attrNameLst>
                                      </p:cBhvr>
                                      <p:to>
                                        <p:strVal val="visible"/>
                                      </p:to>
                                    </p:set>
                                    <p:anim calcmode="lin" valueType="num">
                                      <p:cBhvr>
                                        <p:cTn id="21" dur="500" fill="hold"/>
                                        <p:tgtEl>
                                          <p:spTgt spid="5">
                                            <p:txEl>
                                              <p:pRg st="2" end="2"/>
                                            </p:txEl>
                                          </p:spTgt>
                                        </p:tgtEl>
                                        <p:attrNameLst>
                                          <p:attrName>ppt_x</p:attrName>
                                        </p:attrNameLst>
                                      </p:cBhvr>
                                      <p:tavLst>
                                        <p:tav tm="0">
                                          <p:val>
                                            <p:strVal val="#ppt_x-.2"/>
                                          </p:val>
                                        </p:tav>
                                        <p:tav tm="100000">
                                          <p:val>
                                            <p:strVal val="#ppt_x"/>
                                          </p:val>
                                        </p:tav>
                                      </p:tavLst>
                                    </p:anim>
                                    <p:anim calcmode="lin" valueType="num">
                                      <p:cBhvr>
                                        <p:cTn id="22" dur="500" fill="hold"/>
                                        <p:tgtEl>
                                          <p:spTgt spid="5">
                                            <p:txEl>
                                              <p:pRg st="2" end="2"/>
                                            </p:txEl>
                                          </p:spTgt>
                                        </p:tgtEl>
                                        <p:attrNameLst>
                                          <p:attrName>ppt_y</p:attrName>
                                        </p:attrNameLst>
                                      </p:cBhvr>
                                      <p:tavLst>
                                        <p:tav tm="0">
                                          <p:val>
                                            <p:strVal val="#ppt_y"/>
                                          </p:val>
                                        </p:tav>
                                        <p:tav tm="100000">
                                          <p:val>
                                            <p:strVal val="#ppt_y"/>
                                          </p:val>
                                        </p:tav>
                                      </p:tavLst>
                                    </p:anim>
                                    <p:animEffect transition="in" filter="wipe(right)" prLst="gradientSize: 0.1">
                                      <p:cBhvr>
                                        <p:cTn id="23" dur="500"/>
                                        <p:tgtEl>
                                          <p:spTgt spid="5">
                                            <p:txEl>
                                              <p:pRg st="2" end="2"/>
                                            </p:txEl>
                                          </p:spTgt>
                                        </p:tgtEl>
                                      </p:cBhvr>
                                    </p:animEffect>
                                  </p:childTnLst>
                                </p:cTn>
                              </p:par>
                              <p:par>
                                <p:cTn id="24" presetID="29" presetClass="entr" presetSubtype="0" fill="hold" grpId="0" nodeType="withEffect">
                                  <p:stCondLst>
                                    <p:cond delay="0"/>
                                  </p:stCondLst>
                                  <p:childTnLst>
                                    <p:set>
                                      <p:cBhvr>
                                        <p:cTn id="25" dur="1" fill="hold">
                                          <p:stCondLst>
                                            <p:cond delay="0"/>
                                          </p:stCondLst>
                                        </p:cTn>
                                        <p:tgtEl>
                                          <p:spTgt spid="5">
                                            <p:txEl>
                                              <p:pRg st="3" end="3"/>
                                            </p:txEl>
                                          </p:spTgt>
                                        </p:tgtEl>
                                        <p:attrNameLst>
                                          <p:attrName>style.visibility</p:attrName>
                                        </p:attrNameLst>
                                      </p:cBhvr>
                                      <p:to>
                                        <p:strVal val="visible"/>
                                      </p:to>
                                    </p:set>
                                    <p:anim calcmode="lin" valueType="num">
                                      <p:cBhvr>
                                        <p:cTn id="26" dur="500" fill="hold"/>
                                        <p:tgtEl>
                                          <p:spTgt spid="5">
                                            <p:txEl>
                                              <p:pRg st="3" end="3"/>
                                            </p:txEl>
                                          </p:spTgt>
                                        </p:tgtEl>
                                        <p:attrNameLst>
                                          <p:attrName>ppt_x</p:attrName>
                                        </p:attrNameLst>
                                      </p:cBhvr>
                                      <p:tavLst>
                                        <p:tav tm="0">
                                          <p:val>
                                            <p:strVal val="#ppt_x-.2"/>
                                          </p:val>
                                        </p:tav>
                                        <p:tav tm="100000">
                                          <p:val>
                                            <p:strVal val="#ppt_x"/>
                                          </p:val>
                                        </p:tav>
                                      </p:tavLst>
                                    </p:anim>
                                    <p:anim calcmode="lin" valueType="num">
                                      <p:cBhvr>
                                        <p:cTn id="27" dur="500" fill="hold"/>
                                        <p:tgtEl>
                                          <p:spTgt spid="5">
                                            <p:txEl>
                                              <p:pRg st="3" end="3"/>
                                            </p:txEl>
                                          </p:spTgt>
                                        </p:tgtEl>
                                        <p:attrNameLst>
                                          <p:attrName>ppt_y</p:attrName>
                                        </p:attrNameLst>
                                      </p:cBhvr>
                                      <p:tavLst>
                                        <p:tav tm="0">
                                          <p:val>
                                            <p:strVal val="#ppt_y"/>
                                          </p:val>
                                        </p:tav>
                                        <p:tav tm="100000">
                                          <p:val>
                                            <p:strVal val="#ppt_y"/>
                                          </p:val>
                                        </p:tav>
                                      </p:tavLst>
                                    </p:anim>
                                    <p:animEffect transition="in" filter="wipe(right)" prLst="gradientSize: 0.1">
                                      <p:cBhvr>
                                        <p:cTn id="28" dur="500"/>
                                        <p:tgtEl>
                                          <p:spTgt spid="5">
                                            <p:txEl>
                                              <p:pRg st="3" end="3"/>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29" presetClass="entr" presetSubtype="0" fill="hold" grpId="0" nodeType="clickEffect">
                                  <p:stCondLst>
                                    <p:cond delay="0"/>
                                  </p:stCondLst>
                                  <p:childTnLst>
                                    <p:set>
                                      <p:cBhvr>
                                        <p:cTn id="32" dur="1" fill="hold">
                                          <p:stCondLst>
                                            <p:cond delay="0"/>
                                          </p:stCondLst>
                                        </p:cTn>
                                        <p:tgtEl>
                                          <p:spTgt spid="5">
                                            <p:txEl>
                                              <p:pRg st="4" end="4"/>
                                            </p:txEl>
                                          </p:spTgt>
                                        </p:tgtEl>
                                        <p:attrNameLst>
                                          <p:attrName>style.visibility</p:attrName>
                                        </p:attrNameLst>
                                      </p:cBhvr>
                                      <p:to>
                                        <p:strVal val="visible"/>
                                      </p:to>
                                    </p:set>
                                    <p:anim calcmode="lin" valueType="num">
                                      <p:cBhvr>
                                        <p:cTn id="33" dur="500" fill="hold"/>
                                        <p:tgtEl>
                                          <p:spTgt spid="5">
                                            <p:txEl>
                                              <p:pRg st="4" end="4"/>
                                            </p:txEl>
                                          </p:spTgt>
                                        </p:tgtEl>
                                        <p:attrNameLst>
                                          <p:attrName>ppt_x</p:attrName>
                                        </p:attrNameLst>
                                      </p:cBhvr>
                                      <p:tavLst>
                                        <p:tav tm="0">
                                          <p:val>
                                            <p:strVal val="#ppt_x-.2"/>
                                          </p:val>
                                        </p:tav>
                                        <p:tav tm="100000">
                                          <p:val>
                                            <p:strVal val="#ppt_x"/>
                                          </p:val>
                                        </p:tav>
                                      </p:tavLst>
                                    </p:anim>
                                    <p:anim calcmode="lin" valueType="num">
                                      <p:cBhvr>
                                        <p:cTn id="34" dur="500" fill="hold"/>
                                        <p:tgtEl>
                                          <p:spTgt spid="5">
                                            <p:txEl>
                                              <p:pRg st="4" end="4"/>
                                            </p:txEl>
                                          </p:spTgt>
                                        </p:tgtEl>
                                        <p:attrNameLst>
                                          <p:attrName>ppt_y</p:attrName>
                                        </p:attrNameLst>
                                      </p:cBhvr>
                                      <p:tavLst>
                                        <p:tav tm="0">
                                          <p:val>
                                            <p:strVal val="#ppt_y"/>
                                          </p:val>
                                        </p:tav>
                                        <p:tav tm="100000">
                                          <p:val>
                                            <p:strVal val="#ppt_y"/>
                                          </p:val>
                                        </p:tav>
                                      </p:tavLst>
                                    </p:anim>
                                    <p:animEffect transition="in" filter="wipe(right)" prLst="gradientSize: 0.1">
                                      <p:cBhvr>
                                        <p:cTn id="35" dur="500"/>
                                        <p:tgtEl>
                                          <p:spTgt spid="5">
                                            <p:txEl>
                                              <p:pRg st="4" end="4"/>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29" presetClass="entr" presetSubtype="0" fill="hold" grpId="0" nodeType="clickEffect">
                                  <p:stCondLst>
                                    <p:cond delay="0"/>
                                  </p:stCondLst>
                                  <p:childTnLst>
                                    <p:set>
                                      <p:cBhvr>
                                        <p:cTn id="39" dur="1" fill="hold">
                                          <p:stCondLst>
                                            <p:cond delay="0"/>
                                          </p:stCondLst>
                                        </p:cTn>
                                        <p:tgtEl>
                                          <p:spTgt spid="5">
                                            <p:txEl>
                                              <p:pRg st="5" end="5"/>
                                            </p:txEl>
                                          </p:spTgt>
                                        </p:tgtEl>
                                        <p:attrNameLst>
                                          <p:attrName>style.visibility</p:attrName>
                                        </p:attrNameLst>
                                      </p:cBhvr>
                                      <p:to>
                                        <p:strVal val="visible"/>
                                      </p:to>
                                    </p:set>
                                    <p:anim calcmode="lin" valueType="num">
                                      <p:cBhvr>
                                        <p:cTn id="40" dur="500" fill="hold"/>
                                        <p:tgtEl>
                                          <p:spTgt spid="5">
                                            <p:txEl>
                                              <p:pRg st="5" end="5"/>
                                            </p:txEl>
                                          </p:spTgt>
                                        </p:tgtEl>
                                        <p:attrNameLst>
                                          <p:attrName>ppt_x</p:attrName>
                                        </p:attrNameLst>
                                      </p:cBhvr>
                                      <p:tavLst>
                                        <p:tav tm="0">
                                          <p:val>
                                            <p:strVal val="#ppt_x-.2"/>
                                          </p:val>
                                        </p:tav>
                                        <p:tav tm="100000">
                                          <p:val>
                                            <p:strVal val="#ppt_x"/>
                                          </p:val>
                                        </p:tav>
                                      </p:tavLst>
                                    </p:anim>
                                    <p:anim calcmode="lin" valueType="num">
                                      <p:cBhvr>
                                        <p:cTn id="41" dur="500" fill="hold"/>
                                        <p:tgtEl>
                                          <p:spTgt spid="5">
                                            <p:txEl>
                                              <p:pRg st="5" end="5"/>
                                            </p:txEl>
                                          </p:spTgt>
                                        </p:tgtEl>
                                        <p:attrNameLst>
                                          <p:attrName>ppt_y</p:attrName>
                                        </p:attrNameLst>
                                      </p:cBhvr>
                                      <p:tavLst>
                                        <p:tav tm="0">
                                          <p:val>
                                            <p:strVal val="#ppt_y"/>
                                          </p:val>
                                        </p:tav>
                                        <p:tav tm="100000">
                                          <p:val>
                                            <p:strVal val="#ppt_y"/>
                                          </p:val>
                                        </p:tav>
                                      </p:tavLst>
                                    </p:anim>
                                    <p:animEffect transition="in" filter="wipe(right)" prLst="gradientSize: 0.1">
                                      <p:cBhvr>
                                        <p:cTn id="42" dur="500"/>
                                        <p:tgtEl>
                                          <p:spTgt spid="5">
                                            <p:txEl>
                                              <p:pRg st="5" end="5"/>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9" presetClass="entr" presetSubtype="0" fill="hold" grpId="0" nodeType="clickEffect">
                                  <p:stCondLst>
                                    <p:cond delay="0"/>
                                  </p:stCondLst>
                                  <p:childTnLst>
                                    <p:set>
                                      <p:cBhvr>
                                        <p:cTn id="46" dur="1" fill="hold">
                                          <p:stCondLst>
                                            <p:cond delay="0"/>
                                          </p:stCondLst>
                                        </p:cTn>
                                        <p:tgtEl>
                                          <p:spTgt spid="5">
                                            <p:txEl>
                                              <p:pRg st="6" end="6"/>
                                            </p:txEl>
                                          </p:spTgt>
                                        </p:tgtEl>
                                        <p:attrNameLst>
                                          <p:attrName>style.visibility</p:attrName>
                                        </p:attrNameLst>
                                      </p:cBhvr>
                                      <p:to>
                                        <p:strVal val="visible"/>
                                      </p:to>
                                    </p:set>
                                    <p:anim calcmode="lin" valueType="num">
                                      <p:cBhvr>
                                        <p:cTn id="47" dur="500" fill="hold"/>
                                        <p:tgtEl>
                                          <p:spTgt spid="5">
                                            <p:txEl>
                                              <p:pRg st="6" end="6"/>
                                            </p:txEl>
                                          </p:spTgt>
                                        </p:tgtEl>
                                        <p:attrNameLst>
                                          <p:attrName>ppt_x</p:attrName>
                                        </p:attrNameLst>
                                      </p:cBhvr>
                                      <p:tavLst>
                                        <p:tav tm="0">
                                          <p:val>
                                            <p:strVal val="#ppt_x-.2"/>
                                          </p:val>
                                        </p:tav>
                                        <p:tav tm="100000">
                                          <p:val>
                                            <p:strVal val="#ppt_x"/>
                                          </p:val>
                                        </p:tav>
                                      </p:tavLst>
                                    </p:anim>
                                    <p:anim calcmode="lin" valueType="num">
                                      <p:cBhvr>
                                        <p:cTn id="48" dur="500" fill="hold"/>
                                        <p:tgtEl>
                                          <p:spTgt spid="5">
                                            <p:txEl>
                                              <p:pRg st="6" end="6"/>
                                            </p:txEl>
                                          </p:spTgt>
                                        </p:tgtEl>
                                        <p:attrNameLst>
                                          <p:attrName>ppt_y</p:attrName>
                                        </p:attrNameLst>
                                      </p:cBhvr>
                                      <p:tavLst>
                                        <p:tav tm="0">
                                          <p:val>
                                            <p:strVal val="#ppt_y"/>
                                          </p:val>
                                        </p:tav>
                                        <p:tav tm="100000">
                                          <p:val>
                                            <p:strVal val="#ppt_y"/>
                                          </p:val>
                                        </p:tav>
                                      </p:tavLst>
                                    </p:anim>
                                    <p:animEffect transition="in" filter="wipe(right)" prLst="gradientSize: 0.1">
                                      <p:cBhvr>
                                        <p:cTn id="49" dur="500"/>
                                        <p:tgtEl>
                                          <p:spTgt spid="5">
                                            <p:txEl>
                                              <p:pRg st="6" end="6"/>
                                            </p:txEl>
                                          </p:spTgt>
                                        </p:tgtEl>
                                      </p:cBhvr>
                                    </p:animEffect>
                                  </p:childTnLst>
                                </p:cTn>
                              </p:par>
                            </p:childTnLst>
                          </p:cTn>
                        </p:par>
                      </p:childTnLst>
                    </p:cTn>
                  </p:par>
                  <p:par>
                    <p:cTn id="50" fill="hold">
                      <p:stCondLst>
                        <p:cond delay="indefinite"/>
                      </p:stCondLst>
                      <p:childTnLst>
                        <p:par>
                          <p:cTn id="51" fill="hold">
                            <p:stCondLst>
                              <p:cond delay="0"/>
                            </p:stCondLst>
                            <p:childTnLst>
                              <p:par>
                                <p:cTn id="52" presetID="29" presetClass="entr" presetSubtype="0" fill="hold" grpId="0" nodeType="clickEffect">
                                  <p:stCondLst>
                                    <p:cond delay="0"/>
                                  </p:stCondLst>
                                  <p:childTnLst>
                                    <p:set>
                                      <p:cBhvr>
                                        <p:cTn id="53" dur="1" fill="hold">
                                          <p:stCondLst>
                                            <p:cond delay="0"/>
                                          </p:stCondLst>
                                        </p:cTn>
                                        <p:tgtEl>
                                          <p:spTgt spid="5">
                                            <p:txEl>
                                              <p:pRg st="7" end="7"/>
                                            </p:txEl>
                                          </p:spTgt>
                                        </p:tgtEl>
                                        <p:attrNameLst>
                                          <p:attrName>style.visibility</p:attrName>
                                        </p:attrNameLst>
                                      </p:cBhvr>
                                      <p:to>
                                        <p:strVal val="visible"/>
                                      </p:to>
                                    </p:set>
                                    <p:anim calcmode="lin" valueType="num">
                                      <p:cBhvr>
                                        <p:cTn id="54" dur="500" fill="hold"/>
                                        <p:tgtEl>
                                          <p:spTgt spid="5">
                                            <p:txEl>
                                              <p:pRg st="7" end="7"/>
                                            </p:txEl>
                                          </p:spTgt>
                                        </p:tgtEl>
                                        <p:attrNameLst>
                                          <p:attrName>ppt_x</p:attrName>
                                        </p:attrNameLst>
                                      </p:cBhvr>
                                      <p:tavLst>
                                        <p:tav tm="0">
                                          <p:val>
                                            <p:strVal val="#ppt_x-.2"/>
                                          </p:val>
                                        </p:tav>
                                        <p:tav tm="100000">
                                          <p:val>
                                            <p:strVal val="#ppt_x"/>
                                          </p:val>
                                        </p:tav>
                                      </p:tavLst>
                                    </p:anim>
                                    <p:anim calcmode="lin" valueType="num">
                                      <p:cBhvr>
                                        <p:cTn id="55" dur="500" fill="hold"/>
                                        <p:tgtEl>
                                          <p:spTgt spid="5">
                                            <p:txEl>
                                              <p:pRg st="7" end="7"/>
                                            </p:txEl>
                                          </p:spTgt>
                                        </p:tgtEl>
                                        <p:attrNameLst>
                                          <p:attrName>ppt_y</p:attrName>
                                        </p:attrNameLst>
                                      </p:cBhvr>
                                      <p:tavLst>
                                        <p:tav tm="0">
                                          <p:val>
                                            <p:strVal val="#ppt_y"/>
                                          </p:val>
                                        </p:tav>
                                        <p:tav tm="100000">
                                          <p:val>
                                            <p:strVal val="#ppt_y"/>
                                          </p:val>
                                        </p:tav>
                                      </p:tavLst>
                                    </p:anim>
                                    <p:animEffect transition="in" filter="wipe(right)" prLst="gradientSize: 0.1">
                                      <p:cBhvr>
                                        <p:cTn id="56" dur="500"/>
                                        <p:tgtEl>
                                          <p:spTgt spid="5">
                                            <p:txEl>
                                              <p:pRg st="7" end="7"/>
                                            </p:txEl>
                                          </p:spTgt>
                                        </p:tgtEl>
                                      </p:cBhvr>
                                    </p:animEffect>
                                  </p:childTnLst>
                                </p:cTn>
                              </p:par>
                            </p:childTnLst>
                          </p:cTn>
                        </p:par>
                      </p:childTnLst>
                    </p:cTn>
                  </p:par>
                  <p:par>
                    <p:cTn id="57" fill="hold">
                      <p:stCondLst>
                        <p:cond delay="indefinite"/>
                      </p:stCondLst>
                      <p:childTnLst>
                        <p:par>
                          <p:cTn id="58" fill="hold">
                            <p:stCondLst>
                              <p:cond delay="0"/>
                            </p:stCondLst>
                            <p:childTnLst>
                              <p:par>
                                <p:cTn id="59" presetID="29" presetClass="entr" presetSubtype="0" fill="hold" grpId="0" nodeType="clickEffect">
                                  <p:stCondLst>
                                    <p:cond delay="0"/>
                                  </p:stCondLst>
                                  <p:childTnLst>
                                    <p:set>
                                      <p:cBhvr>
                                        <p:cTn id="60" dur="1" fill="hold">
                                          <p:stCondLst>
                                            <p:cond delay="0"/>
                                          </p:stCondLst>
                                        </p:cTn>
                                        <p:tgtEl>
                                          <p:spTgt spid="5">
                                            <p:txEl>
                                              <p:pRg st="8" end="8"/>
                                            </p:txEl>
                                          </p:spTgt>
                                        </p:tgtEl>
                                        <p:attrNameLst>
                                          <p:attrName>style.visibility</p:attrName>
                                        </p:attrNameLst>
                                      </p:cBhvr>
                                      <p:to>
                                        <p:strVal val="visible"/>
                                      </p:to>
                                    </p:set>
                                    <p:anim calcmode="lin" valueType="num">
                                      <p:cBhvr>
                                        <p:cTn id="61" dur="500" fill="hold"/>
                                        <p:tgtEl>
                                          <p:spTgt spid="5">
                                            <p:txEl>
                                              <p:pRg st="8" end="8"/>
                                            </p:txEl>
                                          </p:spTgt>
                                        </p:tgtEl>
                                        <p:attrNameLst>
                                          <p:attrName>ppt_x</p:attrName>
                                        </p:attrNameLst>
                                      </p:cBhvr>
                                      <p:tavLst>
                                        <p:tav tm="0">
                                          <p:val>
                                            <p:strVal val="#ppt_x-.2"/>
                                          </p:val>
                                        </p:tav>
                                        <p:tav tm="100000">
                                          <p:val>
                                            <p:strVal val="#ppt_x"/>
                                          </p:val>
                                        </p:tav>
                                      </p:tavLst>
                                    </p:anim>
                                    <p:anim calcmode="lin" valueType="num">
                                      <p:cBhvr>
                                        <p:cTn id="62" dur="500" fill="hold"/>
                                        <p:tgtEl>
                                          <p:spTgt spid="5">
                                            <p:txEl>
                                              <p:pRg st="8" end="8"/>
                                            </p:txEl>
                                          </p:spTgt>
                                        </p:tgtEl>
                                        <p:attrNameLst>
                                          <p:attrName>ppt_y</p:attrName>
                                        </p:attrNameLst>
                                      </p:cBhvr>
                                      <p:tavLst>
                                        <p:tav tm="0">
                                          <p:val>
                                            <p:strVal val="#ppt_y"/>
                                          </p:val>
                                        </p:tav>
                                        <p:tav tm="100000">
                                          <p:val>
                                            <p:strVal val="#ppt_y"/>
                                          </p:val>
                                        </p:tav>
                                      </p:tavLst>
                                    </p:anim>
                                    <p:animEffect transition="in" filter="wipe(right)" prLst="gradientSize: 0.1">
                                      <p:cBhvr>
                                        <p:cTn id="63" dur="500"/>
                                        <p:tgtEl>
                                          <p:spTgt spid="5">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Secession’s Immediate Cause</a:t>
            </a:r>
            <a:endParaRPr lang="en-US" dirty="0"/>
          </a:p>
        </p:txBody>
      </p:sp>
      <p:pic>
        <p:nvPicPr>
          <p:cNvPr id="10" name="Picture Placeholder 9" descr="34b30c27282ef6c0e3617950c7cefac4.jpg"/>
          <p:cNvPicPr>
            <a:picLocks noGrp="1" noChangeAspect="1"/>
          </p:cNvPicPr>
          <p:nvPr>
            <p:ph type="pic" sz="quarter" idx="17"/>
          </p:nvPr>
        </p:nvPicPr>
        <p:blipFill>
          <a:blip r:embed="rId3"/>
          <a:srcRect l="734" r="734"/>
          <a:stretch>
            <a:fillRect/>
          </a:stretch>
        </p:blipFill>
        <p:spPr>
          <a:xfrm rot="21420000">
            <a:off x="789092" y="304998"/>
            <a:ext cx="2618571" cy="3334235"/>
          </a:xfrm>
        </p:spPr>
      </p:pic>
      <p:pic>
        <p:nvPicPr>
          <p:cNvPr id="8" name="Picture Placeholder 7" descr="seceding-states.01.gif"/>
          <p:cNvPicPr>
            <a:picLocks noGrp="1" noChangeAspect="1"/>
          </p:cNvPicPr>
          <p:nvPr>
            <p:ph type="pic" sz="quarter" idx="16"/>
          </p:nvPr>
        </p:nvPicPr>
        <p:blipFill>
          <a:blip r:embed="rId4"/>
          <a:srcRect t="-6310" b="-6310"/>
          <a:stretch>
            <a:fillRect/>
          </a:stretch>
        </p:blipFill>
        <p:spPr/>
      </p:pic>
      <p:sp>
        <p:nvSpPr>
          <p:cNvPr id="5" name="Text Placeholder 4"/>
          <p:cNvSpPr>
            <a:spLocks noGrp="1"/>
          </p:cNvSpPr>
          <p:nvPr>
            <p:ph type="body" sz="half" idx="2"/>
          </p:nvPr>
        </p:nvSpPr>
        <p:spPr/>
        <p:txBody>
          <a:bodyPr/>
          <a:lstStyle/>
          <a:p>
            <a:r>
              <a:rPr lang="en-US" dirty="0" smtClean="0"/>
              <a:t>1860 Election</a:t>
            </a:r>
            <a:endParaRPr lang="en-US"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20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slide(fromBottom)">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t>Secession ≠ War</a:t>
            </a:r>
            <a:endParaRPr lang="en-US" dirty="0"/>
          </a:p>
        </p:txBody>
      </p:sp>
      <p:pic>
        <p:nvPicPr>
          <p:cNvPr id="8" name="Content Placeholder 7" descr="SUMTER.1.jpg"/>
          <p:cNvPicPr>
            <a:picLocks noGrp="1" noChangeAspect="1"/>
          </p:cNvPicPr>
          <p:nvPr>
            <p:ph idx="1"/>
          </p:nvPr>
        </p:nvPicPr>
        <p:blipFill>
          <a:blip r:embed="rId3"/>
          <a:srcRect l="2362" t="3090" r="2362" b="12361"/>
          <a:stretch>
            <a:fillRect/>
          </a:stretch>
        </p:blipFill>
        <p:spPr>
          <a:xfrm>
            <a:off x="1295504" y="1766896"/>
            <a:ext cx="6637939" cy="428900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ransition>
    <p:fade/>
  </p:transition>
  <p:timing>
    <p:tnLst>
      <p:par>
        <p:cTn id="1" dur="indefinite" restart="never" nodeType="tmRoot"/>
      </p:par>
    </p:tnLst>
  </p:timing>
</p:sld>
</file>

<file path=ppt/theme/_rels/theme1.xml.rels><?xml version="1.0" encoding="UTF-8" standalone="yes"?>
<Relationships xmlns="http://schemas.openxmlformats.org/package/2006/relationships"><Relationship Id="rId3" Type="http://schemas.openxmlformats.org/officeDocument/2006/relationships/image" Target="../media/image3.jpeg"/><Relationship Id="rId4" Type="http://schemas.openxmlformats.org/officeDocument/2006/relationships/image" Target="../media/image4.jpeg"/><Relationship Id="rId5" Type="http://schemas.openxmlformats.org/officeDocument/2006/relationships/image" Target="../media/image5.jpeg"/><Relationship Id="rId1" Type="http://schemas.openxmlformats.org/officeDocument/2006/relationships/image" Target="../media/image1.jpeg"/><Relationship Id="rId2" Type="http://schemas.openxmlformats.org/officeDocument/2006/relationships/image" Target="../media/image2.jpeg"/></Relationships>
</file>

<file path=ppt/theme/theme1.xml><?xml version="1.0" encoding="utf-8"?>
<a:theme xmlns:a="http://schemas.openxmlformats.org/drawingml/2006/main" name="Inkwell">
  <a:themeElements>
    <a:clrScheme name="Inkwell">
      <a:dk1>
        <a:sysClr val="windowText" lastClr="000000"/>
      </a:dk1>
      <a:lt1>
        <a:sysClr val="window" lastClr="FFFFFF"/>
      </a:lt1>
      <a:dk2>
        <a:srgbClr val="584D2E"/>
      </a:dk2>
      <a:lt2>
        <a:srgbClr val="EFE7C3"/>
      </a:lt2>
      <a:accent1>
        <a:srgbClr val="860908"/>
      </a:accent1>
      <a:accent2>
        <a:srgbClr val="4A0505"/>
      </a:accent2>
      <a:accent3>
        <a:srgbClr val="7A500A"/>
      </a:accent3>
      <a:accent4>
        <a:srgbClr val="C47810"/>
      </a:accent4>
      <a:accent5>
        <a:srgbClr val="827752"/>
      </a:accent5>
      <a:accent6>
        <a:srgbClr val="B5BB83"/>
      </a:accent6>
      <a:hlink>
        <a:srgbClr val="C47810"/>
      </a:hlink>
      <a:folHlink>
        <a:srgbClr val="F0A43A"/>
      </a:folHlink>
    </a:clrScheme>
    <a:fontScheme name="Inkwell">
      <a:majorFont>
        <a:latin typeface="Goudy Old Style"/>
        <a:ea typeface=""/>
        <a:cs typeface=""/>
        <a:font script="Jpan" typeface="ＭＳ Ｐ明朝"/>
      </a:majorFont>
      <a:minorFont>
        <a:latin typeface="Goudy Old Style"/>
        <a:ea typeface=""/>
        <a:cs typeface=""/>
        <a:font script="Jpan" typeface="ＭＳ Ｐ明朝"/>
      </a:minorFont>
    </a:fontScheme>
    <a:fmtScheme name="Inkwell">
      <a:fillStyleLst>
        <a:solidFill>
          <a:schemeClr val="phClr"/>
        </a:solidFill>
        <a:blipFill rotWithShape="1">
          <a:blip xmlns:r="http://schemas.openxmlformats.org/officeDocument/2006/relationships" r:embed="rId1">
            <a:duotone>
              <a:schemeClr val="phClr">
                <a:shade val="30000"/>
              </a:schemeClr>
              <a:schemeClr val="phClr">
                <a:alpha val="10000"/>
                <a:satMod val="120000"/>
              </a:schemeClr>
            </a:duotone>
          </a:blip>
          <a:stretch/>
        </a:blipFill>
        <a:blipFill rotWithShape="1">
          <a:blip xmlns:r="http://schemas.openxmlformats.org/officeDocument/2006/relationships" r:embed="rId2">
            <a:duotone>
              <a:schemeClr val="phClr">
                <a:shade val="30000"/>
                <a:satMod val="150000"/>
              </a:schemeClr>
              <a:schemeClr val="phClr">
                <a:alpha val="10000"/>
                <a:satMod val="120000"/>
              </a:schemeClr>
            </a:duotone>
          </a:blip>
          <a:stretch/>
        </a:blipFill>
      </a:fillStyleLst>
      <a:lnStyleLst>
        <a:ln w="12700" cap="flat" cmpd="sng" algn="ctr">
          <a:solidFill>
            <a:schemeClr val="phClr">
              <a:shade val="95000"/>
              <a:satMod val="105000"/>
            </a:schemeClr>
          </a:solidFill>
          <a:prstDash val="solid"/>
        </a:ln>
        <a:ln w="1905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outerShdw blurRad="101600" dist="38100" dir="5400000" rotWithShape="0">
              <a:srgbClr val="000000">
                <a:alpha val="75000"/>
              </a:srgbClr>
            </a:outerShdw>
          </a:effectLst>
        </a:effectStyle>
        <a:effectStyle>
          <a:effectLst>
            <a:outerShdw blurRad="38100" dist="25400" dir="5400000" rotWithShape="0">
              <a:srgbClr val="000000">
                <a:alpha val="75000"/>
              </a:srgbClr>
            </a:outerShdw>
            <a:softEdge rad="63500"/>
          </a:effectLst>
        </a:effectStyle>
      </a:effectStyleLst>
      <a:bgFillStyleLst>
        <a:blipFill rotWithShape="1">
          <a:blip xmlns:r="http://schemas.openxmlformats.org/officeDocument/2006/relationships" r:embed="rId3"/>
          <a:stretch/>
        </a:blipFill>
        <a:blipFill rotWithShape="1">
          <a:blip xmlns:r="http://schemas.openxmlformats.org/officeDocument/2006/relationships" r:embed="rId4"/>
          <a:stretch/>
        </a:blipFill>
        <a:blipFill rotWithShape="1">
          <a:blip xmlns:r="http://schemas.openxmlformats.org/officeDocument/2006/relationships" r:embed="rId5"/>
          <a:stretch/>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Inkwell.thmx</Template>
  <TotalTime>1976</TotalTime>
  <Words>939</Words>
  <Application>Microsoft Macintosh PowerPoint</Application>
  <PresentationFormat>On-screen Show (4:3)</PresentationFormat>
  <Paragraphs>80</Paragraphs>
  <Slides>12</Slides>
  <Notes>11</Notes>
  <HiddenSlides>0</HiddenSlides>
  <MMClips>0</MMClips>
  <ScaleCrop>false</ScaleCrop>
  <HeadingPairs>
    <vt:vector size="4" baseType="variant">
      <vt:variant>
        <vt:lpstr>Design Template</vt:lpstr>
      </vt:variant>
      <vt:variant>
        <vt:i4>1</vt:i4>
      </vt:variant>
      <vt:variant>
        <vt:lpstr>Slide Titles</vt:lpstr>
      </vt:variant>
      <vt:variant>
        <vt:i4>12</vt:i4>
      </vt:variant>
    </vt:vector>
  </HeadingPairs>
  <TitlesOfParts>
    <vt:vector size="13" baseType="lpstr">
      <vt:lpstr>Inkwell</vt:lpstr>
      <vt:lpstr>Secession,  Inevitability,  and the Hazards  of “Just Say No”</vt:lpstr>
      <vt:lpstr>The Constitution</vt:lpstr>
      <vt:lpstr>Virginia and Kentucky Resolutions</vt:lpstr>
      <vt:lpstr>Hartford Convention </vt:lpstr>
      <vt:lpstr>Nullification Crisis (1832)</vt:lpstr>
      <vt:lpstr>Territory Won in Mexican War</vt:lpstr>
      <vt:lpstr>The March to War </vt:lpstr>
      <vt:lpstr>Secession’s Immediate Cause</vt:lpstr>
      <vt:lpstr>Secession ≠ War</vt:lpstr>
      <vt:lpstr>Davis v. Stephens</vt:lpstr>
      <vt:lpstr>States’ Rights Governors</vt:lpstr>
      <vt:lpstr>Carl von Clausewitz: “Paradoxical Trinity”</vt:lpstr>
    </vt:vector>
  </TitlesOfParts>
  <Company>Apple</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Virginia and Kentucky Resolutions</dc:title>
  <dc:creator>Jennifer Weber</dc:creator>
  <cp:lastModifiedBy>Rachel Hay Spradley</cp:lastModifiedBy>
  <cp:revision>7</cp:revision>
  <cp:lastPrinted>2012-02-20T22:44:32Z</cp:lastPrinted>
  <dcterms:created xsi:type="dcterms:W3CDTF">2012-06-13T16:04:53Z</dcterms:created>
  <dcterms:modified xsi:type="dcterms:W3CDTF">2012-06-13T16:20:25Z</dcterms:modified>
</cp:coreProperties>
</file>