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8.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4"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272"/>
    <p:restoredTop sz="96197"/>
  </p:normalViewPr>
  <p:slideViewPr>
    <p:cSldViewPr snapToGrid="0">
      <p:cViewPr varScale="1">
        <p:scale>
          <a:sx n="81" d="100"/>
          <a:sy n="81" d="100"/>
        </p:scale>
        <p:origin x="63" y="44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openxmlformats.org/officeDocument/2006/relationships/customXml" Target="../customXml/item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ustomXml" Target="../customXml/item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 Id="rId14"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33E53-527C-C12B-E6B7-3AF04E509A6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2756257-EFDF-520B-D1D3-741C732F0F8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77BDCC0-661E-D7DE-A4DE-05C58E59B34F}"/>
              </a:ext>
            </a:extLst>
          </p:cNvPr>
          <p:cNvSpPr>
            <a:spLocks noGrp="1"/>
          </p:cNvSpPr>
          <p:nvPr>
            <p:ph type="dt" sz="half" idx="10"/>
          </p:nvPr>
        </p:nvSpPr>
        <p:spPr/>
        <p:txBody>
          <a:bodyPr/>
          <a:lstStyle/>
          <a:p>
            <a:fld id="{720DD68F-6D6B-8144-A3B5-4EF78BAFFBAA}" type="datetimeFigureOut">
              <a:rPr lang="en-US" smtClean="0"/>
              <a:t>5/16/2023</a:t>
            </a:fld>
            <a:endParaRPr lang="en-US"/>
          </a:p>
        </p:txBody>
      </p:sp>
      <p:sp>
        <p:nvSpPr>
          <p:cNvPr id="5" name="Footer Placeholder 4">
            <a:extLst>
              <a:ext uri="{FF2B5EF4-FFF2-40B4-BE49-F238E27FC236}">
                <a16:creationId xmlns:a16="http://schemas.microsoft.com/office/drawing/2014/main" id="{73682DE8-8082-FD5E-01C6-A9E5CA0897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AD7FA8-B308-53C0-6D08-38A3530E9199}"/>
              </a:ext>
            </a:extLst>
          </p:cNvPr>
          <p:cNvSpPr>
            <a:spLocks noGrp="1"/>
          </p:cNvSpPr>
          <p:nvPr>
            <p:ph type="sldNum" sz="quarter" idx="12"/>
          </p:nvPr>
        </p:nvSpPr>
        <p:spPr/>
        <p:txBody>
          <a:bodyPr/>
          <a:lstStyle/>
          <a:p>
            <a:fld id="{786F3407-C943-5544-80E7-AA87B3E54DAB}" type="slidenum">
              <a:rPr lang="en-US" smtClean="0"/>
              <a:t>‹#›</a:t>
            </a:fld>
            <a:endParaRPr lang="en-US"/>
          </a:p>
        </p:txBody>
      </p:sp>
    </p:spTree>
    <p:extLst>
      <p:ext uri="{BB962C8B-B14F-4D97-AF65-F5344CB8AC3E}">
        <p14:creationId xmlns:p14="http://schemas.microsoft.com/office/powerpoint/2010/main" val="22782297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E7E44-4763-5689-6593-89A6DA2B983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87E07FA-6B72-6B33-CBB0-0613A41589A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B24415-D328-B06E-3B3B-8663B818602D}"/>
              </a:ext>
            </a:extLst>
          </p:cNvPr>
          <p:cNvSpPr>
            <a:spLocks noGrp="1"/>
          </p:cNvSpPr>
          <p:nvPr>
            <p:ph type="dt" sz="half" idx="10"/>
          </p:nvPr>
        </p:nvSpPr>
        <p:spPr/>
        <p:txBody>
          <a:bodyPr/>
          <a:lstStyle/>
          <a:p>
            <a:fld id="{720DD68F-6D6B-8144-A3B5-4EF78BAFFBAA}" type="datetimeFigureOut">
              <a:rPr lang="en-US" smtClean="0"/>
              <a:t>5/16/2023</a:t>
            </a:fld>
            <a:endParaRPr lang="en-US"/>
          </a:p>
        </p:txBody>
      </p:sp>
      <p:sp>
        <p:nvSpPr>
          <p:cNvPr id="5" name="Footer Placeholder 4">
            <a:extLst>
              <a:ext uri="{FF2B5EF4-FFF2-40B4-BE49-F238E27FC236}">
                <a16:creationId xmlns:a16="http://schemas.microsoft.com/office/drawing/2014/main" id="{70B6A379-65B6-D188-D2D3-A4D73ECE98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B3B675-08E2-8D61-ED5D-C5715010CBF1}"/>
              </a:ext>
            </a:extLst>
          </p:cNvPr>
          <p:cNvSpPr>
            <a:spLocks noGrp="1"/>
          </p:cNvSpPr>
          <p:nvPr>
            <p:ph type="sldNum" sz="quarter" idx="12"/>
          </p:nvPr>
        </p:nvSpPr>
        <p:spPr/>
        <p:txBody>
          <a:bodyPr/>
          <a:lstStyle/>
          <a:p>
            <a:fld id="{786F3407-C943-5544-80E7-AA87B3E54DAB}" type="slidenum">
              <a:rPr lang="en-US" smtClean="0"/>
              <a:t>‹#›</a:t>
            </a:fld>
            <a:endParaRPr lang="en-US"/>
          </a:p>
        </p:txBody>
      </p:sp>
    </p:spTree>
    <p:extLst>
      <p:ext uri="{BB962C8B-B14F-4D97-AF65-F5344CB8AC3E}">
        <p14:creationId xmlns:p14="http://schemas.microsoft.com/office/powerpoint/2010/main" val="2707982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7379DF9-D101-2605-DA23-63FF4A1B8DA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8B22210-8AB1-20EC-ABDD-B2841B155B3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EC041D-A1F4-28D6-D49D-C22BB720BC60}"/>
              </a:ext>
            </a:extLst>
          </p:cNvPr>
          <p:cNvSpPr>
            <a:spLocks noGrp="1"/>
          </p:cNvSpPr>
          <p:nvPr>
            <p:ph type="dt" sz="half" idx="10"/>
          </p:nvPr>
        </p:nvSpPr>
        <p:spPr/>
        <p:txBody>
          <a:bodyPr/>
          <a:lstStyle/>
          <a:p>
            <a:fld id="{720DD68F-6D6B-8144-A3B5-4EF78BAFFBAA}" type="datetimeFigureOut">
              <a:rPr lang="en-US" smtClean="0"/>
              <a:t>5/16/2023</a:t>
            </a:fld>
            <a:endParaRPr lang="en-US"/>
          </a:p>
        </p:txBody>
      </p:sp>
      <p:sp>
        <p:nvSpPr>
          <p:cNvPr id="5" name="Footer Placeholder 4">
            <a:extLst>
              <a:ext uri="{FF2B5EF4-FFF2-40B4-BE49-F238E27FC236}">
                <a16:creationId xmlns:a16="http://schemas.microsoft.com/office/drawing/2014/main" id="{C186DBFE-0AF6-89EE-FB68-0CD65BEE6B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BCE965-9E75-0BD5-3420-90053855E4A7}"/>
              </a:ext>
            </a:extLst>
          </p:cNvPr>
          <p:cNvSpPr>
            <a:spLocks noGrp="1"/>
          </p:cNvSpPr>
          <p:nvPr>
            <p:ph type="sldNum" sz="quarter" idx="12"/>
          </p:nvPr>
        </p:nvSpPr>
        <p:spPr/>
        <p:txBody>
          <a:bodyPr/>
          <a:lstStyle/>
          <a:p>
            <a:fld id="{786F3407-C943-5544-80E7-AA87B3E54DAB}" type="slidenum">
              <a:rPr lang="en-US" smtClean="0"/>
              <a:t>‹#›</a:t>
            </a:fld>
            <a:endParaRPr lang="en-US"/>
          </a:p>
        </p:txBody>
      </p:sp>
    </p:spTree>
    <p:extLst>
      <p:ext uri="{BB962C8B-B14F-4D97-AF65-F5344CB8AC3E}">
        <p14:creationId xmlns:p14="http://schemas.microsoft.com/office/powerpoint/2010/main" val="30976258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76E97-9F32-C440-C113-930047EBE63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7FC52-5649-66FF-7601-BA562987CA8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67B4AD-3A8E-8F43-4C88-81A1D98046D2}"/>
              </a:ext>
            </a:extLst>
          </p:cNvPr>
          <p:cNvSpPr>
            <a:spLocks noGrp="1"/>
          </p:cNvSpPr>
          <p:nvPr>
            <p:ph type="dt" sz="half" idx="10"/>
          </p:nvPr>
        </p:nvSpPr>
        <p:spPr/>
        <p:txBody>
          <a:bodyPr/>
          <a:lstStyle/>
          <a:p>
            <a:fld id="{720DD68F-6D6B-8144-A3B5-4EF78BAFFBAA}" type="datetimeFigureOut">
              <a:rPr lang="en-US" smtClean="0"/>
              <a:t>5/16/2023</a:t>
            </a:fld>
            <a:endParaRPr lang="en-US"/>
          </a:p>
        </p:txBody>
      </p:sp>
      <p:sp>
        <p:nvSpPr>
          <p:cNvPr id="5" name="Footer Placeholder 4">
            <a:extLst>
              <a:ext uri="{FF2B5EF4-FFF2-40B4-BE49-F238E27FC236}">
                <a16:creationId xmlns:a16="http://schemas.microsoft.com/office/drawing/2014/main" id="{92F7EFF1-BA42-7E5B-2C13-6020B555FA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15F184-7288-A0AA-7AD8-B3ADBD04E7DF}"/>
              </a:ext>
            </a:extLst>
          </p:cNvPr>
          <p:cNvSpPr>
            <a:spLocks noGrp="1"/>
          </p:cNvSpPr>
          <p:nvPr>
            <p:ph type="sldNum" sz="quarter" idx="12"/>
          </p:nvPr>
        </p:nvSpPr>
        <p:spPr/>
        <p:txBody>
          <a:bodyPr/>
          <a:lstStyle/>
          <a:p>
            <a:fld id="{786F3407-C943-5544-80E7-AA87B3E54DAB}" type="slidenum">
              <a:rPr lang="en-US" smtClean="0"/>
              <a:t>‹#›</a:t>
            </a:fld>
            <a:endParaRPr lang="en-US"/>
          </a:p>
        </p:txBody>
      </p:sp>
    </p:spTree>
    <p:extLst>
      <p:ext uri="{BB962C8B-B14F-4D97-AF65-F5344CB8AC3E}">
        <p14:creationId xmlns:p14="http://schemas.microsoft.com/office/powerpoint/2010/main" val="3170702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EF68C-AF85-AB42-2188-1586BE17D49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D5C0BF3-3968-4910-8366-2C2EC02F1D0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08D5AF2-01F1-B44F-4630-94E5A995C8D1}"/>
              </a:ext>
            </a:extLst>
          </p:cNvPr>
          <p:cNvSpPr>
            <a:spLocks noGrp="1"/>
          </p:cNvSpPr>
          <p:nvPr>
            <p:ph type="dt" sz="half" idx="10"/>
          </p:nvPr>
        </p:nvSpPr>
        <p:spPr/>
        <p:txBody>
          <a:bodyPr/>
          <a:lstStyle/>
          <a:p>
            <a:fld id="{720DD68F-6D6B-8144-A3B5-4EF78BAFFBAA}" type="datetimeFigureOut">
              <a:rPr lang="en-US" smtClean="0"/>
              <a:t>5/16/2023</a:t>
            </a:fld>
            <a:endParaRPr lang="en-US"/>
          </a:p>
        </p:txBody>
      </p:sp>
      <p:sp>
        <p:nvSpPr>
          <p:cNvPr id="5" name="Footer Placeholder 4">
            <a:extLst>
              <a:ext uri="{FF2B5EF4-FFF2-40B4-BE49-F238E27FC236}">
                <a16:creationId xmlns:a16="http://schemas.microsoft.com/office/drawing/2014/main" id="{DC03D648-8854-98B5-FBA2-E9D529FBAC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2E59C9-3F5F-8597-2BBA-4A662FB66D1F}"/>
              </a:ext>
            </a:extLst>
          </p:cNvPr>
          <p:cNvSpPr>
            <a:spLocks noGrp="1"/>
          </p:cNvSpPr>
          <p:nvPr>
            <p:ph type="sldNum" sz="quarter" idx="12"/>
          </p:nvPr>
        </p:nvSpPr>
        <p:spPr/>
        <p:txBody>
          <a:bodyPr/>
          <a:lstStyle/>
          <a:p>
            <a:fld id="{786F3407-C943-5544-80E7-AA87B3E54DAB}" type="slidenum">
              <a:rPr lang="en-US" smtClean="0"/>
              <a:t>‹#›</a:t>
            </a:fld>
            <a:endParaRPr lang="en-US"/>
          </a:p>
        </p:txBody>
      </p:sp>
    </p:spTree>
    <p:extLst>
      <p:ext uri="{BB962C8B-B14F-4D97-AF65-F5344CB8AC3E}">
        <p14:creationId xmlns:p14="http://schemas.microsoft.com/office/powerpoint/2010/main" val="1005786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DE4C4-C0C4-2215-3DCB-F298CBFEBC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C9447E3-5F62-09BF-9945-0BE91ABDC18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274356A-7BB8-0702-AD68-08D906F7483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5795306-E801-C2AD-95FD-41814C99275D}"/>
              </a:ext>
            </a:extLst>
          </p:cNvPr>
          <p:cNvSpPr>
            <a:spLocks noGrp="1"/>
          </p:cNvSpPr>
          <p:nvPr>
            <p:ph type="dt" sz="half" idx="10"/>
          </p:nvPr>
        </p:nvSpPr>
        <p:spPr/>
        <p:txBody>
          <a:bodyPr/>
          <a:lstStyle/>
          <a:p>
            <a:fld id="{720DD68F-6D6B-8144-A3B5-4EF78BAFFBAA}" type="datetimeFigureOut">
              <a:rPr lang="en-US" smtClean="0"/>
              <a:t>5/16/2023</a:t>
            </a:fld>
            <a:endParaRPr lang="en-US"/>
          </a:p>
        </p:txBody>
      </p:sp>
      <p:sp>
        <p:nvSpPr>
          <p:cNvPr id="6" name="Footer Placeholder 5">
            <a:extLst>
              <a:ext uri="{FF2B5EF4-FFF2-40B4-BE49-F238E27FC236}">
                <a16:creationId xmlns:a16="http://schemas.microsoft.com/office/drawing/2014/main" id="{95BAA033-D280-DA4A-8754-88D2901AB2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86D861-AC84-099A-41DF-A020F2B16379}"/>
              </a:ext>
            </a:extLst>
          </p:cNvPr>
          <p:cNvSpPr>
            <a:spLocks noGrp="1"/>
          </p:cNvSpPr>
          <p:nvPr>
            <p:ph type="sldNum" sz="quarter" idx="12"/>
          </p:nvPr>
        </p:nvSpPr>
        <p:spPr/>
        <p:txBody>
          <a:bodyPr/>
          <a:lstStyle/>
          <a:p>
            <a:fld id="{786F3407-C943-5544-80E7-AA87B3E54DAB}" type="slidenum">
              <a:rPr lang="en-US" smtClean="0"/>
              <a:t>‹#›</a:t>
            </a:fld>
            <a:endParaRPr lang="en-US"/>
          </a:p>
        </p:txBody>
      </p:sp>
    </p:spTree>
    <p:extLst>
      <p:ext uri="{BB962C8B-B14F-4D97-AF65-F5344CB8AC3E}">
        <p14:creationId xmlns:p14="http://schemas.microsoft.com/office/powerpoint/2010/main" val="1462724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C1D7B-FF74-B532-C2F9-E979DD45BB3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B428B61-2C85-512A-4C90-794CAF39479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4F2B81-E465-A69E-D4CF-0FAC3210F0E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373E9F3-96F5-F8E5-DD1D-B7505605C16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57DB03C-3DC1-20EB-637A-22EAF794453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9521C4F-32BA-800F-4B6B-DB4DDBAAED6E}"/>
              </a:ext>
            </a:extLst>
          </p:cNvPr>
          <p:cNvSpPr>
            <a:spLocks noGrp="1"/>
          </p:cNvSpPr>
          <p:nvPr>
            <p:ph type="dt" sz="half" idx="10"/>
          </p:nvPr>
        </p:nvSpPr>
        <p:spPr/>
        <p:txBody>
          <a:bodyPr/>
          <a:lstStyle/>
          <a:p>
            <a:fld id="{720DD68F-6D6B-8144-A3B5-4EF78BAFFBAA}" type="datetimeFigureOut">
              <a:rPr lang="en-US" smtClean="0"/>
              <a:t>5/16/2023</a:t>
            </a:fld>
            <a:endParaRPr lang="en-US"/>
          </a:p>
        </p:txBody>
      </p:sp>
      <p:sp>
        <p:nvSpPr>
          <p:cNvPr id="8" name="Footer Placeholder 7">
            <a:extLst>
              <a:ext uri="{FF2B5EF4-FFF2-40B4-BE49-F238E27FC236}">
                <a16:creationId xmlns:a16="http://schemas.microsoft.com/office/drawing/2014/main" id="{EC913E1D-D290-9AD1-4524-5C8A54C1FFF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EE20538-71E3-03E4-9876-8B3643428099}"/>
              </a:ext>
            </a:extLst>
          </p:cNvPr>
          <p:cNvSpPr>
            <a:spLocks noGrp="1"/>
          </p:cNvSpPr>
          <p:nvPr>
            <p:ph type="sldNum" sz="quarter" idx="12"/>
          </p:nvPr>
        </p:nvSpPr>
        <p:spPr/>
        <p:txBody>
          <a:bodyPr/>
          <a:lstStyle/>
          <a:p>
            <a:fld id="{786F3407-C943-5544-80E7-AA87B3E54DAB}" type="slidenum">
              <a:rPr lang="en-US" smtClean="0"/>
              <a:t>‹#›</a:t>
            </a:fld>
            <a:endParaRPr lang="en-US"/>
          </a:p>
        </p:txBody>
      </p:sp>
    </p:spTree>
    <p:extLst>
      <p:ext uri="{BB962C8B-B14F-4D97-AF65-F5344CB8AC3E}">
        <p14:creationId xmlns:p14="http://schemas.microsoft.com/office/powerpoint/2010/main" val="24384528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54CB4-25D9-2211-AF8C-86A1126768E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2EF9A17-6F61-7ADF-5908-B5E78F3530AE}"/>
              </a:ext>
            </a:extLst>
          </p:cNvPr>
          <p:cNvSpPr>
            <a:spLocks noGrp="1"/>
          </p:cNvSpPr>
          <p:nvPr>
            <p:ph type="dt" sz="half" idx="10"/>
          </p:nvPr>
        </p:nvSpPr>
        <p:spPr/>
        <p:txBody>
          <a:bodyPr/>
          <a:lstStyle/>
          <a:p>
            <a:fld id="{720DD68F-6D6B-8144-A3B5-4EF78BAFFBAA}" type="datetimeFigureOut">
              <a:rPr lang="en-US" smtClean="0"/>
              <a:t>5/16/2023</a:t>
            </a:fld>
            <a:endParaRPr lang="en-US"/>
          </a:p>
        </p:txBody>
      </p:sp>
      <p:sp>
        <p:nvSpPr>
          <p:cNvPr id="4" name="Footer Placeholder 3">
            <a:extLst>
              <a:ext uri="{FF2B5EF4-FFF2-40B4-BE49-F238E27FC236}">
                <a16:creationId xmlns:a16="http://schemas.microsoft.com/office/drawing/2014/main" id="{AD29CAB6-8EE5-0915-E482-0B5A1CCBFBA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94C0FBD-70B9-248D-CAE4-4798F1F6C080}"/>
              </a:ext>
            </a:extLst>
          </p:cNvPr>
          <p:cNvSpPr>
            <a:spLocks noGrp="1"/>
          </p:cNvSpPr>
          <p:nvPr>
            <p:ph type="sldNum" sz="quarter" idx="12"/>
          </p:nvPr>
        </p:nvSpPr>
        <p:spPr/>
        <p:txBody>
          <a:bodyPr/>
          <a:lstStyle/>
          <a:p>
            <a:fld id="{786F3407-C943-5544-80E7-AA87B3E54DAB}" type="slidenum">
              <a:rPr lang="en-US" smtClean="0"/>
              <a:t>‹#›</a:t>
            </a:fld>
            <a:endParaRPr lang="en-US"/>
          </a:p>
        </p:txBody>
      </p:sp>
    </p:spTree>
    <p:extLst>
      <p:ext uri="{BB962C8B-B14F-4D97-AF65-F5344CB8AC3E}">
        <p14:creationId xmlns:p14="http://schemas.microsoft.com/office/powerpoint/2010/main" val="2318877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F9984E2-612D-EC6D-9B42-3A43F732B3E0}"/>
              </a:ext>
            </a:extLst>
          </p:cNvPr>
          <p:cNvSpPr>
            <a:spLocks noGrp="1"/>
          </p:cNvSpPr>
          <p:nvPr>
            <p:ph type="dt" sz="half" idx="10"/>
          </p:nvPr>
        </p:nvSpPr>
        <p:spPr/>
        <p:txBody>
          <a:bodyPr/>
          <a:lstStyle/>
          <a:p>
            <a:fld id="{720DD68F-6D6B-8144-A3B5-4EF78BAFFBAA}" type="datetimeFigureOut">
              <a:rPr lang="en-US" smtClean="0"/>
              <a:t>5/16/2023</a:t>
            </a:fld>
            <a:endParaRPr lang="en-US"/>
          </a:p>
        </p:txBody>
      </p:sp>
      <p:sp>
        <p:nvSpPr>
          <p:cNvPr id="3" name="Footer Placeholder 2">
            <a:extLst>
              <a:ext uri="{FF2B5EF4-FFF2-40B4-BE49-F238E27FC236}">
                <a16:creationId xmlns:a16="http://schemas.microsoft.com/office/drawing/2014/main" id="{60B6E9BA-ACE3-A3F1-03CA-0A8E8FF0DA5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D453DC9-F780-B6F6-D69C-76AB8EE3ED8D}"/>
              </a:ext>
            </a:extLst>
          </p:cNvPr>
          <p:cNvSpPr>
            <a:spLocks noGrp="1"/>
          </p:cNvSpPr>
          <p:nvPr>
            <p:ph type="sldNum" sz="quarter" idx="12"/>
          </p:nvPr>
        </p:nvSpPr>
        <p:spPr/>
        <p:txBody>
          <a:bodyPr/>
          <a:lstStyle/>
          <a:p>
            <a:fld id="{786F3407-C943-5544-80E7-AA87B3E54DAB}" type="slidenum">
              <a:rPr lang="en-US" smtClean="0"/>
              <a:t>‹#›</a:t>
            </a:fld>
            <a:endParaRPr lang="en-US"/>
          </a:p>
        </p:txBody>
      </p:sp>
    </p:spTree>
    <p:extLst>
      <p:ext uri="{BB962C8B-B14F-4D97-AF65-F5344CB8AC3E}">
        <p14:creationId xmlns:p14="http://schemas.microsoft.com/office/powerpoint/2010/main" val="18522482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694C2-242F-B839-53C9-0F458A5C42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A379668-B480-C909-39D7-0ED30565ABC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11BA906-72DC-D9CF-6783-F6A81B94EE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360B27-1443-DB24-1191-75E40FFDBBCE}"/>
              </a:ext>
            </a:extLst>
          </p:cNvPr>
          <p:cNvSpPr>
            <a:spLocks noGrp="1"/>
          </p:cNvSpPr>
          <p:nvPr>
            <p:ph type="dt" sz="half" idx="10"/>
          </p:nvPr>
        </p:nvSpPr>
        <p:spPr/>
        <p:txBody>
          <a:bodyPr/>
          <a:lstStyle/>
          <a:p>
            <a:fld id="{720DD68F-6D6B-8144-A3B5-4EF78BAFFBAA}" type="datetimeFigureOut">
              <a:rPr lang="en-US" smtClean="0"/>
              <a:t>5/16/2023</a:t>
            </a:fld>
            <a:endParaRPr lang="en-US"/>
          </a:p>
        </p:txBody>
      </p:sp>
      <p:sp>
        <p:nvSpPr>
          <p:cNvPr id="6" name="Footer Placeholder 5">
            <a:extLst>
              <a:ext uri="{FF2B5EF4-FFF2-40B4-BE49-F238E27FC236}">
                <a16:creationId xmlns:a16="http://schemas.microsoft.com/office/drawing/2014/main" id="{41A7B608-49E9-2FEE-1B2C-AFBD91F1C7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A0D455-3C25-A6A7-8930-42EB22890C26}"/>
              </a:ext>
            </a:extLst>
          </p:cNvPr>
          <p:cNvSpPr>
            <a:spLocks noGrp="1"/>
          </p:cNvSpPr>
          <p:nvPr>
            <p:ph type="sldNum" sz="quarter" idx="12"/>
          </p:nvPr>
        </p:nvSpPr>
        <p:spPr/>
        <p:txBody>
          <a:bodyPr/>
          <a:lstStyle/>
          <a:p>
            <a:fld id="{786F3407-C943-5544-80E7-AA87B3E54DAB}" type="slidenum">
              <a:rPr lang="en-US" smtClean="0"/>
              <a:t>‹#›</a:t>
            </a:fld>
            <a:endParaRPr lang="en-US"/>
          </a:p>
        </p:txBody>
      </p:sp>
    </p:spTree>
    <p:extLst>
      <p:ext uri="{BB962C8B-B14F-4D97-AF65-F5344CB8AC3E}">
        <p14:creationId xmlns:p14="http://schemas.microsoft.com/office/powerpoint/2010/main" val="2341059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E6A55-C393-EE42-16DE-AB1C2E511B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95012C5-734E-AB4F-3ACA-B826F3C669D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44DE277-4474-01B9-84C2-8F8C8F1475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CD5BD80-B24A-4CD2-034F-66E8FF655344}"/>
              </a:ext>
            </a:extLst>
          </p:cNvPr>
          <p:cNvSpPr>
            <a:spLocks noGrp="1"/>
          </p:cNvSpPr>
          <p:nvPr>
            <p:ph type="dt" sz="half" idx="10"/>
          </p:nvPr>
        </p:nvSpPr>
        <p:spPr/>
        <p:txBody>
          <a:bodyPr/>
          <a:lstStyle/>
          <a:p>
            <a:fld id="{720DD68F-6D6B-8144-A3B5-4EF78BAFFBAA}" type="datetimeFigureOut">
              <a:rPr lang="en-US" smtClean="0"/>
              <a:t>5/16/2023</a:t>
            </a:fld>
            <a:endParaRPr lang="en-US"/>
          </a:p>
        </p:txBody>
      </p:sp>
      <p:sp>
        <p:nvSpPr>
          <p:cNvPr id="6" name="Footer Placeholder 5">
            <a:extLst>
              <a:ext uri="{FF2B5EF4-FFF2-40B4-BE49-F238E27FC236}">
                <a16:creationId xmlns:a16="http://schemas.microsoft.com/office/drawing/2014/main" id="{67921B2F-8C6C-0531-38BC-D99505B08A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7460C2-6A7F-D53A-D87D-17ACA801C294}"/>
              </a:ext>
            </a:extLst>
          </p:cNvPr>
          <p:cNvSpPr>
            <a:spLocks noGrp="1"/>
          </p:cNvSpPr>
          <p:nvPr>
            <p:ph type="sldNum" sz="quarter" idx="12"/>
          </p:nvPr>
        </p:nvSpPr>
        <p:spPr/>
        <p:txBody>
          <a:bodyPr/>
          <a:lstStyle/>
          <a:p>
            <a:fld id="{786F3407-C943-5544-80E7-AA87B3E54DAB}" type="slidenum">
              <a:rPr lang="en-US" smtClean="0"/>
              <a:t>‹#›</a:t>
            </a:fld>
            <a:endParaRPr lang="en-US"/>
          </a:p>
        </p:txBody>
      </p:sp>
    </p:spTree>
    <p:extLst>
      <p:ext uri="{BB962C8B-B14F-4D97-AF65-F5344CB8AC3E}">
        <p14:creationId xmlns:p14="http://schemas.microsoft.com/office/powerpoint/2010/main" val="29619438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A9C2A9-2066-6BD6-4BDE-ABD913C6AE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03AE7FCC-2AE9-C398-708F-1A6150574D2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E2516C0-289B-CF43-700D-8469E8E5D8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0DD68F-6D6B-8144-A3B5-4EF78BAFFBAA}" type="datetimeFigureOut">
              <a:rPr lang="en-US" smtClean="0"/>
              <a:t>5/16/2023</a:t>
            </a:fld>
            <a:endParaRPr lang="en-US"/>
          </a:p>
        </p:txBody>
      </p:sp>
      <p:sp>
        <p:nvSpPr>
          <p:cNvPr id="5" name="Footer Placeholder 4">
            <a:extLst>
              <a:ext uri="{FF2B5EF4-FFF2-40B4-BE49-F238E27FC236}">
                <a16:creationId xmlns:a16="http://schemas.microsoft.com/office/drawing/2014/main" id="{AEDC9F81-C28D-BA12-7C46-52FB3E20C00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17487BE-C5C7-74BD-B670-7264031B65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6F3407-C943-5544-80E7-AA87B3E54DAB}" type="slidenum">
              <a:rPr lang="en-US" smtClean="0"/>
              <a:t>‹#›</a:t>
            </a:fld>
            <a:endParaRPr lang="en-US"/>
          </a:p>
        </p:txBody>
      </p:sp>
    </p:spTree>
    <p:extLst>
      <p:ext uri="{BB962C8B-B14F-4D97-AF65-F5344CB8AC3E}">
        <p14:creationId xmlns:p14="http://schemas.microsoft.com/office/powerpoint/2010/main" val="20609190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i="0" kern="1200">
          <a:solidFill>
            <a:schemeClr val="tx1"/>
          </a:solidFill>
          <a:latin typeface="Montserrat"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14A29-E3CF-C1FE-65DA-14F6E116DF6E}"/>
              </a:ext>
            </a:extLst>
          </p:cNvPr>
          <p:cNvSpPr>
            <a:spLocks noGrp="1"/>
          </p:cNvSpPr>
          <p:nvPr>
            <p:ph type="ctrTitle"/>
          </p:nvPr>
        </p:nvSpPr>
        <p:spPr>
          <a:xfrm>
            <a:off x="1524000" y="1795347"/>
            <a:ext cx="9144000" cy="2410894"/>
          </a:xfrm>
        </p:spPr>
        <p:txBody>
          <a:bodyPr>
            <a:normAutofit fontScale="90000"/>
          </a:bodyPr>
          <a:lstStyle/>
          <a:p>
            <a:r>
              <a:rPr lang="en-US" dirty="0"/>
              <a:t>Election of </a:t>
            </a:r>
            <a:r>
              <a:rPr lang="en-US" dirty="0">
                <a:cs typeface="Arial" panose="020B0604020202020204" pitchFamily="34" charset="0"/>
              </a:rPr>
              <a:t>1968: Conservative Response</a:t>
            </a:r>
            <a:endParaRPr lang="en-US" dirty="0"/>
          </a:p>
        </p:txBody>
      </p:sp>
      <p:pic>
        <p:nvPicPr>
          <p:cNvPr id="5" name="Picture 4">
            <a:extLst>
              <a:ext uri="{FF2B5EF4-FFF2-40B4-BE49-F238E27FC236}">
                <a16:creationId xmlns:a16="http://schemas.microsoft.com/office/drawing/2014/main" id="{1E0DF5EF-705C-9D12-7EA1-918EFAC4AA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99228" y="5608226"/>
            <a:ext cx="1052807" cy="1037466"/>
          </a:xfrm>
          <a:prstGeom prst="rect">
            <a:avLst/>
          </a:prstGeom>
        </p:spPr>
      </p:pic>
    </p:spTree>
    <p:extLst>
      <p:ext uri="{BB962C8B-B14F-4D97-AF65-F5344CB8AC3E}">
        <p14:creationId xmlns:p14="http://schemas.microsoft.com/office/powerpoint/2010/main" val="3278888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1B7AB-1B56-160A-D6C3-F3A6A7944512}"/>
              </a:ext>
            </a:extLst>
          </p:cNvPr>
          <p:cNvSpPr>
            <a:spLocks noGrp="1"/>
          </p:cNvSpPr>
          <p:nvPr>
            <p:ph type="title"/>
          </p:nvPr>
        </p:nvSpPr>
        <p:spPr/>
        <p:txBody>
          <a:bodyPr/>
          <a:lstStyle/>
          <a:p>
            <a:r>
              <a:rPr lang="en-US" dirty="0"/>
              <a:t>Essential Question</a:t>
            </a:r>
          </a:p>
        </p:txBody>
      </p:sp>
      <p:sp>
        <p:nvSpPr>
          <p:cNvPr id="3" name="Content Placeholder 2">
            <a:extLst>
              <a:ext uri="{FF2B5EF4-FFF2-40B4-BE49-F238E27FC236}">
                <a16:creationId xmlns:a16="http://schemas.microsoft.com/office/drawing/2014/main" id="{D58AB815-DD49-8767-B03C-12515EBB422D}"/>
              </a:ext>
            </a:extLst>
          </p:cNvPr>
          <p:cNvSpPr>
            <a:spLocks noGrp="1"/>
          </p:cNvSpPr>
          <p:nvPr>
            <p:ph idx="1"/>
          </p:nvPr>
        </p:nvSpPr>
        <p:spPr>
          <a:xfrm>
            <a:off x="838200" y="2543503"/>
            <a:ext cx="10515600" cy="3633460"/>
          </a:xfrm>
        </p:spPr>
        <p:txBody>
          <a:bodyPr>
            <a:normAutofit/>
          </a:bodyPr>
          <a:lstStyle/>
          <a:p>
            <a:pPr marL="0" marR="0" indent="0">
              <a:lnSpc>
                <a:spcPct val="115000"/>
              </a:lnSpc>
              <a:spcBef>
                <a:spcPts val="0"/>
              </a:spcBef>
              <a:spcAft>
                <a:spcPts val="0"/>
              </a:spcAft>
              <a:buNone/>
            </a:pPr>
            <a:r>
              <a:rPr lang="en-US" dirty="0">
                <a:effectLst/>
                <a:latin typeface="Helvetica" pitchFamily="2" charset="0"/>
                <a:ea typeface="Arial" panose="020B0604020202020204" pitchFamily="34" charset="0"/>
              </a:rPr>
              <a:t>In what way can the election of Richard M. Nixon be understood as a response to the growing discontent about race relations and U.S. involvement in Vietnam? </a:t>
            </a:r>
            <a:endParaRPr lang="en-US" dirty="0">
              <a:effectLst/>
              <a:latin typeface="Arial" panose="020B0604020202020204" pitchFamily="34" charset="0"/>
              <a:ea typeface="Arial" panose="020B0604020202020204" pitchFamily="34" charset="0"/>
            </a:endParaRPr>
          </a:p>
        </p:txBody>
      </p:sp>
      <p:pic>
        <p:nvPicPr>
          <p:cNvPr id="4" name="Picture 3">
            <a:extLst>
              <a:ext uri="{FF2B5EF4-FFF2-40B4-BE49-F238E27FC236}">
                <a16:creationId xmlns:a16="http://schemas.microsoft.com/office/drawing/2014/main" id="{8D82845B-1D66-200D-BA3A-7E959D44CB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99228" y="5608226"/>
            <a:ext cx="1052807" cy="1037466"/>
          </a:xfrm>
          <a:prstGeom prst="rect">
            <a:avLst/>
          </a:prstGeom>
        </p:spPr>
      </p:pic>
    </p:spTree>
    <p:extLst>
      <p:ext uri="{BB962C8B-B14F-4D97-AF65-F5344CB8AC3E}">
        <p14:creationId xmlns:p14="http://schemas.microsoft.com/office/powerpoint/2010/main" val="16434528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6322A-61D1-B21B-AAE7-E2836D12EF79}"/>
              </a:ext>
            </a:extLst>
          </p:cNvPr>
          <p:cNvSpPr>
            <a:spLocks noGrp="1"/>
          </p:cNvSpPr>
          <p:nvPr>
            <p:ph type="title"/>
          </p:nvPr>
        </p:nvSpPr>
        <p:spPr/>
        <p:txBody>
          <a:bodyPr/>
          <a:lstStyle/>
          <a:p>
            <a:r>
              <a:rPr lang="en-US" dirty="0"/>
              <a:t>Key Ideas</a:t>
            </a:r>
          </a:p>
        </p:txBody>
      </p:sp>
      <p:sp>
        <p:nvSpPr>
          <p:cNvPr id="3" name="Content Placeholder 2">
            <a:extLst>
              <a:ext uri="{FF2B5EF4-FFF2-40B4-BE49-F238E27FC236}">
                <a16:creationId xmlns:a16="http://schemas.microsoft.com/office/drawing/2014/main" id="{2DF6301F-C018-B02D-4067-AE159437D945}"/>
              </a:ext>
            </a:extLst>
          </p:cNvPr>
          <p:cNvSpPr>
            <a:spLocks noGrp="1"/>
          </p:cNvSpPr>
          <p:nvPr>
            <p:ph idx="1"/>
          </p:nvPr>
        </p:nvSpPr>
        <p:spPr>
          <a:xfrm>
            <a:off x="838200" y="1554480"/>
            <a:ext cx="10515600" cy="4622483"/>
          </a:xfrm>
        </p:spPr>
        <p:txBody>
          <a:bodyPr>
            <a:noAutofit/>
          </a:bodyPr>
          <a:lstStyle/>
          <a:p>
            <a:pPr marL="342900" marR="0" lvl="0" indent="-342900">
              <a:lnSpc>
                <a:spcPct val="115000"/>
              </a:lnSpc>
              <a:spcBef>
                <a:spcPts val="0"/>
              </a:spcBef>
              <a:spcAft>
                <a:spcPts val="300"/>
              </a:spcAft>
              <a:buFont typeface="Arial" panose="020B0604020202020204" pitchFamily="34" charset="0"/>
              <a:buChar char="●"/>
            </a:pPr>
            <a:r>
              <a:rPr lang="en-US" sz="2000" u="none" strike="noStrike" dirty="0">
                <a:effectLst/>
                <a:ea typeface="Arial" panose="020B0604020202020204" pitchFamily="34" charset="0"/>
              </a:rPr>
              <a:t>The period between John F. Kennedy’s election in 1960 and the election of 1968 proved to be one of tremendous social unrest and discontent across the globe.</a:t>
            </a:r>
          </a:p>
          <a:p>
            <a:pPr marL="342900" marR="0" lvl="0" indent="-342900">
              <a:lnSpc>
                <a:spcPct val="115000"/>
              </a:lnSpc>
              <a:spcBef>
                <a:spcPts val="0"/>
              </a:spcBef>
              <a:spcAft>
                <a:spcPts val="300"/>
              </a:spcAft>
              <a:buFont typeface="Arial" panose="020B0604020202020204" pitchFamily="34" charset="0"/>
              <a:buChar char="●"/>
            </a:pPr>
            <a:r>
              <a:rPr lang="en-US" sz="2000" u="none" strike="noStrike" dirty="0">
                <a:effectLst/>
                <a:ea typeface="Arial" panose="020B0604020202020204" pitchFamily="34" charset="0"/>
              </a:rPr>
              <a:t>By 1968, the American people confronted a disillusioning reality that included assassinations of major political leaders, destructive racial unrest in major American cities, a seemingly unending stalemate in Vietnam, and widespread anti-war protests on college campuses and elsewhere.</a:t>
            </a:r>
          </a:p>
          <a:p>
            <a:pPr marL="342900" marR="0" lvl="0" indent="-342900">
              <a:lnSpc>
                <a:spcPct val="115000"/>
              </a:lnSpc>
              <a:spcBef>
                <a:spcPts val="0"/>
              </a:spcBef>
              <a:spcAft>
                <a:spcPts val="300"/>
              </a:spcAft>
              <a:buFont typeface="Arial" panose="020B0604020202020204" pitchFamily="34" charset="0"/>
              <a:buChar char="●"/>
            </a:pPr>
            <a:r>
              <a:rPr lang="en-US" sz="2000" u="none" strike="noStrike" dirty="0">
                <a:effectLst/>
                <a:ea typeface="Arial" panose="020B0604020202020204" pitchFamily="34" charset="0"/>
              </a:rPr>
              <a:t>In 1968, the American people elected Richard Nixon, who promised to answer growing cynicism and public displays of dissent, with “law and order” on the streets and “peace with honor” in Vietnam. Nixon’s campaign claimed to represent the “silent majority” who believed that change had gone too far and revived the call for a commitment to law and order.</a:t>
            </a:r>
          </a:p>
        </p:txBody>
      </p:sp>
      <p:pic>
        <p:nvPicPr>
          <p:cNvPr id="4" name="Picture 3">
            <a:extLst>
              <a:ext uri="{FF2B5EF4-FFF2-40B4-BE49-F238E27FC236}">
                <a16:creationId xmlns:a16="http://schemas.microsoft.com/office/drawing/2014/main" id="{8EC33BB7-3010-7A1A-80A3-85C17A400B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99228" y="5608226"/>
            <a:ext cx="1052807" cy="1037466"/>
          </a:xfrm>
          <a:prstGeom prst="rect">
            <a:avLst/>
          </a:prstGeom>
        </p:spPr>
      </p:pic>
    </p:spTree>
    <p:extLst>
      <p:ext uri="{BB962C8B-B14F-4D97-AF65-F5344CB8AC3E}">
        <p14:creationId xmlns:p14="http://schemas.microsoft.com/office/powerpoint/2010/main" val="38661700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836C6-38F5-EA82-3C1D-31757693B11C}"/>
              </a:ext>
            </a:extLst>
          </p:cNvPr>
          <p:cNvSpPr>
            <a:spLocks noGrp="1"/>
          </p:cNvSpPr>
          <p:nvPr>
            <p:ph type="title"/>
          </p:nvPr>
        </p:nvSpPr>
        <p:spPr/>
        <p:txBody>
          <a:bodyPr/>
          <a:lstStyle/>
          <a:p>
            <a:r>
              <a:rPr lang="en-US" dirty="0"/>
              <a:t>Candidates and Outcome</a:t>
            </a:r>
          </a:p>
        </p:txBody>
      </p:sp>
      <p:sp>
        <p:nvSpPr>
          <p:cNvPr id="3" name="Content Placeholder 2">
            <a:extLst>
              <a:ext uri="{FF2B5EF4-FFF2-40B4-BE49-F238E27FC236}">
                <a16:creationId xmlns:a16="http://schemas.microsoft.com/office/drawing/2014/main" id="{4D749172-4073-FAF6-1DF1-76DB7EBD9CCB}"/>
              </a:ext>
            </a:extLst>
          </p:cNvPr>
          <p:cNvSpPr>
            <a:spLocks noGrp="1"/>
          </p:cNvSpPr>
          <p:nvPr>
            <p:ph sz="half" idx="1"/>
          </p:nvPr>
        </p:nvSpPr>
        <p:spPr>
          <a:xfrm>
            <a:off x="838200" y="2328599"/>
            <a:ext cx="5181600" cy="3848363"/>
          </a:xfrm>
        </p:spPr>
        <p:txBody>
          <a:bodyPr/>
          <a:lstStyle/>
          <a:p>
            <a:pPr marL="342900" marR="0" lvl="0" indent="-342900">
              <a:lnSpc>
                <a:spcPct val="100000"/>
              </a:lnSpc>
              <a:spcBef>
                <a:spcPts val="0"/>
              </a:spcBef>
              <a:spcAft>
                <a:spcPts val="600"/>
              </a:spcAft>
              <a:buFont typeface="Arial" panose="020B0604020202020204" pitchFamily="34" charset="0"/>
              <a:buChar char="●"/>
            </a:pPr>
            <a:r>
              <a:rPr lang="en-US" sz="2000" dirty="0">
                <a:solidFill>
                  <a:srgbClr val="000000"/>
                </a:solidFill>
              </a:rPr>
              <a:t>Richard Nixon (Republican)</a:t>
            </a:r>
          </a:p>
          <a:p>
            <a:pPr marL="342900" marR="0" lvl="0" indent="-342900">
              <a:lnSpc>
                <a:spcPct val="100000"/>
              </a:lnSpc>
              <a:spcBef>
                <a:spcPts val="0"/>
              </a:spcBef>
              <a:spcAft>
                <a:spcPts val="600"/>
              </a:spcAft>
              <a:buFont typeface="Arial" panose="020B0604020202020204" pitchFamily="34" charset="0"/>
              <a:buChar char="●"/>
            </a:pPr>
            <a:r>
              <a:rPr lang="en-US" sz="2000" dirty="0">
                <a:solidFill>
                  <a:srgbClr val="000000"/>
                </a:solidFill>
              </a:rPr>
              <a:t>Hubert Humphrey (Democrat)</a:t>
            </a:r>
          </a:p>
          <a:p>
            <a:pPr marL="342900" marR="0" lvl="0" indent="-342900">
              <a:lnSpc>
                <a:spcPct val="100000"/>
              </a:lnSpc>
              <a:spcBef>
                <a:spcPts val="0"/>
              </a:spcBef>
              <a:spcAft>
                <a:spcPts val="600"/>
              </a:spcAft>
              <a:buFont typeface="Arial" panose="020B0604020202020204" pitchFamily="34" charset="0"/>
              <a:buChar char="●"/>
            </a:pPr>
            <a:r>
              <a:rPr lang="en-US" sz="2000" dirty="0">
                <a:solidFill>
                  <a:srgbClr val="000000"/>
                </a:solidFill>
              </a:rPr>
              <a:t>George Wallace (American Independent)</a:t>
            </a:r>
            <a:endParaRPr lang="en-US" dirty="0"/>
          </a:p>
        </p:txBody>
      </p:sp>
      <p:pic>
        <p:nvPicPr>
          <p:cNvPr id="5" name="Picture 4">
            <a:extLst>
              <a:ext uri="{FF2B5EF4-FFF2-40B4-BE49-F238E27FC236}">
                <a16:creationId xmlns:a16="http://schemas.microsoft.com/office/drawing/2014/main" id="{FEA51A42-1B00-3E76-7663-B0DC90D26006}"/>
              </a:ext>
            </a:extLst>
          </p:cNvPr>
          <p:cNvPicPr>
            <a:picLocks noChangeAspect="1"/>
          </p:cNvPicPr>
          <p:nvPr/>
        </p:nvPicPr>
        <p:blipFill>
          <a:blip r:embed="rId2"/>
          <a:srcRect/>
          <a:stretch/>
        </p:blipFill>
        <p:spPr>
          <a:xfrm>
            <a:off x="6427907" y="2692401"/>
            <a:ext cx="5070268" cy="3140613"/>
          </a:xfrm>
          <a:prstGeom prst="rect">
            <a:avLst/>
          </a:prstGeom>
        </p:spPr>
      </p:pic>
      <p:pic>
        <p:nvPicPr>
          <p:cNvPr id="6" name="Content Placeholder 9">
            <a:extLst>
              <a:ext uri="{FF2B5EF4-FFF2-40B4-BE49-F238E27FC236}">
                <a16:creationId xmlns:a16="http://schemas.microsoft.com/office/drawing/2014/main" id="{015A9F85-E810-F562-5F07-02D6C0077562}"/>
              </a:ext>
            </a:extLst>
          </p:cNvPr>
          <p:cNvPicPr>
            <a:picLocks noChangeAspect="1"/>
          </p:cNvPicPr>
          <p:nvPr/>
        </p:nvPicPr>
        <p:blipFill>
          <a:blip r:embed="rId3"/>
          <a:srcRect/>
          <a:stretch/>
        </p:blipFill>
        <p:spPr>
          <a:xfrm>
            <a:off x="6934199" y="2052375"/>
            <a:ext cx="4114800" cy="276225"/>
          </a:xfrm>
          <a:prstGeom prst="rect">
            <a:avLst/>
          </a:prstGeom>
        </p:spPr>
      </p:pic>
      <p:sp>
        <p:nvSpPr>
          <p:cNvPr id="7" name="TextBox 6">
            <a:extLst>
              <a:ext uri="{FF2B5EF4-FFF2-40B4-BE49-F238E27FC236}">
                <a16:creationId xmlns:a16="http://schemas.microsoft.com/office/drawing/2014/main" id="{E5A1BD1C-DFEE-FA90-C210-79F0863E58F5}"/>
              </a:ext>
            </a:extLst>
          </p:cNvPr>
          <p:cNvSpPr txBox="1"/>
          <p:nvPr/>
        </p:nvSpPr>
        <p:spPr>
          <a:xfrm>
            <a:off x="6096001" y="1695057"/>
            <a:ext cx="6425452" cy="392480"/>
          </a:xfrm>
          <a:prstGeom prst="rect">
            <a:avLst/>
          </a:prstGeom>
          <a:noFill/>
        </p:spPr>
        <p:txBody>
          <a:bodyPr wrap="square">
            <a:spAutoFit/>
          </a:bodyPr>
          <a:lstStyle/>
          <a:p>
            <a:pPr marL="0" marR="0" indent="457200">
              <a:lnSpc>
                <a:spcPct val="115000"/>
              </a:lnSpc>
              <a:spcBef>
                <a:spcPts val="0"/>
              </a:spcBef>
              <a:spcAft>
                <a:spcPts val="0"/>
              </a:spcAft>
            </a:pPr>
            <a:r>
              <a:rPr lang="en-US" sz="1800" dirty="0">
                <a:solidFill>
                  <a:srgbClr val="DD5C5B"/>
                </a:solidFill>
                <a:effectLst/>
                <a:latin typeface="Helvetica" pitchFamily="2" charset="0"/>
                <a:ea typeface="Arial" panose="020B0604020202020204" pitchFamily="34" charset="0"/>
                <a:cs typeface="Arial" panose="020B0604020202020204" pitchFamily="34" charset="0"/>
              </a:rPr>
              <a:t>Nixon 301                       </a:t>
            </a:r>
            <a:r>
              <a:rPr lang="en-US" sz="1800" dirty="0">
                <a:solidFill>
                  <a:srgbClr val="365F91"/>
                </a:solidFill>
                <a:effectLst/>
                <a:latin typeface="Helvetica" pitchFamily="2" charset="0"/>
                <a:ea typeface="Arial" panose="020B0604020202020204" pitchFamily="34" charset="0"/>
                <a:cs typeface="Arial" panose="020B0604020202020204" pitchFamily="34" charset="0"/>
              </a:rPr>
              <a:t>Humphrey 191  </a:t>
            </a:r>
            <a:r>
              <a:rPr lang="en-US" sz="1800" dirty="0">
                <a:solidFill>
                  <a:srgbClr val="D2B900"/>
                </a:solidFill>
                <a:effectLst/>
                <a:latin typeface="Helvetica" pitchFamily="2" charset="0"/>
                <a:ea typeface="Arial" panose="020B0604020202020204" pitchFamily="34" charset="0"/>
                <a:cs typeface="Arial" panose="020B0604020202020204" pitchFamily="34" charset="0"/>
              </a:rPr>
              <a:t>Wallace 46</a:t>
            </a:r>
            <a:r>
              <a:rPr lang="en-US" dirty="0">
                <a:effectLst/>
              </a:rPr>
              <a:t> </a:t>
            </a:r>
            <a:endParaRPr lang="en-US" sz="1800" dirty="0">
              <a:effectLst/>
              <a:latin typeface="Arial" panose="020B0604020202020204" pitchFamily="34" charset="0"/>
              <a:ea typeface="Arial" panose="020B0604020202020204" pitchFamily="34" charset="0"/>
            </a:endParaRPr>
          </a:p>
        </p:txBody>
      </p:sp>
      <p:pic>
        <p:nvPicPr>
          <p:cNvPr id="8" name="Picture 7">
            <a:extLst>
              <a:ext uri="{FF2B5EF4-FFF2-40B4-BE49-F238E27FC236}">
                <a16:creationId xmlns:a16="http://schemas.microsoft.com/office/drawing/2014/main" id="{6EDA3A9A-CB67-CDF5-00E7-5C3B6551C0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99228" y="5608226"/>
            <a:ext cx="1052807" cy="1037466"/>
          </a:xfrm>
          <a:prstGeom prst="rect">
            <a:avLst/>
          </a:prstGeom>
        </p:spPr>
      </p:pic>
    </p:spTree>
    <p:extLst>
      <p:ext uri="{BB962C8B-B14F-4D97-AF65-F5344CB8AC3E}">
        <p14:creationId xmlns:p14="http://schemas.microsoft.com/office/powerpoint/2010/main" val="25902375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88942-DC02-0E03-F2AA-51F932287F5F}"/>
              </a:ext>
            </a:extLst>
          </p:cNvPr>
          <p:cNvSpPr>
            <a:spLocks noGrp="1"/>
          </p:cNvSpPr>
          <p:nvPr>
            <p:ph type="title"/>
          </p:nvPr>
        </p:nvSpPr>
        <p:spPr/>
        <p:txBody>
          <a:bodyPr/>
          <a:lstStyle/>
          <a:p>
            <a:r>
              <a:rPr lang="en-US" dirty="0"/>
              <a:t>Warm-Up</a:t>
            </a:r>
          </a:p>
        </p:txBody>
      </p:sp>
      <p:sp>
        <p:nvSpPr>
          <p:cNvPr id="3" name="Text Placeholder 2">
            <a:extLst>
              <a:ext uri="{FF2B5EF4-FFF2-40B4-BE49-F238E27FC236}">
                <a16:creationId xmlns:a16="http://schemas.microsoft.com/office/drawing/2014/main" id="{E4C3CF34-E1AF-F168-05BA-BC62E1E8C24F}"/>
              </a:ext>
            </a:extLst>
          </p:cNvPr>
          <p:cNvSpPr>
            <a:spLocks noGrp="1"/>
          </p:cNvSpPr>
          <p:nvPr>
            <p:ph type="body" idx="1"/>
          </p:nvPr>
        </p:nvSpPr>
        <p:spPr/>
        <p:txBody>
          <a:bodyPr>
            <a:noAutofit/>
          </a:bodyPr>
          <a:lstStyle/>
          <a:p>
            <a:pPr marL="0" marR="0">
              <a:lnSpc>
                <a:spcPct val="100000"/>
              </a:lnSpc>
              <a:spcBef>
                <a:spcPts val="0"/>
              </a:spcBef>
              <a:spcAft>
                <a:spcPts val="0"/>
              </a:spcAft>
            </a:pPr>
            <a:r>
              <a:rPr lang="en-US" b="1" dirty="0">
                <a:effectLst/>
                <a:latin typeface="Helvetica" pitchFamily="2" charset="0"/>
                <a:ea typeface="Arial" panose="020B0604020202020204" pitchFamily="34" charset="0"/>
              </a:rPr>
              <a:t>“Someday Son All This Will Be Yours”</a:t>
            </a:r>
            <a:endParaRPr lang="en-US" dirty="0">
              <a:effectLst/>
              <a:latin typeface="Arial" panose="020B0604020202020204" pitchFamily="34" charset="0"/>
              <a:ea typeface="Arial" panose="020B0604020202020204" pitchFamily="34" charset="0"/>
            </a:endParaRPr>
          </a:p>
          <a:p>
            <a:pPr marL="0" marR="0">
              <a:lnSpc>
                <a:spcPct val="100000"/>
              </a:lnSpc>
              <a:spcBef>
                <a:spcPts val="0"/>
              </a:spcBef>
              <a:spcAft>
                <a:spcPts val="0"/>
              </a:spcAft>
            </a:pPr>
            <a:r>
              <a:rPr lang="en-US" b="1" dirty="0">
                <a:effectLst/>
                <a:latin typeface="Helvetica" pitchFamily="2" charset="0"/>
                <a:ea typeface="Arial" panose="020B0604020202020204" pitchFamily="34" charset="0"/>
              </a:rPr>
              <a:t>William E. Papas</a:t>
            </a:r>
            <a:endParaRPr lang="en-US" dirty="0">
              <a:effectLst/>
              <a:latin typeface="Arial" panose="020B0604020202020204" pitchFamily="34" charset="0"/>
              <a:ea typeface="Arial" panose="020B0604020202020204" pitchFamily="34" charset="0"/>
            </a:endParaRPr>
          </a:p>
          <a:p>
            <a:pPr marL="0" marR="0">
              <a:lnSpc>
                <a:spcPct val="100000"/>
              </a:lnSpc>
              <a:spcBef>
                <a:spcPts val="0"/>
              </a:spcBef>
              <a:spcAft>
                <a:spcPts val="0"/>
              </a:spcAft>
            </a:pPr>
            <a:r>
              <a:rPr lang="en-US" b="1" dirty="0">
                <a:effectLst/>
                <a:latin typeface="Helvetica" pitchFamily="2" charset="0"/>
                <a:ea typeface="Arial" panose="020B0604020202020204" pitchFamily="34" charset="0"/>
              </a:rPr>
              <a:t>1968</a:t>
            </a:r>
            <a:endParaRPr lang="en-US" dirty="0">
              <a:effectLst/>
              <a:latin typeface="Arial" panose="020B0604020202020204" pitchFamily="34" charset="0"/>
              <a:ea typeface="Arial" panose="020B0604020202020204" pitchFamily="34" charset="0"/>
            </a:endParaRPr>
          </a:p>
        </p:txBody>
      </p:sp>
      <p:pic>
        <p:nvPicPr>
          <p:cNvPr id="4" name="Picture 3">
            <a:extLst>
              <a:ext uri="{FF2B5EF4-FFF2-40B4-BE49-F238E27FC236}">
                <a16:creationId xmlns:a16="http://schemas.microsoft.com/office/drawing/2014/main" id="{30941501-66AB-E97C-8A95-10331D2FE8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99228" y="5608226"/>
            <a:ext cx="1052807" cy="1037466"/>
          </a:xfrm>
          <a:prstGeom prst="rect">
            <a:avLst/>
          </a:prstGeom>
        </p:spPr>
      </p:pic>
    </p:spTree>
    <p:extLst>
      <p:ext uri="{BB962C8B-B14F-4D97-AF65-F5344CB8AC3E}">
        <p14:creationId xmlns:p14="http://schemas.microsoft.com/office/powerpoint/2010/main" val="36458323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3ABA1-2426-FDD2-D99D-46EE9EC3D131}"/>
              </a:ext>
            </a:extLst>
          </p:cNvPr>
          <p:cNvSpPr>
            <a:spLocks noGrp="1"/>
          </p:cNvSpPr>
          <p:nvPr>
            <p:ph type="title"/>
          </p:nvPr>
        </p:nvSpPr>
        <p:spPr>
          <a:xfrm>
            <a:off x="838200" y="365125"/>
            <a:ext cx="10515600" cy="927647"/>
          </a:xfrm>
        </p:spPr>
        <p:txBody>
          <a:bodyPr>
            <a:normAutofit/>
          </a:bodyPr>
          <a:lstStyle/>
          <a:p>
            <a:pPr marL="0" marR="0" algn="ctr">
              <a:lnSpc>
                <a:spcPct val="100000"/>
              </a:lnSpc>
              <a:spcBef>
                <a:spcPts val="0"/>
              </a:spcBef>
              <a:spcAft>
                <a:spcPts val="0"/>
              </a:spcAft>
            </a:pPr>
            <a:r>
              <a:rPr lang="en-US" sz="1800" b="1" dirty="0">
                <a:effectLst/>
                <a:latin typeface="Helvetica" pitchFamily="2" charset="0"/>
                <a:ea typeface="Arial" panose="020B0604020202020204" pitchFamily="34" charset="0"/>
              </a:rPr>
              <a:t>“Someday Son All This Will Be Yours”</a:t>
            </a:r>
            <a:br>
              <a:rPr lang="en-US" sz="1800" dirty="0">
                <a:effectLst/>
                <a:latin typeface="Arial" panose="020B0604020202020204" pitchFamily="34" charset="0"/>
                <a:ea typeface="Arial" panose="020B0604020202020204" pitchFamily="34" charset="0"/>
              </a:rPr>
            </a:br>
            <a:r>
              <a:rPr lang="en-US" sz="1800" b="1" dirty="0">
                <a:effectLst/>
                <a:latin typeface="Helvetica" pitchFamily="2" charset="0"/>
                <a:ea typeface="Arial" panose="020B0604020202020204" pitchFamily="34" charset="0"/>
              </a:rPr>
              <a:t>William E. Papas</a:t>
            </a:r>
            <a:br>
              <a:rPr lang="en-US" sz="1800" dirty="0">
                <a:effectLst/>
                <a:latin typeface="Arial" panose="020B0604020202020204" pitchFamily="34" charset="0"/>
                <a:ea typeface="Arial" panose="020B0604020202020204" pitchFamily="34" charset="0"/>
              </a:rPr>
            </a:br>
            <a:r>
              <a:rPr lang="en-US" sz="1800" b="1" dirty="0">
                <a:effectLst/>
                <a:latin typeface="Helvetica" pitchFamily="2" charset="0"/>
                <a:ea typeface="Arial" panose="020B0604020202020204" pitchFamily="34" charset="0"/>
              </a:rPr>
              <a:t>1968</a:t>
            </a:r>
            <a:endParaRPr lang="en-US" sz="1800" dirty="0">
              <a:effectLst/>
              <a:latin typeface="Arial" panose="020B0604020202020204" pitchFamily="34" charset="0"/>
              <a:ea typeface="Arial" panose="020B0604020202020204" pitchFamily="34" charset="0"/>
            </a:endParaRPr>
          </a:p>
        </p:txBody>
      </p:sp>
      <p:sp>
        <p:nvSpPr>
          <p:cNvPr id="3" name="Content Placeholder 2">
            <a:extLst>
              <a:ext uri="{FF2B5EF4-FFF2-40B4-BE49-F238E27FC236}">
                <a16:creationId xmlns:a16="http://schemas.microsoft.com/office/drawing/2014/main" id="{710555F4-0369-5F93-92FF-2AF7C0E3DD06}"/>
              </a:ext>
            </a:extLst>
          </p:cNvPr>
          <p:cNvSpPr>
            <a:spLocks noGrp="1"/>
          </p:cNvSpPr>
          <p:nvPr>
            <p:ph idx="1"/>
          </p:nvPr>
        </p:nvSpPr>
        <p:spPr>
          <a:xfrm>
            <a:off x="838200" y="5951867"/>
            <a:ext cx="9976945" cy="638120"/>
          </a:xfrm>
        </p:spPr>
        <p:txBody>
          <a:bodyPr>
            <a:noAutofit/>
          </a:bodyPr>
          <a:lstStyle/>
          <a:p>
            <a:pPr marL="0" marR="0" indent="0">
              <a:lnSpc>
                <a:spcPct val="115000"/>
              </a:lnSpc>
              <a:spcBef>
                <a:spcPts val="0"/>
              </a:spcBef>
              <a:spcAft>
                <a:spcPts val="0"/>
              </a:spcAft>
              <a:buNone/>
            </a:pPr>
            <a:r>
              <a:rPr lang="en-US" sz="1100" b="0" i="0" u="none" strike="noStrike" baseline="0" dirty="0">
                <a:solidFill>
                  <a:srgbClr val="000000"/>
                </a:solidFill>
                <a:latin typeface="Helvetica" panose="020B0604020202020204" pitchFamily="34" charset="0"/>
                <a:cs typeface="Helvetica" panose="020B0604020202020204" pitchFamily="34" charset="0"/>
              </a:rPr>
              <a:t>Papas, William E. “Someday Son All This Will Be Yours.” </a:t>
            </a:r>
            <a:r>
              <a:rPr lang="en-US" sz="1100" b="0" i="1" u="none" strike="noStrike" baseline="0" dirty="0">
                <a:solidFill>
                  <a:srgbClr val="000000"/>
                </a:solidFill>
                <a:latin typeface="Helvetica" panose="020B0604020202020204" pitchFamily="34" charset="0"/>
                <a:cs typeface="Helvetica" panose="020B0604020202020204" pitchFamily="34" charset="0"/>
              </a:rPr>
              <a:t>The Guardian, </a:t>
            </a:r>
            <a:r>
              <a:rPr lang="en-US" sz="1100" b="0" i="0" u="none" strike="noStrike" baseline="0" dirty="0">
                <a:solidFill>
                  <a:srgbClr val="000000"/>
                </a:solidFill>
                <a:latin typeface="Helvetica" panose="020B0604020202020204" pitchFamily="34" charset="0"/>
                <a:cs typeface="Helvetica" panose="020B0604020202020204" pitchFamily="34" charset="0"/>
              </a:rPr>
              <a:t>November 12, 1968. From </a:t>
            </a:r>
            <a:r>
              <a:rPr lang="en-US" sz="1100" b="0" i="1" u="none" strike="noStrike" baseline="0" dirty="0">
                <a:solidFill>
                  <a:srgbClr val="000000"/>
                </a:solidFill>
                <a:latin typeface="Helvetica" panose="020B0604020202020204" pitchFamily="34" charset="0"/>
                <a:cs typeface="Helvetica" panose="020B0604020202020204" pitchFamily="34" charset="0"/>
              </a:rPr>
              <a:t>The Guardian </a:t>
            </a:r>
            <a:r>
              <a:rPr lang="en-US" sz="1100" b="0" i="0" u="none" strike="noStrike" baseline="0" dirty="0">
                <a:solidFill>
                  <a:srgbClr val="000000"/>
                </a:solidFill>
                <a:latin typeface="Helvetica" panose="020B0604020202020204" pitchFamily="34" charset="0"/>
                <a:cs typeface="Helvetica" panose="020B0604020202020204" pitchFamily="34" charset="0"/>
              </a:rPr>
              <a:t>online. https://www.theguardian.com/gnm-archive/gallery/2016/oct/18/from-the-archive-us-presidential-elections-in-pictures. </a:t>
            </a:r>
            <a:endParaRPr lang="en-US" sz="1100" dirty="0">
              <a:effectLst/>
              <a:latin typeface="Helvetica" panose="020B0604020202020204" pitchFamily="34" charset="0"/>
              <a:ea typeface="Arial" panose="020B0604020202020204" pitchFamily="34" charset="0"/>
              <a:cs typeface="Helvetica" panose="020B0604020202020204" pitchFamily="34" charset="0"/>
            </a:endParaRPr>
          </a:p>
        </p:txBody>
      </p:sp>
      <p:pic>
        <p:nvPicPr>
          <p:cNvPr id="6" name="Picture 5">
            <a:extLst>
              <a:ext uri="{FF2B5EF4-FFF2-40B4-BE49-F238E27FC236}">
                <a16:creationId xmlns:a16="http://schemas.microsoft.com/office/drawing/2014/main" id="{75ED6A8F-1A1D-1134-82B2-25668BF543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99228" y="5608226"/>
            <a:ext cx="1052807" cy="1037466"/>
          </a:xfrm>
          <a:prstGeom prst="rect">
            <a:avLst/>
          </a:prstGeom>
        </p:spPr>
      </p:pic>
      <p:pic>
        <p:nvPicPr>
          <p:cNvPr id="10" name="image3.png" descr="A picture containing diagram&#10;&#10;Description automatically generated">
            <a:extLst>
              <a:ext uri="{FF2B5EF4-FFF2-40B4-BE49-F238E27FC236}">
                <a16:creationId xmlns:a16="http://schemas.microsoft.com/office/drawing/2014/main" id="{25499632-7AD8-5FD1-5BDF-63518AC28A11}"/>
              </a:ext>
            </a:extLst>
          </p:cNvPr>
          <p:cNvPicPr/>
          <p:nvPr/>
        </p:nvPicPr>
        <p:blipFill>
          <a:blip r:embed="rId3"/>
          <a:srcRect/>
          <a:stretch>
            <a:fillRect/>
          </a:stretch>
        </p:blipFill>
        <p:spPr>
          <a:xfrm>
            <a:off x="3124200" y="1349057"/>
            <a:ext cx="5943600" cy="4342765"/>
          </a:xfrm>
          <a:prstGeom prst="rect">
            <a:avLst/>
          </a:prstGeom>
          <a:ln/>
        </p:spPr>
      </p:pic>
    </p:spTree>
    <p:extLst>
      <p:ext uri="{BB962C8B-B14F-4D97-AF65-F5344CB8AC3E}">
        <p14:creationId xmlns:p14="http://schemas.microsoft.com/office/powerpoint/2010/main" val="11056814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8114B8381992D49BFEC195D1E62885C" ma:contentTypeVersion="17" ma:contentTypeDescription="Create a new document." ma:contentTypeScope="" ma:versionID="d9d0255ac283ba499faa8ad8cf9a9334">
  <xsd:schema xmlns:xsd="http://www.w3.org/2001/XMLSchema" xmlns:xs="http://www.w3.org/2001/XMLSchema" xmlns:p="http://schemas.microsoft.com/office/2006/metadata/properties" xmlns:ns2="edc1dda4-e497-4293-92fa-89c2d7121ae6" xmlns:ns3="8d85cce8-ce02-4b6f-9ec5-19814b89220d" targetNamespace="http://schemas.microsoft.com/office/2006/metadata/properties" ma:root="true" ma:fieldsID="e71a5bc01dc7dc7043ff1a085191f391" ns2:_="" ns3:_="">
    <xsd:import namespace="edc1dda4-e497-4293-92fa-89c2d7121ae6"/>
    <xsd:import namespace="8d85cce8-ce02-4b6f-9ec5-19814b89220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Location" minOccurs="0"/>
                <xsd:element ref="ns2:MediaServiceOCR"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dc1dda4-e497-4293-92fa-89c2d7121ae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0d0892d-21e2-4a28-be84-55d2a6f2487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d85cce8-ce02-4b6f-9ec5-19814b89220d"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c6e4741b-d4f4-4256-805c-aeb202cfdd16}" ma:internalName="TaxCatchAll" ma:showField="CatchAllData" ma:web="8d85cce8-ce02-4b6f-9ec5-19814b89220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d85cce8-ce02-4b6f-9ec5-19814b89220d" xsi:nil="true"/>
    <lcf76f155ced4ddcb4097134ff3c332f xmlns="edc1dda4-e497-4293-92fa-89c2d7121ae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641A4B9-148C-44BE-936E-17B77C9F3A2D}"/>
</file>

<file path=customXml/itemProps2.xml><?xml version="1.0" encoding="utf-8"?>
<ds:datastoreItem xmlns:ds="http://schemas.openxmlformats.org/officeDocument/2006/customXml" ds:itemID="{B0512C52-1051-493C-B081-1BACDBBDB054}"/>
</file>

<file path=customXml/itemProps3.xml><?xml version="1.0" encoding="utf-8"?>
<ds:datastoreItem xmlns:ds="http://schemas.openxmlformats.org/officeDocument/2006/customXml" ds:itemID="{6899D3CF-8A48-45DA-8B6B-9ACBAE6D244B}"/>
</file>

<file path=docProps/app.xml><?xml version="1.0" encoding="utf-8"?>
<Properties xmlns="http://schemas.openxmlformats.org/officeDocument/2006/extended-properties" xmlns:vt="http://schemas.openxmlformats.org/officeDocument/2006/docPropsVTypes">
  <TotalTime>72</TotalTime>
  <Words>287</Words>
  <Application>Microsoft Office PowerPoint</Application>
  <PresentationFormat>Widescreen</PresentationFormat>
  <Paragraphs>18</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Helvetica</vt:lpstr>
      <vt:lpstr>Montserrat</vt:lpstr>
      <vt:lpstr>Office Theme</vt:lpstr>
      <vt:lpstr>Election of 1968: Conservative Response</vt:lpstr>
      <vt:lpstr>Essential Question</vt:lpstr>
      <vt:lpstr>Key Ideas</vt:lpstr>
      <vt:lpstr>Candidates and Outcome</vt:lpstr>
      <vt:lpstr>Warm-Up</vt:lpstr>
      <vt:lpstr>“Someday Son All This Will Be Yours” William E. Papas 1968</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Election of 1800: Origins of American Political Parties</dc:title>
  <dc:creator>Evan Windham</dc:creator>
  <cp:lastModifiedBy>Kate Betz</cp:lastModifiedBy>
  <cp:revision>15</cp:revision>
  <dcterms:created xsi:type="dcterms:W3CDTF">2023-03-13T01:01:07Z</dcterms:created>
  <dcterms:modified xsi:type="dcterms:W3CDTF">2023-05-16T12:54:40Z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0x01010068114B8381992D49BFEC195D1E62885C</vt:lpwstr>
  </property>
</Properties>
</file>