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3" r:id="rId4"/>
    <p:sldId id="265" r:id="rId5"/>
    <p:sldId id="260" r:id="rId6"/>
    <p:sldId id="267" r:id="rId7"/>
    <p:sldId id="268" r:id="rId8"/>
    <p:sldId id="269" r:id="rId9"/>
    <p:sldId id="272" r:id="rId10"/>
    <p:sldId id="273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209A487-BBC1-4150-A410-6A1928928AE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246324F-F741-46EC-8DC4-50B7CA53774E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William Meier</a:t>
            </a:r>
          </a:p>
          <a:p>
            <a:r>
              <a:rPr lang="en-US" dirty="0" smtClean="0"/>
              <a:t>Texas Christian university</a:t>
            </a:r>
          </a:p>
          <a:p>
            <a:r>
              <a:rPr lang="en-US" smtClean="0"/>
              <a:t>October </a:t>
            </a:r>
            <a:r>
              <a:rPr lang="en-US" smtClean="0"/>
              <a:t>2019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British Postwar Policy and Growing Separation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6371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29653"/>
            <a:ext cx="3734718" cy="509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390917"/>
            <a:ext cx="735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Sources: British Museum 2010,7081.851 &amp; 1855,0609.1926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Intolerable actions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14800" y="1981200"/>
            <a:ext cx="486494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7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Violence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279306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60960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Source: JCB Political Cartoons 29454</a:t>
            </a:r>
            <a:endParaRPr lang="en-US" sz="1400" dirty="0"/>
          </a:p>
        </p:txBody>
      </p:sp>
      <p:pic>
        <p:nvPicPr>
          <p:cNvPr id="6" name="Content Placeholder 5" descr="Satire; Virginian loyalists being forced to sign either the Association or the Resolutions drawn up by the Williamsburg Convention in Aug. 1774. A number of Liberty Men with large clubs are grouped round two casks on the top of which is a plank serving as a table; on this is the paper which the reluctant loyalists are being forced to sign. A man in profile to the right is in the act of igning, while a truculent-looking cook stands over him with a large knife; the cook has a cockade in his cook's cap and smokes a long pipe. On the left another loyalist is being dragged towards the gallows by a group of Sons of Liberty with clubs, his hands are clasped in supplication; one points at the gallows, another, who holds the victim by the collar, is about to cut off his hair with a pair of scissors. The gallows (right) with its swinging sack of feathers and barrel of dripping tar is inscribed 'A cure for the Refractory.' Among the spectators is a scowling woman (right) in profile to the left, holding up an infant; a little boy clings to her skirts holding a flag inscribed 'Libert' and wearing a wooden sword and a hat with a cockade. There are also a negro, and a sour-looking minister with lank hair. One of the two barrels is inscribed 'Tobacco A Present for John Wilkes Esq.r Lord Mayor of London.' The papers on it are inscribed 'The Resolves of the Congress' and 'Non Importation'. Behind, on a high pedestal inscribed 'Botetourt' is a statue of a man standing, in peer's robes, pointing towards the gallows.  1775  Mezzotint with etchin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31875"/>
            <a:ext cx="3189989" cy="4527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British Museum 2010,7081.350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76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295400"/>
            <a:ext cx="2362200" cy="990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Seal of the Colony of Massachusetts, circa 1775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667000"/>
            <a:ext cx="2362200" cy="3459163"/>
          </a:xfrm>
        </p:spPr>
        <p:txBody>
          <a:bodyPr/>
          <a:lstStyle/>
          <a:p>
            <a:r>
              <a:rPr lang="en-US" dirty="0" smtClean="0"/>
              <a:t>- “</a:t>
            </a:r>
            <a:r>
              <a:rPr lang="en-US" dirty="0" err="1" smtClean="0"/>
              <a:t>Ense</a:t>
            </a:r>
            <a:r>
              <a:rPr lang="en-US" dirty="0" smtClean="0"/>
              <a:t> petit </a:t>
            </a:r>
            <a:r>
              <a:rPr lang="en-US" dirty="0" err="1" smtClean="0"/>
              <a:t>placidam</a:t>
            </a:r>
            <a:r>
              <a:rPr lang="en-US" dirty="0" smtClean="0"/>
              <a:t> sub </a:t>
            </a:r>
            <a:r>
              <a:rPr lang="en-US" dirty="0" err="1" smtClean="0"/>
              <a:t>libertate</a:t>
            </a:r>
            <a:r>
              <a:rPr lang="en-US" dirty="0" smtClean="0"/>
              <a:t> </a:t>
            </a:r>
            <a:r>
              <a:rPr lang="en-US" dirty="0" err="1" smtClean="0"/>
              <a:t>quietem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- [“Seek with the sword a quiet peace under liberty”]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03" y="838200"/>
            <a:ext cx="5086911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9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066800"/>
            <a:ext cx="2362200" cy="1905000"/>
          </a:xfrm>
        </p:spPr>
        <p:txBody>
          <a:bodyPr/>
          <a:lstStyle/>
          <a:p>
            <a:r>
              <a:rPr lang="en-US" dirty="0" smtClean="0"/>
              <a:t>Seven Years War &amp; French and Indian War, 1754-1763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048000"/>
            <a:ext cx="2362200" cy="3078163"/>
          </a:xfrm>
        </p:spPr>
        <p:txBody>
          <a:bodyPr/>
          <a:lstStyle/>
          <a:p>
            <a:r>
              <a:rPr lang="en-US" dirty="0" smtClean="0"/>
              <a:t>1759: The “Year of Victories”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253122" y="685800"/>
            <a:ext cx="538095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58674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Source: Royal Museums Greenwich MEC 1137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0269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2133600"/>
          </a:xfrm>
        </p:spPr>
        <p:txBody>
          <a:bodyPr/>
          <a:lstStyle/>
          <a:p>
            <a:r>
              <a:rPr lang="en-US" sz="2000" dirty="0" smtClean="0"/>
              <a:t>Silver medal commemorating the British capture of Pondicherry, 1761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505200"/>
            <a:ext cx="2362200" cy="2620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26423"/>
            <a:ext cx="5638800" cy="432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5867400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National Army Museum 1980 -02 -82 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204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81000"/>
            <a:ext cx="82391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94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943600"/>
            <a:ext cx="58674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381000" y="1219200"/>
            <a:ext cx="2438400" cy="5029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Stamp Act, 1765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George Grenville vs. William Pitt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“When were they made slaves?”</a:t>
            </a:r>
          </a:p>
          <a:p>
            <a:r>
              <a:rPr lang="en-US" sz="1800" dirty="0" smtClean="0"/>
              <a:t>Repeal, 1766</a:t>
            </a:r>
          </a:p>
          <a:p>
            <a:r>
              <a:rPr lang="en-US" sz="1800" dirty="0" smtClean="0"/>
              <a:t>Declaratory Act, 1766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48768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‘Humphrey </a:t>
            </a:r>
            <a:r>
              <a:rPr lang="en-US" dirty="0" err="1" smtClean="0"/>
              <a:t>Ploughjogger</a:t>
            </a:r>
            <a:r>
              <a:rPr lang="en-US" dirty="0" smtClean="0"/>
              <a:t>’ [John Adams], </a:t>
            </a:r>
            <a:r>
              <a:rPr lang="en-US" i="1" dirty="0" smtClean="0"/>
              <a:t>Boston Gazette</a:t>
            </a:r>
            <a:r>
              <a:rPr lang="en-US" dirty="0" smtClean="0"/>
              <a:t>, 14 Oct. 1765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91" y="806896"/>
            <a:ext cx="6100884" cy="392643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idx="1"/>
          </p:nvPr>
        </p:nvSpPr>
        <p:spPr>
          <a:xfrm>
            <a:off x="3124200" y="466130"/>
            <a:ext cx="5867400" cy="4267200"/>
          </a:xfrm>
        </p:spPr>
      </p:sp>
    </p:spTree>
    <p:extLst>
      <p:ext uri="{BB962C8B-B14F-4D97-AF65-F5344CB8AC3E}">
        <p14:creationId xmlns:p14="http://schemas.microsoft.com/office/powerpoint/2010/main" val="322251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Benjamin Wilson, “The Repeal” (1766)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4516" r="3486" b="4112"/>
          <a:stretch/>
        </p:blipFill>
        <p:spPr bwMode="auto">
          <a:xfrm>
            <a:off x="1143000" y="1600200"/>
            <a:ext cx="7033189" cy="47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1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75518"/>
            <a:ext cx="8156167" cy="61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6357464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Source: Lewis Walpole Library  LWLPR02585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48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1" t="39337" r="25637" b="19044"/>
          <a:stretch/>
        </p:blipFill>
        <p:spPr bwMode="auto">
          <a:xfrm>
            <a:off x="1981200" y="1600200"/>
            <a:ext cx="4655328" cy="43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2170" y="6363453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Source: John Carter Brown Library, Political Cartoons 31573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970" y="304800"/>
            <a:ext cx="8534400" cy="685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Detail from “Liberty Triumphant; or, The Downfall of Oppression” (London, 1774)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95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579</TotalTime>
  <Words>195</Words>
  <Application>Microsoft Office PowerPoint</Application>
  <PresentationFormat>On-screen Show (4:3)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Georgia</vt:lpstr>
      <vt:lpstr>Wingdings</vt:lpstr>
      <vt:lpstr>Wingdings 2</vt:lpstr>
      <vt:lpstr>Civic</vt:lpstr>
      <vt:lpstr>British Postwar Policy and Growing Separation</vt:lpstr>
      <vt:lpstr>Seal of the Colony of Massachusetts, circa 1775</vt:lpstr>
      <vt:lpstr>Seven Years War &amp; French and Indian War, 1754-1763</vt:lpstr>
      <vt:lpstr>Silver medal commemorating the British capture of Pondicherry, 1761</vt:lpstr>
      <vt:lpstr>PowerPoint Presentation</vt:lpstr>
      <vt:lpstr>PowerPoint Presentation</vt:lpstr>
      <vt:lpstr>Benjamin Wilson, “The Repeal” (1766)</vt:lpstr>
      <vt:lpstr>PowerPoint Presentation</vt:lpstr>
      <vt:lpstr>Detail from “Liberty Triumphant; or, The Downfall of Oppression” (London, 1774)</vt:lpstr>
      <vt:lpstr>Intolerable actions</vt:lpstr>
      <vt:lpstr>Violence</vt:lpstr>
    </vt:vector>
  </TitlesOfParts>
  <Company>Texas Christian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postwar policy and growing separation</dc:title>
  <dc:creator>Meier, William</dc:creator>
  <cp:lastModifiedBy>Meier, William</cp:lastModifiedBy>
  <cp:revision>36</cp:revision>
  <dcterms:created xsi:type="dcterms:W3CDTF">2015-06-15T18:08:21Z</dcterms:created>
  <dcterms:modified xsi:type="dcterms:W3CDTF">2019-09-19T16:22:45Z</dcterms:modified>
</cp:coreProperties>
</file>