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6" r:id="rId4"/>
  </p:sldMasterIdLst>
  <p:notesMasterIdLst>
    <p:notesMasterId r:id="rId9"/>
  </p:notesMasterIdLst>
  <p:sldIdLst>
    <p:sldId id="262" r:id="rId5"/>
    <p:sldId id="261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75" d="100"/>
          <a:sy n="75" d="100"/>
        </p:scale>
        <p:origin x="37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248-46FB-4B21-86CC-193094DCEFA0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4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9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2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2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2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0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3E312BF-6E7B-46F2-B83A-98982FB970F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0270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002" y="2419064"/>
            <a:ext cx="7670043" cy="226855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9946" y="5435066"/>
            <a:ext cx="5357600" cy="1160213"/>
          </a:xfrm>
        </p:spPr>
        <p:txBody>
          <a:bodyPr/>
          <a:lstStyle/>
          <a:p>
            <a:r>
              <a:rPr lang="en-US" dirty="0" smtClean="0"/>
              <a:t>Kate Brown</a:t>
            </a:r>
          </a:p>
          <a:p>
            <a:r>
              <a:rPr lang="en-US" dirty="0" smtClean="0"/>
              <a:t>Western Kentucky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42" y="808056"/>
            <a:ext cx="8386497" cy="14847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Argument:  Bill of Rights originally meant to be for majority’s rights, states’ rights—not individual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3" y="2292824"/>
            <a:ext cx="9000646" cy="3757120"/>
          </a:xfrm>
        </p:spPr>
        <p:txBody>
          <a:bodyPr/>
          <a:lstStyle/>
          <a:p>
            <a:r>
              <a:rPr lang="en-US" u="sng" dirty="0" smtClean="0"/>
              <a:t>Context and Influences:</a:t>
            </a:r>
          </a:p>
          <a:p>
            <a:r>
              <a:rPr lang="en-US" dirty="0" smtClean="0"/>
              <a:t>(English) Bill of Rights (1689)</a:t>
            </a:r>
          </a:p>
          <a:p>
            <a:r>
              <a:rPr lang="en-US" dirty="0" smtClean="0"/>
              <a:t>State constitution making (1776-1780)</a:t>
            </a:r>
          </a:p>
          <a:p>
            <a:r>
              <a:rPr lang="en-US" dirty="0" smtClean="0"/>
              <a:t>Federalism</a:t>
            </a:r>
          </a:p>
          <a:p>
            <a:r>
              <a:rPr lang="en-US" dirty="0" smtClean="0"/>
              <a:t>Popular Sovereignty (“We the People…”)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65" y="2756848"/>
            <a:ext cx="4762500" cy="2381250"/>
          </a:xfrm>
          <a:prstGeom prst="rect">
            <a:avLst/>
          </a:prstGeom>
          <a:ln w="28575" cap="sq" cmpd="thickThin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481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Central to 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616" y="1923872"/>
            <a:ext cx="6073809" cy="399782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Militias</a:t>
            </a:r>
          </a:p>
          <a:p>
            <a:r>
              <a:rPr lang="en-US" dirty="0" smtClean="0"/>
              <a:t>Churches</a:t>
            </a:r>
          </a:p>
          <a:p>
            <a:r>
              <a:rPr lang="en-US" dirty="0" smtClean="0"/>
              <a:t>Juries (the most important)</a:t>
            </a:r>
          </a:p>
          <a:p>
            <a:pPr lvl="1"/>
            <a:r>
              <a:rPr lang="en-US" dirty="0" smtClean="0"/>
              <a:t>Example:  John Peter Zenger’s case (N.Y., 1735)</a:t>
            </a:r>
          </a:p>
          <a:p>
            <a:pPr lvl="1"/>
            <a:r>
              <a:rPr lang="en-US" dirty="0" smtClean="0"/>
              <a:t>(Freedom of the press + jury oversight combined)</a:t>
            </a:r>
          </a:p>
          <a:p>
            <a:pPr marL="6160" indent="0">
              <a:buNone/>
            </a:pPr>
            <a:endParaRPr lang="en-US" dirty="0" smtClean="0"/>
          </a:p>
          <a:p>
            <a:r>
              <a:rPr lang="en-US" dirty="0" smtClean="0"/>
              <a:t>Reconstruction,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and Incorporation</a:t>
            </a:r>
          </a:p>
          <a:p>
            <a:pPr marL="616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564" y="1785454"/>
            <a:ext cx="2859436" cy="4477864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653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Rights of the Majority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Rights of the Individual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66a21551-eabe-4d8d-b38c-0aede8faf9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CE5D65862D9540A3CD1661B7E9417B" ma:contentTypeVersion="11" ma:contentTypeDescription="Create a new document." ma:contentTypeScope="" ma:versionID="2d87b283d8ab6ae2326bcae39efebd66">
  <xsd:schema xmlns:xsd="http://www.w3.org/2001/XMLSchema" xmlns:xs="http://www.w3.org/2001/XMLSchema" xmlns:p="http://schemas.microsoft.com/office/2006/metadata/properties" xmlns:ns3="66a21551-eabe-4d8d-b38c-0aede8faf90c" targetNamespace="http://schemas.microsoft.com/office/2006/metadata/properties" ma:root="true" ma:fieldsID="731512c58a74fce15ffd8abf25978138" ns3:_="">
    <xsd:import namespace="66a21551-eabe-4d8d-b38c-0aede8faf9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21551-eabe-4d8d-b38c-0aede8faf9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a21551-eabe-4d8d-b38c-0aede8faf90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7EED7C-F902-4D26-99DD-A290F9769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a21551-eabe-4d8d-b38c-0aede8faf9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111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MS Shell Dlg 2</vt:lpstr>
      <vt:lpstr>Wingdings</vt:lpstr>
      <vt:lpstr>Wingdings 3</vt:lpstr>
      <vt:lpstr>Madison</vt:lpstr>
      <vt:lpstr>  The Bill of Rights</vt:lpstr>
      <vt:lpstr>Argument:  Bill of Rights originally meant to be for majority’s rights, states’ rights—not individual rights</vt:lpstr>
      <vt:lpstr>Institutions Central to the Bill of Rights</vt:lpstr>
      <vt:lpstr>Primary Source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2021-09-22T21:39:37Z</dcterms:created>
  <dcterms:modified xsi:type="dcterms:W3CDTF">2021-10-06T19:46:22Z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0x01010051CE5D65862D9540A3CD1661B7E9417B</vt:lpwstr>
  </property>
</Properties>
</file>