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92" r:id="rId3"/>
    <p:sldId id="268" r:id="rId4"/>
    <p:sldId id="266" r:id="rId5"/>
    <p:sldId id="290" r:id="rId6"/>
    <p:sldId id="291" r:id="rId7"/>
    <p:sldId id="263" r:id="rId8"/>
    <p:sldId id="293" r:id="rId9"/>
    <p:sldId id="261" r:id="rId10"/>
    <p:sldId id="295" r:id="rId11"/>
    <p:sldId id="294" r:id="rId12"/>
    <p:sldId id="298" r:id="rId13"/>
    <p:sldId id="297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1001" autoAdjust="0"/>
  </p:normalViewPr>
  <p:slideViewPr>
    <p:cSldViewPr>
      <p:cViewPr>
        <p:scale>
          <a:sx n="130" d="100"/>
          <a:sy n="130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6BA8-EBB0-44CF-8647-6EE8F8592C7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03ACE-5A5A-4DF3-918F-233EEA020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New Spain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FFC7A7-8625-4913-8DFB-9F3C7E475A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8B4B49-8C86-4C77-BA87-E02AF4CA0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57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47661-D004-48E1-B8C6-69A14487EBB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F397-E9CC-44CE-BD16-EB36E822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1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lgerian" panose="04020705040A02060702" pitchFamily="82" charset="0"/>
              </a:rPr>
              <a:t>Anglo-americans 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in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Texas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9220" name="Picture 4" descr="http://www.unvisiteddallas.com/wp-content/uploads/2012/06/annex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705971" cy="33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46138"/>
            <a:ext cx="2457450" cy="2314575"/>
          </a:xfrm>
          <a:prstGeom prst="rect">
            <a:avLst/>
          </a:prstGeom>
        </p:spPr>
      </p:pic>
      <p:pic>
        <p:nvPicPr>
          <p:cNvPr id="6148" name="Picture 4" descr="https://tshaonline.org/sites/default/files/images/handbook/EE/edwards-col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6607380" cy="45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tephen F. Austin 1827 call to 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75" y="857250"/>
            <a:ext cx="5469755" cy="911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186" t="3168" b="4959"/>
          <a:stretch/>
        </p:blipFill>
        <p:spPr>
          <a:xfrm>
            <a:off x="304800" y="1143000"/>
            <a:ext cx="8453437" cy="48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62000"/>
            <a:ext cx="4331820" cy="5404171"/>
          </a:xfrm>
        </p:spPr>
      </p:pic>
      <p:sp>
        <p:nvSpPr>
          <p:cNvPr id="3" name="Rectangle 2"/>
          <p:cNvSpPr/>
          <p:nvPr/>
        </p:nvSpPr>
        <p:spPr>
          <a:xfrm>
            <a:off x="990600" y="17203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Manuel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8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580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TAKEAWAYS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467600" cy="8382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of Texas, 1821-1835 as a borderland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25146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Put Texas in global context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73510" y="3381068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Avoid old chauvinistic tropes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0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5" grpId="0" autoUpdateAnimBg="0"/>
      <p:bldP spid="153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lgerian" panose="04020705040A02060702" pitchFamily="82" charset="0"/>
              </a:rPr>
              <a:t>Anglo-americans 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in</a:t>
            </a: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Texas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9220" name="Picture 4" descr="http://www.unvisiteddallas.com/wp-content/uploads/2012/06/annex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705971" cy="33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2" descr="http://www.lib.utexas.edu/maps/atlas_mexico/new_spain_viceroyal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360363"/>
            <a:ext cx="9702800" cy="74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8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6" y="1752600"/>
            <a:ext cx="8722493" cy="36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62200" y="333485"/>
            <a:ext cx="4800600" cy="944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Mexican Wars for Independence, 1810-1821</a:t>
            </a:r>
          </a:p>
        </p:txBody>
      </p:sp>
    </p:spTree>
    <p:extLst>
      <p:ext uri="{BB962C8B-B14F-4D97-AF65-F5344CB8AC3E}">
        <p14:creationId xmlns:p14="http://schemas.microsoft.com/office/powerpoint/2010/main" val="17633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nealogyreligion.net/wp-content/uploads/2012/11/Comanch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705225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idx="1"/>
          </p:nvPr>
        </p:nvSpPr>
        <p:spPr>
          <a:xfrm>
            <a:off x="6400800" y="1295400"/>
            <a:ext cx="2057400" cy="944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Comanche Empire</a:t>
            </a:r>
          </a:p>
        </p:txBody>
      </p:sp>
    </p:spTree>
    <p:extLst>
      <p:ext uri="{BB962C8B-B14F-4D97-AF65-F5344CB8AC3E}">
        <p14:creationId xmlns:p14="http://schemas.microsoft.com/office/powerpoint/2010/main" val="2951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ygAAAR4CAYAAADt3fKIAAAgAElEQVR4Xux9B7hlRZF/vzc5MySBIWeRoCBBMYIgKCKCEcV1XVkQXRfWwB+JgsQBRcR1lKQkCQrqElxhRQkimSEpeQZngAFkGCYPzHv/r+p0nenTt7q7+txz37sP6/Lxzcy9ffp0/7q6qn5dXd09/f39/UY/ioAioAgoAoqAIqAIKAKKgCKgCHQBAj1KULpgFLQJioAioAgoAoqAIqAIKAKKgCKACChBUUFQBBQBRUARUAQUAUVAEVAEFIGuQUAJStcMhTZEEVAEFAFFQBFQBBQBRUARUASUoKgMKAKKgCKgCCgCioAioAgoAopA1yCgBKVrhkIboggoAoqAIqAIKAKKgCKgCCgCSlBUBhQBRUARUAQUAUVAEVAEFAFFoGsQUILSNUOhDVEEFAFFQBFQBBQBRUARUAQUASUoKgOKgCKgCCgCioAioAgoAoqAItA1CChB6Zqh0IYoAoqAIqAIKAKKgCKgCCgCioASFJUBRUARUAQUAUVAEVAEFAFFQBHoGgSUoHTNUGhDFAFFQBFQBBQBRUARUAQUAUVACYrKgCKgCCgCioAioAgoAoqAIqAIdA0CSlC6Zii0IYqAIqAIKAKKgCKgCCgCioAioARFZUARUAQUAUVAEVAEFAFFQBFQBLoGASUoXTMU2hBFQBFQBBQBRUARUAQUAUVAEVCCojKgCCgCioAioAgoAoqAIqAIKAJdg4ASlK4ZCm2IIqAIKAKKgCKgCCgCioAioAgoQVEZUAQUAUVAEVAEFAFFQBFQBBSBrkFACUrXDIU2RBFQBBQBRUARUAQUAUVAEVAElKCoDCgCioAioAgoAoqAIqAIKAKKQNcgoASla4ZCG6IIKAKKgCKgCCgCioAioAgoAkpQVAYUAUVAEVAEFAFFQBFQBBQBRaBrEFCC0jVDoQ1RBBQBRUARUAQUAUVAEVAEFAElKCoDioAioAgoAoqAIqAIKAKKgCLQNQgoQemaodCGKAKKgCKgCCgCioAioAgoAoqAEhSVAUVAEVAEFAFFQBFQBBQBRUAR6BoElKB0zVBoQxQBRUARUAQUAUVAEVAEFAFFQAmKyoAioAgoAoqAIqAIKAKKgCKgCHQNAkpQumYotCGKgCKgCCgCioAioAgoAoqAIqAERWVAEVAEFAFFQBFQBBQBRUARUAS6BgElKF0zFNoQRUARUAQUAUVAEVAEFAFFQBFQgqIyoAgoAoqAIqAIKAKKgCKgCCgCXYOAEpSuGQptiCKgCCgCioAioAgoAoqAIqAIKEFRGVAEFAFFQBFQBBQBRUARUAQUga5BQAlK1wyFNkQRUAQUAUVAEVAEFAFFQBFQBJSgqAwoAoqAIqAIKAKKgCKgCCgCikDXIKAEpWuGQhuiCCgCioAioAgoAoqAIqAIKAJKUFQGFAFFQBFQBBQBRUARUAQUAUWgaxBQgtI1Q6ENUQQUAUVAEVAEFAFFQBFQBBQBJSgqA4qAIqAIKAKKgCKgCCgCioAi0DUIKEHpmqHQhigCioAioAgoAoqAIqAIKAKKgBIUlQFFQBFQBBQBRUARUAQUAUVAEegaBJSgdM1QaEMUAUVAEVAEFAFFQBFQBBQBRUAJisqAIqAIKAKKgCKgCCgCioAioAh0DQJKULpmKLQhioAioAgoAoqAIqAIKAKKgCKgBEVlQBFQBBQBRUARUAQUAUVAEVAEugYBJShdMxTaEEVAEVAEFAFFQBFQBBQBRUARUIKiMqAIKAKKgCKgCCgCioAioAgoAl2DgBKUrhkKbYgioAgoAoqAIqAIKAKKgCKgCChBURlQBBQBRUARUAQUAUVAEVAEFIGuQUAJStcMhTZEEVAEFAFFQBFQBBQBRUARUASUoKgMKAKKgCKgCCgCioAioAgoAopA1yCgBKVrhkIboggoAoqAIqAIKAKKgCKgCCgCSlBUBhQBRUARUAQUAUVAEVAEFAFFoGsQUILSNUOhDVEEFAFFQBFQBBQBRUARUAQUASUoKgOKgCKgCCgCioAioAgoAoqAItA1CChB6Zqh0IYoAoqAIqAIKAKKgCKgCCgCioASlDeSDPRndiZVvsfWB+Xo7/QK91m3HPzeY0x/X7/p6fEe8uvgmmvr7e9PPM+9368v1j+/zbbdIgSpXkl/3AqleIca4fc5VZ+kT1K8oa4mMJfUQe9i5Eo0PnUw52Sc67Mz9m84GXcxaFjGK/O5rl4BEUzphcTcaXleotdy9Yo/L0N6wsO7bFun9EpTMt4pvRLDKTbx4bmB1CsBvdu1Mu6PlwSroWo7od292VZCH+hSBJSgdOnA1GpWSKlIHFl6oa/sQ8YoQVBKgyEwtqjYiQG55WOGvhNKNmZ4c5y3HLzpnf2O8yUx1Nw4uWOYEqAQfjFcBxJz10GWOMu5mPv45GLu4i+Q8aADNVRl3CdvKXmzeCWd8Jhecd8hwFykVzpBUDhsuPZyMp7SQSmcU44897uPee7cozpDspwibKn5nZrbOYtNOXp8MGQ8U69UFknUdhYLqQLd0M400mcHDgElKAOHdeff1ARB4VqZct7aXOkGRwIcOIy4xJRsiESl2hfrU8p4usZXulKXMqgpSYgp2FynJvAusWFzHaZOEJScsZPgksI29LukHZnOQ+VVIQIakpUmZI1z3FIOsPS9NZ23EhPJWLarV9woruqVuONWl5S4Qu7KeEhvcCRzoAmKdHGiXRlPzTUOo0znGvQ4VvPPajs5fZWJYV2Toc91HgElKJ3HeODekOsYM+XZFc6YAZGuSLnlQojkrMC16Syz4fjYSMVWGaUjHBifFsxjfZMSlJTRd4lXzGlokKAkV899HDnMc41PUzJOOEjnQhfIOPpXtCVKilu7jmoTMk6OYYqgNCnj/vhKnEtmjGvj7b5fOlahOczNZ9/ZDkWOUiRcgnmOHnfbJVkkaBLzVF+lc9iW64jtlODNEanY4kQ32M5Oyrhu8ZJ6JF1fTglK1w9RRgObjqBwq46cYQs5EtLoRI6z3ElHIkaiOKUeKp9LFGMOhcSRCJGImJOVgzln7Go4E0EDnqrLfX+qbMZ0waJSGQ8RFG6sU8Y3JEu+HHTCkUgtFPgOkXRO5ODuY87hFVv4eCPqlZTMcE5oHcxDDm+MmDYl4yGSlHLCpfpUgiFHiFTGWyUpgnltPV7HHqVknNPfSlBSqA2Z35WgDJmhEjS0CYLih0xdxyzHkfDaEl1ZDLW7g6tAJZqpVVrHke83XuJ+UwSFC1OTIZVgzo0ZrZ73Bqx2DuYNERSWEMTIx0A4yzS+sdXUkLPchIyHyGWGXCY1g4QQ+IQ1RQqlTiOHr99niYwHOol6pdtknBvTCLFu0SuhAc3BPDZnOb0llHFUS7mYx/R4iLS4GEj63QkZzyWF7epxfxHEYqC2M6LhONunBCVpEoZKASUoQ2WkJO3s8wqFDEPKaYi9K7XaxTk6qWdiznLOKnLIqeJWXFMOum8gQ06Uj1WALFSc8xQefp2S8pwz7zpKoTpT7Y84VmX0QbIq6xn7itFNtB1zlOw+6/Lv/qEKMTITkiH/+5iTlhr/FMFJzd/Y8y52IeLShIxz8sLNkxwZj8kg54SG5E2CwUDLeBOYp+TKxa9dPTlYekW6wCHRYVLMY7j6v4VkPERQpP2pg7cv5ynd365MxPQm13/J3O+U7ZT4AlJ9k9LH+ntXIKAEpSuGoZlG9C9njuaNVR1a8Yk9EzIiki7EnF3OEEvbJ3VOJW0MKTh/1VGyqsc5/77Sjzlk9LzbP6lBSinqUJ05mEuc5YAzIF4V9Bz3vuV9mBBaJoVyDguHW+g7f1xTmEscSnfcQxiRHHB4c23KdSRSsh7qh78SnaqnEzIecwxj451yCGMyz/WTm/OpRZ8QXlKH2U80l+AvnbMxfDqpV6QOfYqg5OpcCea2Tvb46tRYSh3mmO6RjG9Ml8cwk7RvkGxnFt7Uf2l/NIIilaquL6cEpeuHKKOBfgQl49GyqMRhduuVGrZIveWJUk4Z9o4Jem9oBSzDICWhSb0j11jGXpiDeQzvDPKD+LpbY2KOkcSZ5WQiRWA88lFWwRmi0Epi5PvgVhTumTqG2ukfGxFy5LU88taXcRoD1xmWEBTO2cx1nlXGqyhyeOQuqqQUC0cA2yWFKUc61aYQIcxxDN06pP1JyZ+UcObo1pBDL8EoVaYJPZ6JeYvtTBHcHMzrYpWaR52wnW6dSlBSkjpkfleCMmSGStDQ0MSPKQTfmEgVWB0lIzX2IUc710mtYzTJQMSMY2olJ4VNyHGnd6b6yYmCv4oa6of7jpAjkZKJEK70vTfOYERjK2buhZ6+o9/XV7BuKlO5/DNFaDlMXFz8o38DxMjdYlY0xoLoEAnOUWBnrBRb6TzslIzHxjjm0FKnU/3sNhnn5oukjTmkMDSmvlOa0pOh+R/TH6G+pMZyIPVKTK/GFhVCppHDMRZx4OoZarYzhGFKliVYpWRlMG2nEhSBgzj0iihBGXpjFm6xG0Gps4rlr9zmGgy3Za5CjBnHGP5SYxKpv+3ojEQp+05ZOwQlhXnKeUmRn5S8czIgNV4Bp5YICjj6vb0rlreIjGAkp98Yl4zAb+XvcMa/qf5O9fjl4N9QD/7eYwxsCYO/A7Gh34jw+MTIbRs8C+0u62LuGqhEoVzcUuPvjIHbVoSP7jXwE79TcuE7B1LHyndqU/IhdchjBCW3LyHHux29wulHKSnk7rTJXbmW6pW6ejwmD6kV7pAeD8zvlMiwl/b6esbHQzIWdaK+ycYGTvbjnuuEjPsYd5OMW/1UWSRycYnZiRjuTci4xQltxrCQkZQMvpbpJgSUoHTTaLTbFtfwcw6KRBHUndsSMhFyflMOnb8iH7p53lHueDJOnStl6/Y/5HB0CnPfyYutkDEr/pWbzQXGt8QzYIRcvDHi0GPM8uXLzfDhw838+fPNd0/4bunsDxs2zIwZM8aMGDHCjB03FsnJaquthgRi/PjxSCjg/wkTJuDz8B08A878GmusgfWOHTsWWz169GgkH1COIh3UFvgenoH/hw0fVjj/0K7Xl2PZkSNHFs/0GPP6a69jHUhkTH9JbIhU0XYxJBQ9veb111/HNsK/h48YXvaNyBj8RoQI3o14W9ID74A+9A5bQdaASFEbiZhhu6Hf/X0oy0TkSn/dOTyACFyZn2MLwXugjnK7m0ekoG4kZo48lX0FcmfbSGSs8qfFF8oQttBOwI9IYFsqrYtlPLtfTeqVWCQm5TCmGi7R434dUnLetB7nojvUtibxjpG9pvB238Hpch/jmgsFKT1emLEhbDsBJ93ilZrlQ+Z3JShDZqgEDfUd/dhKpcShFryyLBJb6eHa4ZbPJCgV5zpFADhFPlCGrZOOBI1fKqLiGz6JYUu1O4G56wwv71tubrv1NnP66aebyy67zMydO9e8/PLLZsmSJfh3cKgXLFiATvKsWbPMa6+9hr/Bv2fPno2O/wsvvIDfg6P9/PPPI+GBv7/66qtYDsgCERg3SgPfAckBMrN06VIkQaNGjTITJ040K620EhIfePeMGTPMeuutZ1ZeeWUzbtw4s9Zaa5nbb7/dbLvtttg+IEXwgWeIEE2ePBm/g2egbvgNyQCQkZJBFFEfIg3QTvhAGUr2h/bD86PHjDaLFi7C+qEP8B20lUgekAAgVvQn1elvncPve3uwLEWN4E8iU1Ae3g+/wwfxW/46EpQRI0dUZjxGnzyCQuSu7GJ/PxI0eN4/7peily245OqVXBknmW8nipSrV1LzqkmHOTU/23HSUyv2IV2e6r/v5HP2R4J5zJa0SxaceVsR0U7iXVePD4aMp97ZLTLeTjtydJOW7TgCSlA6DvEAviBEUCQGvh2jxilZblWNW8nnDJXU0KSIjW8Uc8vnDl0dQsgZbul7JatqudGTlHIXYkgr7UAsrvmfa8ytt95qpp4+tYgqLO/DaAVGESgKQf/2V+whSgDOr12tJ+caHGeIekAUBgNlFgt04u2WrmXLliGSr85/1SxZvATJwqJFi8yNN95ott56a7N48WIkNvAdtGXOnDlY5pVXXkGSBGRh4cKFSGSIaEA5IDUTJ000S5csNfAOegb6us466yCZAjICz8Hf4QPRGvo7ECYgSfPmzUPyBO2F3+jv8G/4OxCHkSOK5+D/cePHIYmBukaNHlXiMnLUSPw7kBzAdtJKk/BPaD9FT6A+KDestyBQELmCMoAfECHAcPSo0ZUtbbTlzh0rCkpSpAj+jdEdGB+IxvQUUSUkNnZMgltCJHLuyrhbvklH2W+HUMbxMUnZdua4/45ABJOFMjWXQ/hL9Uoo2sLVG2tLLoaS8nX7Tm2XLrhJbVVM1lXGq/OoXRlvd+wleknLDAgCSlAGBOYBegmnuEPKL2RcG5rclVO4uBWo1GpZzKj7/fQjIjmETDo0TeASMqwN1F3mLkC+RkjB11nl9A22My5cfg85bHT5HDj0P7vgZ+app54yJ554YpkXQqQCt0LBQ1ZOyy1ElphQhAAjI7CVCHJT+opcFtq+BCv3lMtREhSIIixfXhALU0QQ4D0Qdbnl5lvMHnvsgd+hAw//QZ1EekaOQPIBRIC2ZVEkgeqnrWNEnO69916z9tprG4isYISkrw/rgN+JsEBUhLavgTO/eNFiJAhLly1FsgXthQ9EnTD/pb/PzJwx08ycOdPsuOOOSDiATMGfQIBeeukljLQAgYDv8dnly5F4wZ9QN5ApiDgB4QIyBb/Bs0DCgJhA2yDKBL8BDsuWLiswhm2URAqHDSu32cE74P2AB5AnID4QPYI6V3/T6maH7Xcwm22+WSE1NkcARSZ0maJ0/tkLAomsDpiMc9tJfZ0qcZhznXaONOXqtYb0SkkwQ5GElF6RttuWC+qV1HskspSDiYQ4NEFQ3Dq4/Cbv95b7p3JkKxWBko6VBGsqI8U811cJ+QjS9+X0QcsOCgJKUAYF9g69NMdQNuUsc0ol1g5ntbtEIactXNlQZMYlYRJCFBuWdpVeChOpSOQqcQ6b3LZwhDCELSVS2sR3cHSPOeYYs+6665ovHfilFUnr1mFFR9jYnAybQE/OLJABigBgwjvkZEAEgCOkDC7kaCOZcbY8gSMO9YJzjhEYZ7UUnTFv9RTqgecx18Qm3YNDDsSA2nL97643W75lS7POuuuY15a9hg4+1F3mw/T2lEn3tD0LiIi7Ak/1UT4HQPzgAw+aZ555xuy5555lVMLNk4EytM0N/g7btMqtWfbgAdzWZYkY2vSeHvPrq39tNthgA7Plllui5FH+S0m8enswGkLRHYj24JD3FyTvxZdeRDID2/WgPiBLjz32GOYWHXnkkdVtXzGZlco9lZPO/w7LeDDxO7c/3axXaNxCmPtRhk7qcdI3g63HXb3nj3XuWObYzk7qcQ7boWw7c8chd85q+QFDQAnKgEE9AC+SEpRc4x1rekDJUsJyZfXNLesaN6lhCxjEch++v8IGvqazRaiy6ip9ZxPDlhqXHIXqY+AYkko+QsigpVYhuVVSxiko80x8g23Jgzsmxx17nNlmm23MPvvsU0lYr1y26LyD8jMwemETwcFZJge5EtVwsWX6RtuNKDLzytxXzBNPPGHe+ta3lk40RV8oubvcUgbJ6fYEseLlRSTAjeqQowpO+5ixYwrSYkkAkRlqN+WE4LYoyBUp9kdVIg1QFtoDbYE+P/P3ZzC6sv4G65dbqage96QyIio0Lkjuhg8rIkF2Cxj9Bu8FDCZMnGBWX231SrSEkvvLnBfYgkdJ+vYkNMTARngw92d5H9YBOUPnnHOOOeG7J5RRrkqCf85c8vWKHWeRjOMARLZfCSMBFRn3HDZ2lb9J51WCVdN6hcElqMcJY9+5jRFIn2Rm6pVYxJaFK0evSvCOja+LR05dIQxcveMv6g2U7YS7sriIfLfbzk6Mu3RMtVyjCChBaRTOQa4MFEdqtds3LH6THSevxfHnuhd7X8gRCMHklfcNUvAI1jqwMw4Q6/z4RpXDS4p5TLHTdhjrvAa71CTevlFl7gURyUBILuwxv1/72tfM7rvvbvb+6N4t0Ql8NEK6WqrmCFbkO4p+gLMOjv68V+eZv9z+F/PhD394Bdkg5hoybAnMgQzc+H83mp3fuTNueSpP0vLIB7dVpmVrnjMGQFKee/Y5s+aaa2K0B4lG5ofb+gftfeSRR8wqq65i1njTGitOE0vIp/tqOoUM+oQnmvUUhxzANr4fT/sx/puTHfEcDhFPbowyHfWKXpHOOynuTeiVmIxz80WgV1hH0+1TB/VKyyIRyXgD2/5ahiXUj4HS4+5R4aHttlxbUk51OzIeO75cKte+rHjEKtt2SmWcbFSGbtJTvOoManc+owSlO8elXqt8gsKszmDFsVX0pgiKhMyEyJH9vpLHQt/BlqBOGjapk0pt91dqY5h3myORQyBTBtQZS8oTIYf80EMPNQcdfJDZYostilIpJ4IrUwNvcozoaGFY7YdV/ttuu8186lOfKqMzSXkKtJdWl0FOr7jyCrPXh/fC/AyKorCTOETCPfwoSnTllVeaHXbYAU8Zo4hJPeVQ4E4Rpd//7+/NuuutazbffPPyRLFgMntExl3C8fRTT5tTTjnF/OQnPymG2eaxuJHLxglKpuPGyp8rW7XBZR7kSJbv6HHv8/WzMOLTUpVDkAeUoEj1SoZOEQ8Lt9ghxTw0Xv73qQhCKo+E2pOSD0m7XXvu6hCKfrjfwfHBbmRGDGqiYAzz2Pxs0HZWWqjHDDc1soNejxKUQR+C5hrQv9xTQG0SlLJlviKJNTlmdFKKPVRvyui0A6HUSKQcIc5Q5Bi20Ipxqm+uMyN1DAJGrfIqfyU41Y6AcQSH+Ctf+QrmJUyZMgVLtRjJjFXxykqd3w8GQ0qSh6Lw9yVLl5iXXnwJHf5y+woRXskYO++kk70g5+Suu+4y2223HZITPHYXPjkYejIO26YgMgHO/m677WY22WQTzCPJvtrHbYOzcn3HX+7AyAyQFGgn5MPQCV/RobZjheMAd55YEgIRlaefftqcdtppZtq0aeX37l0vJSbuuEkw76SMS+YCB0hsbNvUKVEZJ7mSYBhyAAcL838GPe6OD41RDt4pG+j/niJ57WCe0l8SOZf0vUnbCXUpQcmw1t1dVAlKd49PVusqBCXmrKYiKNyKcV1F4/agLkHJQsErnFLQIRIhdPajW6DqEpQ6ho0zJqnVq3ZwjT3rrCCC43rYYYeZ4447Dk97Krc/cc+HCLVTtrInXiDjlAdCp4rNe2UenmoFZKly8WEdEu5gDiQFCASQijpbsUJw/vm2P2PkCbCLkpPI+PsyCnkpcEwxbHmjSyyR/ATkJbV9g4jac88/Z47/zvHmRz/6UTnOJcYcvlLMO0VQ2pH/mF6JLTa0K+M5BKWd/nUr5iGHvCk93rSznCvjTROUdmRAajulET+pHs8heRwJT5G2djDRZwcUASUoAwp3h1/WZ+tPrUjHCEq7TWwqgpJavZG2M7TKw5EwzvjTe+o4+1KCIu1LzKlvgqA0hDlFLSiZGrZ3TT1tKt794UZP2ATcBN5ZhNA5UYy2nT333HPmlltuwS1e5dYu6ncmCccTr+ydLg89/JBZf7318aLH5JYxv4/MnIH2Qt1///vfzZS1pyBuQCKCWzRyHOZ+Y1588UU8XhjIFN3+TgcRBMXRd67tIQaU7P/kE0+aU0891fz0nJ9WquC2amaJfJPOckMyzuZN+Y6V6+xy45OSt5QzPhB6vF29knJycwQhVFdsQU240FQ2Q2I7U+OW0ycqm3Kqcxb3uknGuTnh4pOScZpDsf77cpHCss746DODgoASlEGBvUMvBYLiORHlSTSxVb2Y45tSMP6zTRAU29YWZ7ROcmWAoCTP2nf7lTJInKPArexISU7qfZyCb8qRcJ2qGGGLiDARD7oH4wtf+IL52c9/hiv04jyKFAYO5kEZx+tV7J0e9sSsZ2Y+Y2666SbzL//yL9iDyt781Ds9ZwKiQ3iiVl+/ufrqq80ee+5hxo4pLl5kT4xjVs9DeRpw+hUQEjgB7ZhjjylO8IrlXqUcYPtuOs0M7oLZdNNN8d4WOJq4crxyigi7ODh5LTNmzDAnfvdEPMmrcoqWOxfqONVNEZTIYgVF2MSaOeAsd0qvVE4U89/drXolpMfdo8jFgAsO00g5pqn57dtOytnw5UZaT6qcxFGnMlKC4mLu6gurC7NyUAZYxguFbDssxZzTLSk5yJE5LTuoCChBGVT4G345RVCcVYeW/cxSpRhblSIdQkmwIYdZSl7qrLJJjXRqhYZZFWZHJWVsJI5XSnEy76g4sFwbUu+N9T/VHh8IlwSl8EB/oih0wOcOMBdeeCHmJdAt7xVjxAEuqN89ojdqeO1pYtAeiHrAKVZwSSE5/JXEbc8wsqv/5OzbKAfkWVx5xZV4UtmkSZN4IpEp4/Be2C72//7f/zPf+c53zPgJ4/Hfw4fZ/BbJ3OIccuuo/N+N/4dHLcPWMcibieoJf357CwVutOeII44wP//5zwvSAzkqVgbK8WH0CneqVmU8B0vGXYIuwZvKM0Q0eLFkygS4xDKU4Jyax4yz5+qVmIyHtv0FtxtyCyWxPkr1uOu8xvQSNwZu+Sb0Sg7ett0+xux88xe1JLY6U69glVLMpbYz1YYU5qn5nRp7H6fU+KTmnP7eNQgoQemaoWigIU0QFM6poaZ5iqayqhcz5vS8v9rBkSApDE0r2XYNW1NKlnNuSEFL+8w4lJWVKRqHHEWe825bP96M3mPMF//1i+i0Bo1yBwkKySgQEzDMr8x7xUy/f7p573vfi28NRjtcx8Jbiaz6O8VWLLgHZeKkiXi8boosSUQcHBrADwjKSSedVFz6aAke+zw3loExg3ogDwdOHIMtXkDYKsQx1kA7thgls38HogcY/O1vfzNTp041F/zsAowqlZdU+o6131a3nf5Kb8q5ceeGOwebkPGYTpMS/5jzJu0bRRxyCUpIl3MkPLF2CJsAACAASURBVCLjQXkjMuKNX9ZBDrl6JaQrmlpocuQpSNpTjjvnUMdsp1QOOJxT5MDHK7BoIdYpMYIjwYV7UTu2M1afRNFqma5GQAlKVw9PZuNA+fhKLOVsxBSYr2g5RRpSLill5a8W5TjLvpKMKXhJOwiD2Opfyoi0o2RDRC30Tu5dMfzcfrlORQ7mdRyJfoP3dxx44IHmvPPOKwkBdx9Ii5jG+p4p43SLPGybgntFbr/9dvOJT3wCX9mybSpHxh0S8+Mf/9h87oDPYZ5N9qozM0dpK9aihYvwAsjiVZEByyAoRBxpexqSE3BQUzLuO2/WqQVyAuP85JNPmjPOOMOcd34x1uW0sid+Vb4MEXEqNFRknNOfXN9i4+PX4S/kuPouxyGTEJQY3r7+D/U110muCIf9h28PcvvZLkHxMW/HpviYhsavXdvZDgl35jIHtVU4/E8hW5CytW5tTcl4jpwEO6o/dCsCSlC6dWTqtMsnKHUNW+lZMI2IKXKJw8s5lyHjnaPwQnil6mjXsPlKN4Z5Cp9c5zjlQLjj6BrDGCY5jlQMc0uEwMH+z//8T/PTn/40nO+R884aho0ICjR3/oL55q+P/NXsuOOO1ST5mPEMOHq0tQmc+4suvMjsu+++mHjOfjJlHG9q7+szX/3qV83ZZ5+N0RSIokTvKknpDNsPaPdVV11ldtt9NzNu7LgyihQkQAzmtGUFt3DZqMeMp2fgRY2Yg2LJX1lnjMD7v/nOamre0JxrR8ZTutLHVjqHYs67lISn2pbCJ6RXYkQ/VaeLeaqPKR2cklv6PQfz3Hfm6BUpNjHbUFfGSeenFtNy+5/j6DdNUFw7llqUk8iKZHwk9WiZQUdACcqgD0GDDXAJSjuTPrV65K/Ic8Y7xyhmOm+V+yVSq+kpRd0uQWnKsKUUsxv5kOLNGbOQYUs5GU5dbFK6Z4wpAvDK3FfMt771LTPtJ9PQka0cMxwzJBI8BDKOFxP29qKDj3dywJ0f8HcbNag4/CHyHJBliBxQkv2vfvkrs8cee2CuiPgTcTKIoOy///7moosvwugJ5HW0FZ2xuSOAye9//3vzjne8w0xaaVLZ3ByCQnOQ8negksceewy3eJ1z7jnlHTB0whe+RDKmKSIT0yspgpIr47FL7XKcZVdOXeGQ4CGQ8Wg+SEgYfb2V0tchncPpP7+PAaz83CN8zHfcOSffb4s/j1LOe8gZ5+QjhEsIV8mYtiPjnE7nZEognyz+Urw5uUzZWq7uENnh5I3D3MWb3q8ERWyCur2gEpRuH6Gc9jVBUHwFayc7OZwVR8N37lNtzVEcMefNSc4fVCXrG9SY4Qk5Kb7jFiJMHB4xIkljIcU84rwhIbGnYGHugSUaseEmEgOXIkIeBdyNAYnpwVNaOKfDftdyD4dta+XkpYhjQDICSeYLFi4wDz7woNl5550Lf6i3p4xK5Mo4EB1oG5y2BVuc6Ab5lssJY85MYHzgXhWImHzmM58xl1xyCRKq2gde0PttpIPuhqHb6uFnIm9sUwMk3MUfsAOCcvLJJ5uf/exnRf6JPeGMjfqQXnEP2hhEGfe3xiYPDRA4gEFd6YxHEG9XLzSoVyr9kjrkIYc+pe+pDwKCktTjIf0Z6kOOs+zrcc755pzriM4qlEtRoAVzv20DpMdLebTzWXwAS6ifvlzmYB56NkXwJJhLbZ5EfrXMoCKgBGVQ4W/45W6SvF+1lEykJneOMpWsWPqGx18RCRCmSve4VZSUIgtBX8d4SOqK4dY05q7yD417yOlxndGQU+A6T0wZ3PrU14c3kz/zzDPmhz/8oTnllFPQYQVHGLZc0a3o7uk2kCMCSeblMcW2bipDji45v2UEw3EwqA5yvt0cEyj/yiuv4K3vEO1gV2s9vFoOgvD7boo8mzvuuMNsu+22SMKGDR9WFc++wlnPSR6myw/nvzrfjB8/viQQlHjuOkCxOzkq5a2zBO196KGHzNbbbI14w5iUpCVDJQFBo3GE9j715FPmqKOOMpdddlnhlPUWRzDDf3gYQeyTq1dyZJyT1zeCXklh1pRe4Va5Y/qjCbylukeie5k5myHm/JHhXAVN4U3tlTj8Mf3+RpDx1NhxGKXGIWvwtfBgIqAEZTDRb/rddQlKzoSOKb3U6kfKoBIeqdWVFIng+pP7bndspM/648k5u7RtJORgcTIRImAhMhdyHmLyxmFeh2Aag+QEHFK4sfyJJ57ACMCJJ52ITis4wuDUgnOLEYceY5YsXlIe+wu3m1MkAkmGs8JOuSS0ZQvqQUICzq9tKx7FO6I4Npe2IeE7gTT0GzNnzhzz5FNPmne+850FGjFym1hhLolUj8FTyvb56D6YJC+OoLjvD8zBfT+2r/nVr36FTUXSBze++/PEH1e33d7foQ5o9+WXX47RmZJMDh8WT8IPOGRu1Om+e+/DHBSoGz4+UYuqu5BeGSgZ5xziXAdPMr+a1Cu2fS0RxpSDS23otF7h9JC7APLPrMd9eeNsjHRR0ZUptZ1ZC0FNu2BaX7MIKEFpFs/Bra0JggKKMmU4Ygox4Mi0OIOugk4ZypDS9Q1tjGilIjNSpy9nhCUEJeRMSCIudZy3kNPgYukbxhDhi3wPThM4r3D0LNyB8t3vfhdX1MHBJseeiAxCQFvH7GlSEHFYtmwZOrlQD96iTqdG9dncD4sdbiWyK/b4VV8BDEVc8IhhK2944aFPEn2nUbI6T/Lbb/B+EojKbLvdthg1IuJFF1Vi+2DLkz+xOGfN5olAUSBWu+yyi7nhxhuwzkr+Tmy8YrIMOTh9y811115ndt11VzN23NgVJDCDiOPY2Zwewve+++8zU0+bai659BIkfjR2xe5AJoLUTTLuO4wxJ590JEdgUos0vqzl6BN/XFNOLVd3qn2xPqWiJoSZj2WI6IfsTEzfSDGXRB+k2MeIQkpXNiHjLq4xGYi1JbTYFPs+RTB9/DqIOUvCQ+MX8wOkY67lugIBJShdMQwNNaIOQQkp39TqjcTRdZVphvPTkqcgJSicYxYy4hLD0a4zkYNtCm/HIa5IS+wdUsy5OmIrnTGDSQShp9j69NCDD5k//vGP5rDDDsOoCREUJDCmHx16Ig+4um/JCJYdPqzceuSSCtr+BNEWyNMomrOCAJDzTEQF3kVbjF566SWzcOFCs84665SnVxGZone4Fziyx+9avOhuFdzKBP2x/5cRIC6S4Q5eyBGDaEl/cW/LH/7wByQSZKBbtoql5JguVbSkjCImLmnCPJyc/WeEd08PRnVwG1d/v3nwwQfN9773PSSkyEfgnaHFB06GBkPGQ051QsZbEv5Dzjunk+g76fwMOYKhCE9qwYeTQck4uTpBYrJCejvlLIfmiKS/wvklaX5Zpq4ej8m4/1sTepzmDyfTUsxTdigmAx0kKMGx4N6pBCVLvLu5sBKUbh6d3LblEpSclSGpkeScDFJqKUUvWR2LOHWs495NBMVve7uOhG+MuYhKyHFKOVQCQx9b1YLVf/h9+vTp6LDCXShbbLGFee6555AYwI3rQEBGDB+BkZJFixaZkSNHIoGB06rgWdrSBREKICLwHFyIOGHiBHR8YQUfksnhskF3axiQlWVLl5nRY0aXvYD2wOfuu+/G92yzzTYrkuMtsaBIDEUG4L3QxpDzDpEIyOFYsmSJueWWW8y73/Pusg/siVUO5tEEVbu1DcpAG+AdQNhGjR5V9IcZ5+BYMI4J4Hr5FZebj+/3ccSu/OQ6zNBOiFbZ+X3vvfeaH/zgB+bCiy4smml/o219+GVM7nKdI1+vSB1YzskK6JUkrgSeZD7F5n+Org85/pxDLME0x5FO9ZfDIQNvbIp7cILERqVIuottroy7Mks4pcaxXcxjepyb/6FxD82HGB6StufgHZKtlLz77Uhh7taXSHdLvVp/7x4ElKB0z1i035IcgpKa8FJHglqdUlq+o2T/3ZKEzClnF5kQQUkp1pRh9dFP4SMZrZgjYRV3NOlZ0u9QOyKksIJ5ihRyeHOG2qkHV//tFiu4FPEP//cH8573vMe8693vMtdff70ZOWIkRjGgHORtXHzxxQYiG0BMwCE/8EsHGnB2X3jxBSQHQCggqf2FF14wt912G5KYTTbZxKy33nrm1ltvNePGjcNEckhSh2gNkBkgMtu9fTsDSeZAkuB3yA9ZvGSxefihh83GG2+MRwK//e1vNwsWLDCPPPwI3mEC5TbddFMze/Zs7APctg7EaPLkybjFDIgP1L3SSishsQISBA7/7373O4x0AImAqBBte4JnKeLjOl+uE+b/Xh6L3NtrDjjgAPPzC39e5J4Axpa8EAGEaA3VRTkquF3OcQp9MgREDE7aOuDzByD5gX5Vcn+sTNEWPHqe7jwpp5JN/KcIFJC/s846C8ezEBHmJK9O6BVm7mfplRoy3jLtJATFd3bbdd4iq+KlXknpxZA+5fSKSzS8/lZkTOIwSzBP2RSp7XH7MpAEJbQ45mOb6qfaTnbbObttFrBVgiLxToZEGSUoQ2KYhI0MKTrr2FivoagsZiBirws9l2piSgmHjFrIiNdtR8qoSeoNRT78ujmDzuEkwUaCbw6pCjlUuQ4k0y5YOX/t9deQXABhgAjDXnvthY40RCcqJ3fZfJJyG1aPKSIn9vhfiByA8wynY4HDvOy1ZWbxosVIHICI/OMf/8AWwO9AMIhYAHlYa8paWPYfL/8D65w4aaJZbdXVzNNPP11EakaMMG9605uQaEBkB21bb6/ZZNNNzN133Y0kCj5AYIB8wDsfeOABJEUU0fn4xz9urrjiCtzeRG367Gc/azbbfDNz8UUXm4cffhijH5tttpk58N8PxAMDZs+aje8FwvShD33IPP/88+app54y6667Lta77nrrYrvnzZuHBOWGG25A4oaRpb4V29VeX14cKAB9o2gSlIFnITKCJ3T19hZRGMgXga1j9u6WadOmmUMOOQT1AJAuqIeS2mFrHkS2YNygT4D70qVLi4sie3vKQwkg6jVmjL3lvqcHSeXpp59uLr30UqyXTgYLXi5JsiOZcyH5l8wdaWQlphdT869JvZLSzYOpV1IOPqc/UuStnfFv1z6ESJ47nqmFptTYtytXKuPh2cdhowRFqq26vpwSlK4foowGNkFQHGXLbkORGhOXFIWMiO+gpIxfpx0aqSFpmqBYfNhVyLp4DyLmuIJvcx9u/L8b8e8f2O0DSFj8nA43Ub4UPRsBQGfcOtblcbVwDLFdmcfy9m4PIBkQaUEnHJLi7Ri5xxmD433TTTch2cCclB6D5Accb/iNtnNhMrqTVwIOPrQdTgeDj7v1rDyJbMkSM2b0mOJUrP4+LO+SMagT6nFzayASA1vd4OjjO+68A9s8ZuwYs/3btzeLFy82v/zlL83MmTORzOy3335mnXXXMddec635xS9+YVZbbTWM9Bx88MHm17/+tfnTn/6EJG3NNdc0X/2Pr5qZM2bije6wrQ7atPfee2Ofb775Zoz+wJ0l22+/vdlyyy3N83OeN3ChJkSJgPSss/Y6SNgAE8Syx5iNNtoICRNEukaNHIX9WHvttRGTuS/PRZI385mZ5rRTT0OCAgQJI0M2Ob48IpoOMLAHHlQuXU2pOl+nDKKMtzQ1pbsk81jiLJOOSpUdDD3u6s8UHu3q8lT9Erxd+cmJ6CTqrhzSQWRS2h5uDtQhKKG51Kl25NrOpkg4Zzvb6WNKB+nvA4qAEpQBhbvDL2uKoMTIhXTypwxILhTS94YUvDS6kPMezmHyjZ7EkehGvKUGJ4A3ObZwWhSsssMWLzqJCh+xOFf2m3sJ3bSdiaIGtG0HIwZ26xTe4WGjMHQxIA6BTYynpHJ4Br6DLUgQOUAyY50H9x4QTN0nYtRvyY49haokF0SA7PcQaYCoyrve9a4iT8SeYAXvhLZRIj84/PABp57yXSh6Ad/jHTHLlxfkxt4bQuXw+GTYzmWZF9SN0RPIg+ntLU74Mj3F83brFRzfDO+G7+BPaMur81/FiNC999xr3vzmN5sNN9rQvDDnBTx+GcpBRAoI3J133mlefvnl4lAD02/23GNPM2vWLHPPvfeYlVdeGXN/oL9QL5AdiEpB+WuvvdZc+otLy/ye8oQ1GvDYCntKJzStU9qUcTYKHWqjVK+EdEo36RU3gpMaM+53KRb+szkENecdKcxzIyjuuyX6n+tnHVw7QUpyCJMU8xTeNC8l2HG2UyMoTUrPoNalBGVQ4W/45U0QFE4ppCIGEiWWY9Q4RUfHr9rbv1temSILvjPSriMRGzoXw7pKlurPUfp+m6SYR1azWqI69I6EkQGnFpzYG2+8ER3and6xU2VrV9S5c9pD92zQn7htyNuuBE2iE8LAYS9P0bJtBRJAyeAznp6BkQjKvSi74yZ026ONy2ON6Z2WsECUAQgORkuW9+F2tt/+5rdm74/ujVujKGpTDoeN8iyYv6A41revf8VdLXbbFfQJt3ENH1Ehbx/c/YPmuuuvK047s0npQHSACFG/oA3QJqgX2lVekGiTjYmwLFywECM0cD/NmWeeab71rW9Vjn2mHBuMfsBWMBtFAuKDUSR70SZuG3vNHiDQ04P1QZ/pJnm4EwbKsLlOTRMUqYyHyIhzrHNyK5o7v0Lz+o2uV7jxy3GMLT4tOUJCvYLFJItNUr2ZMsGunkvp8pjtzGmPL0NNyXjIdoYwGKoyrgQlJdVD5nclKENmqAQNbYKg5CqrRPnoaUUpw8Y5+jED1Y4RyCUETRKUGMGT9sk1/O49H5JVZ3/FT7JiGCEomMBtjxCGFfXJK082O2y/Q+UCxkqXfQLsjHsLMbHOPm3hKvNa7ElcQDzAgXfvIqFVfChLRAYd6GJ/2IrLHtH3WXFnSZls7pxIBfVT5AWP2LVEDLZkQY4LEAk/SZ3KE3EotzvZ9tCpYRTJIUIBfYcclyuvvLKMruB9MHC8r80loT4QmYL+wN8hwgJb1ig/hbZa0bYrSJKHXBk6MY0uu4S2l5dd2kgSkULKHaLLHvEY6L4+fAfg/de//dUc/53jzUUXXYT1ltu3Uo5ODRlHNWAjReyJadyccuW6TRkPTv9uIiid0Ct1CQrpi9hiV4oAxPrDLc4ITGaySC5BCZEnqYxDg3xdXoegcO3+Z7GdOVgnBUALDCYCSlAGE/2m3+0qf3LkyJBzhoExprSFpOViNW5Vx21/7qqP7yz4xqmOsaL2hJznGAa2PUio/O0o0nGymJfYhRxvrz72JC/HUJXFYyuHKcch9rvEWUth4BlE2g4FOROQDA5H8LZ8OEMcI7xkqOmGeSATkK9CK4Me3pQLAw473dcB+Rv7f3b/ysWBNN6V7WYcYfVkHE+vgihKX5+ZP39+SVAqW868fJmisdVOtmxzs8QJSsEpaHDSGDn8LhGhiEoZ6fDvHbH5OOUFjzYCA+2DrVyrrb5aSWCIeJUndjlHvZZRLDs3XOIG2NG9M/fcc4858/tnIkGBD+JgDzsIzqscvZKSccKWW9hoWsZdXeMOJ/ceXy+k5hKjV/28q4pOCJCi2icECm1FRZa5NrSLuUSPu/PJKV/qBe6C0BT+ajuDupod83ZtJ9kBTlf6c5obO1/ONIKSkvAh87sSlCEzVIKGkpFIkQWJoWccqdTdDsEWhlY0Uo5E3ZUQiWFLtYnrf2wIUkZdugrmRzP8d6Z+5xxrxuFxj6Gt3E1RB/MQmew35qqrrsItXu973/ua3ZohlXGb1A4RAkjkPvnkk83RRx9d5G3YW+uzHS2LJ2wnA+cfTs3Ce1De/W4zbvw4j30wQsPNP8aZg5Oz5jw/B0/3cskI1pgj405ZirxALs7Xvva1oiogHpZIRLVMwBEmMvrII4+Yo448ylx22WXFljrKKXJxHqp6JSLjFcya1Csh8hZazIkNXkpv1LUJJIsxPSUwXWyRdjDn9LGkHRK9EpgHUTmQELiY8+3/NpC2M7WIQG1rAvOQboxhrgRFItlDsowSlCE5bIFGc/egSJwht7qQIx0ycCnDFnN4IwYouEc5NV4hJRkzEJyClRjckNLMwTxGXELYpshOAvPKaqzTd/b7FN6+g+Jc3gcr77DFa9VVV8UoACaH59xYzvUjhjkz9tAGStiHv8PJWJ/85CfLU7xK0u2/K0U46bZ3OIZ4/gI8Tnjb7bbFHBLKkSmhdS+ec/Gm6A9tVXJ+oyjMYYcdZr73/e9hfgkdAxy8nT0k4873QCaAqEGeyEEHHYRvxC1jfStyeypDnnLGbDQL2gQ5KKeddpo597xzyyOG6aADjNDEHLCUYyiZj/48Zsb0DaVXYqQjV4+jIHiXgDaEeSFkEkXilIk5uyldLnFmQw6/bwsZ/YZFBHOtrEptZ+vgN2k7laBkTq6hU1wJytAZq3RLfYKSUowh5esbetfApBwWelbi8HE9svXXciSkbeOMEGGRWmmMjYK0z1LjmyJ/oX6kHLWAca5FUBjHkrY+QZTi+uuux61Eb3vr2/CtlQTyOivBMacpRCrgOGF7VDBdZkjHDLMERShHhBfkYECiPOSfgLNfJuknVtPLbSg+QbFRDSA+3/nOd8zUqVOLI5EhiX6Eze3wx55pM7dljU4DgyT5Qw87tLjtnbaBpjVMxdGkm+Khz4DBo48+ak499VRzwQUXFKeK9dh8HsqJalevpAirYDGkEb2S48hzizBC+WIdXFdnS/R7TMdL2iHVaRFdXgiYRLicMu0QVnh2qOpxDquYvXBhHSzb2UkZD/kerm1UgpI5uYZOcSUoQ2es0i0N3STvG1SJYZMYL65FCaeMNVaugpMq45RBDKHFKTbXccohBZJ3UBkO85jxT492UULglAUx5/ragCNBuR/wJ1xiuP7665uddtqpvAMk2LW6Mkc4BAgKEAk6mhjuC3nf+99X5qBQfgW2Sfp+ixFtl4KoBNxQDzfal0n0fidDMu7Lhy0Hd6ng5Yhwqpe9QJKS6ZOiYdvHERSKKNExzRCVySYpTpspgZ4IyhlnnGHOPfdcPDyATvKixP0sjN1OdpuMx/Se7xyTXHVCr0j0eI5cSzBP6Wfqf6pcSohTBEWqp6RzOqbLQ32RfJ/qJ2cfQrqD0/f/7LbTnW+EheagSKWu68spQen6IcpooKswaTWFEs9iBiO14mS37ZTHcMZWp6SGw+mWuxIb3HIjgUFijEKrsDEHIrZi6j3HHq3qGxZ/xSlgjCsOZqh9McIVwYx1zHPHLoA3nfIEjjsQFLhvY7u3b1fJmyhvk+ewleDtOF4l5oyMk/MNDj/I1le/+lXz3//93+UJUC4OLResEX7c+NCFkMaYV+e9aiD/gpLZueNqy7q5vBd3nJzjtO+ffr9ZefLKZp111mndkhabDxxBcR3HHmN+8+vfmL322qsgEUAmQluwXNl1VmjxazqG2ImgVAgKXKpp81tCW2JKOQjNEc4pk+gCe/Jay0lfDcl4SxO4xYaUngzpK+Y5Vq/UfGepV1Lt88lVAnf3UIrgNkTJ2DWhxzlilqFXKhhJbSfXbqntzJVLiyMuENhLZwfcdgr8huCij1TGJbbTt41KUCSzbEiUUYIyJIZJ2MjQFq8MQ1hJmHZXdxznpDT6rgMXcpT9FZ4cRcytRoacRheimOH1oQwRllS5gDHCx2IGlmubbzgdLNltQNyqGUdgqN6UIxMSr5QBcuXDGRcgA3BPBmx1mjZtmnnnO99p3vq2t67AhWtPCu8QrhFiiVvNrPMNCe3gDO+7777mN7/9TXmRIEeUgsTQk3E6YhcuP7z1llvNXh/Zq9jC1s7HSSy/4fc3ILmbMmVKIVb28kn8h1DGW5xRO6YnfvdE8+1vf7s8KIAS3StNj8i4S+xwi9trr5knnnjCfO973zPnnXdeUa87Zv44tSPjfr2cnkjpjpS+4sYwImstxSUy7o9jDRkv3xub/zE97rbBX40O6Spqp1SvcHpEIr+SMiG9n8LS0VfRsWvIdga3c7oLB6F5XUePp+Q/pKNyMO8220ntyfEx2tHV+mzHEVCC0nGIB/AFrjLNXYXyV/VjRsg1eH65kFMbUrK+IfEVZEjZ5JKAmMPh/iatl6uvXcxDY+Ab4SYIij+G3HjXJCh0Nwc40Wf94Cyz+wd3N5tvtvmKeyt87CROQF28jTFLlxUXCcJK49yX55qVVlqpmnCeciZ92bW4gFMPkQfYigWJ53gJY39/eXN8pcmhVVh/zO2/oe6bbrrJbLDBBmaDDTdojXBIHAnGCactXnAPyhf/7YtFhAP+o8hOyrg7/SidLktGHpj+gPnRj35kfvzjHxf1wsWOsLrrO8G+I8bpgJiMu+Vjzhsn41J9FdMXqXkuddw4HKRzwy8XIigSPU7taIKgdFCvRC1pag77OjRWWWp8/XELzOHohZL+3IzpfomMc236Z7GdPnYpHRYVJP2xmxBQgtJNo9FmW/qXF06BdHWVLZea3CFHK9R239GQGO/Q6qb7DimRyHV+/fKxttBqt4t5yrjFViVTGOY6NFLDFqq3JkGB6iCKAtsPfvCDH5h99tnHbLTRRuF8GU6mOIPtb9shvCKY0+lUkBwOSeznnHuOOfDAA8sISvK43sR8gOgB1L1o0SIzduxYPF6XvZE8IFeVCI4z/uDgv/rqq2b8uPGYuwMnoFW2YUkICueUwcWUfX1mwcIFWDcRkxhBYdvojA8Rtfvuuw/JyTnnnFM9FcyXI07Om9YrnExwc1kq4+4ckeqekL7yyYQnY5XVdoGMY5EYQWlSryT0YeVVobJSzKUynmtTGH0XlXEOv07rcSKWHHmMycQ/o+1UgtKm59i9jytB6d6xyW5ZRwlKyHFPtVJCUGIGtFOrQNJ6E+VE+7k5R9E3QCmnTUJO3DpThi1FRKkuiZPglUEHC3hyT4854/QzzKc/82mz5hprthy/i13OkSvKz7B1l5AlHEY8ZtjesH7Qvx+ETnR5mpi/auyPQwQncGqgr/NenWfuuvMus+uuu664XyU1L+zvMYIyd+5cNPsooAAAIABJREFUM3ny5OLI3mG9+Ge5hUwyLpzc9RuzcOFCJI7f/OY3y8gSe9iCxTUk45QXgdvDhg0zDz34EJ44Blu8oL3u7fTlli8fl5zx5xz+GAmPzd2Y8xwaO44ESOVFSsCcHKQKZtKFj9R7YsQtJrO+E8iRzhAR5QiJRH4lZUJ6USpXCRkPQpJDUKRtCc2NdmU8NedS9qkDMo6qn45fl8wrf5x9v8L9XWLbhPpZiw0uAkpQBhf/Zt/uKsKUQQtNeE7hS1YjQ0RkKBGUXEMiXQmUGABfqYYw9x3q2HO5hq0hRwK2eNHN7ccffzwmpsNdKP79INGLP7mZUQNvcqKBCEAeygXnX2D+7d/+bUViKef0+uNF7/VkGeoG5/zFl15E5xwICh6vS/kXktnNOX7GmNeXv24uufgS85nPfKY4trjH5EdQGNmAcYHoFhDHb3zjG/w2LB+TgKNYbuWzxxQ/+OCDBpLkzz///BVbu0Kyjx4KAxAnz7EV8joy7uq4HJmSOFI5q/khGffbJ5Ejrm2SttC7AjLeEpmJrdB3C0EZCnqc5N+XX1+/++MTm5s5v4VkSkIKJXIVIwm+zgvpghgxihFxJSgSjTEkyihBGRLDJGxkE0ny9CpfUYVWjHIMW8iA0TslDkusbKjtHHxSQuC+L6WYcx2YkJJNKfCUk+DiwGHOGcGccU8YDnBcMUl+xHBz0oknmS9/+ctm5VVWrj6VGmsOA86QpTC3vwORgFwL2j5TuY8l5SjGZNxumYIcFKgT7ylJGciYcXWiROefd7454PMHYJtHjRpVdeiljoSHIxA1SGifNWsW3lAPYwTb1PASyJiD6cuHU5byWuCiRoigwDHDdLIQRZnKk4b8+ZtaiU61SUJQYrLWaYIikfOULkrJeIzQdEKPu851yCmOkQQp5hIZd/secnRTMtaGXsHu1+mrK7e+PvbHu10Z9/UbJ5MDbTtDmNVpmz9/UvpX6E5pscFHQAnK4I9Bcy0ITe7Q96T4OOUUcyQkLXacusoRmZJnc8rEnD0bRsbtPcxleOxrpMbTN4y+oeYq5wxPyjmWYuE4oqFtQ9KqkuVC5ME+CFuRaNvP4Ycfbo488kgzaaVJeIoWHWtb3o3h5vFYTOnoTDqFi5K4iVy4p2zhZYBw2SCmXhX5V/ice3t7v8H2wOfrX/86bm/C3BQ4Ytfe5k5b0qBd9Czd5k5b1kiO6DQt+n7x4sV41PAaa66B74FckYq8ec48XvBoyZJ7dDfiM2xFmx579DG8QwaID/xPZbFd9ohf6gPhXUBo89CcE8GwX/CfxcVNjsd+0BwJDH5lDtu6/DG89957zfe//31z8SUXt7wnmDCc40y4Mm7Hjc33SQqwoEBCxoNHUoeq7rReSejB2kfQDpQedx39gExkYc6NX8wOxsbN/40jjLHFqxwZJxysbR5U2+le4irpw2DLOGGnxwwLFNzQKKIEZWiMk6yVTRCUhGGWNcSuKkkdcnGlTMGUYWaIQ1tKP7ZaRu9KGUIf4wYwJ4cTHcEG6osOSYqg2JwPaBMQFLgNfeTIkbhVqbxd3PRgcjl80Cm35IUcbdw+BL/BXRqwZWx5X+n0tiR0W+cavqcLGclxJQIC25rg7xDROeaYY/DkrVGjRxXRg2HDcNsTtME9JhjaR9vS0OmnfdO9SJkKctNjzLOznzUQPdj5XTuXFytSG6lMST4smSLC4NYDfaWkfij/wAMPmC232rLIPYEIh72wEaJTFAEiMgrvI4zgt5KI2HuQ6Fhg+BP6/pvf/MZ88lOfLPpksWcTrQvGw8oURckoAgPb3ICg/PSnP8Vn3HY0IpOu3A2yjFfmh21LY3ol5AzmLjQ1gJF7nHQjYxhTLNL2unhLF56490rGjcM8RFCk7Zdi0ER9knfRHBeUbUzGQ++sI+MaQWnHg+rqZ5WgdPXwZDYul6DEqpesmKQUmiS0ntlFtrhUkUsMEnpszluk2y8YIpTVtTbxDp5C02a9wT74q2VOQXKgwdk+7rjjzBFHHIFbn8j5fm3Za2bM2DH4BDm5FPWAiAA4vEBm4DvIxQDH2z0di+5YIRJD24joVnQgOfDsiJHFLexQHoe1v9/ceeedZscdd0SHH76nMrS9CcrA+6EO3FblXrTWY7At8MHEe0uuZs+ebe68406z7377FtEL+67yNvW+/sq9IBRBgXKQF4O3utsL15BoQHSnpxcd/f3339+MGz+uaCtsH7OGne5gge+gPti2BSQQ3w35NrClrbenIAn2/fAOIF2A5X//6L/xNDPofzDiFplX5Wp2b49ZtnQZ1vn444+bn0z7iTn9jNPLOYQ5L319ZR5N1pzwCldIOP0WkcN23lUA6d03E6qwab2SS1BiHW1z/lcIiqsb26y3jl6pPMOdoMhVGtLlkoUmt785wtQONtyck8phThvd+WN1SvTxbpVxDut28K+DoT7TMQSUoHQM2kGo2M9BqdOEkEOeO+l9pSolEXXaHHumbjv89koNXZ32dwjzFueiTttqPIPEAqIPPb3mkEMOMbvssov5yEc+Yv785z+XW6revv3bzbix43Alf80118QjdeG70aNGmz/+6Y8GSAxEQbbffnv8/a677jJPPPmEmTB+gllvvfXM1ttsbWY8PcM8+NCD2MLVV1sdiQc4w7fddpsZPXq0GT9+vNl8883xAkFo07hx4zB6sNHGG5lnn30W3w/vGD9hPBIAIArg5NP2LyQhlqDA80RqoJwbxZk3b5557tnnzCabbIKOOJAO/NMSJboPhLai0dYoStxH4mHlFMnd8IJUwGlj//rFfzVjRlsy93pBUsotZ0CULLGBd8Ixyu4HiAuQrZIc2lvj4fk/3/Zns/POO2P/6HSwcluct0Lcsr2rvzgEAaNLjqMISfIQQTn3vHNLYkRRmZatWHX1gTefB0vGW8iLpD++Dgk5yaGFpty5yOmVOnrcdWDdbYO57Wm3PKfLU/15A+jxjkeuYsS7ziKjBPNOyDjVqVu82p1pXfO8EpSuGYoGGlKHoPgKKKXwc5rpKiqJAc+pW1q2qfc2SVA6ufXNNeKdXHmL4F/mYfT2mEP/81BzwgknIAlYtHAROtd4qeHYsbjF6rnnnsNtUfDMyisXifRz5swp7v4YPtxMXnky/j5//nwkMbDiP3bMWDNp0iSzZOkS88KcF5BkQERmlVVWQYcZCAl8XnzxRSQtQIyAMD366KNIXD7/+c+bCy+8EMkKPHvQwQeZ66+7HkkQkI1/P+jfzbXXXGtmzpxp4Jb4M79/prnjjjuQTK222mrms5/9rPnb3/5mbr31VoxcwO3pf/jDHzA6s+GGG5pPfvKTuOULykAEA76DQwKAUMFn4403xrZC7goc+Qt9AYcfIzb2A/0Hh3+bt25TXKQIW1koMmPJkrvtjbay0WlfRCoo0oERllEji3wdiCrZSAqMBZAy+BNwpo/7PiJs9H76NxAUIJJ4CeawXvPII4+Y06eebqZNm4Z1loTHdXCl8zZWrgtkvBGnsUmCUseRlI5FN+hxFD5hRCslO+7v3HYtKS6dtp1u25q0y9L+ddJ21iEoEhmHepWgSEe468spQen6IcpoYGjSx5QBN+lLLyXj3UzRytaRJoxLe82RPR2KuISe5gyHFG8yug3h7a5ml3kDg2DYcLuWzbU47NDDzJlnnlk41zYfgpxf2hq0ZPESJA70oQgBRTXA+SXCgvXYLUuUPwJ9hb+jHwxJ86ZIxqetYOCcA7F5+KGHkTTsvffexdYuuxpMkQCoB9pECenlJYaWHMDv1FYkYbZd8J5XXnkFCday15aVEY+nnnrKLFiwAKM4UP5Pf/oTkq611lrLvPnNb8ZID5AieN9ee+1l1llnHYyaAEEDEgDE5sB/P9Dcc/c9ePkhfPbcc0/zsX0/Zr588JeRLEFUaNNNN8Xnn3nmGXPNNdfg6VyAIURIVn/T6rj9DOpcY401zJQpU/D/s88+23zoQx9CnKD87Gdnm8WLFuNzEyZMwKjVk08+WW5lg76vteZaSOqAKAKZgr7Bs0BugEA+/fTT5re//a05beppK5LuIUJjt6yVA9ymTHaFXuH0WUzH5eiVOlu8OqjHK3qlKV0l08bpUiHMOeeaynL6ucswf8PLOCprzmmIDHlIxv162tQvaaHTEgOFgBKUgUJ6IN4Ti6BIJ61V3sHVz9Cqn9+/UMSBwyG1UhMy7rmRCH/llWsL1Mn1sd0Vn9j4+5iHtnyFlLpPdGLlShaQWI3ksMrAG1b3IfEcCAps+8G7PNx2eXiWEQBbhnI5WsSKudyrIqt+3wlb04/kApzpCRMnYFTCzSNB0uS0iXJioDo8Ipf5wLYq6CdEgYD47P7B3Vck6Zse3OqFW8Ns0rrbTu70KTcPB14Hd4p85StfMaPHjC4jH9g9964Ve8wxkCno24L5C8poC5AXIBJwT8vcl+fieAD5AKIBUZ+ddtoJe7XDjjuYe++5F6NFQKTWnrK22XSzTc0tN9+Cz8AH+rnlllti1Aq2s8H2OYhQwba8l156ybz4wouY1P/www+bs354VomleygCiqk/fq48uhhLnJeUTkstioT0gasDJO+IyHXZJU6v1LUJqTZ5mIowlzrosXen9DjpqZAekTzv18HpvtB41B2DungHdFFFJjgZ6JTt5OqVYO6XCdnCwbCd3PhrBKWuZum655SgdN2QtNGgEEGJra6llGjqd4lhSyn4lJIMrYalHJoYlDlKNndIUnjnYioxWFLi6DovOWOXW78xuCIPJ3idcsop/ElQsXFPEcKUk2P7CVuZ4K4P2IpERANzSOzpP5RgX7mnw7nNG4cqcPEiEByoF6IHEC3ZaqutzJgxRb4IrQ7SSqhLwPz63IRzfNYe43v0UUebo44+qkx+p61eVBfVU0ke95xyN7IEfYRoEhAKiOZ8+jOfRpIGESDY/sV9cBuZKUgWJt73FKeFAeEEbOn+FKgXIi5wizyMN7QNT2DrL45Ojt4VwTkZnSYoMWdN9coKBHLnfYwUSjBP2YqUQ0+/+/ohV4f79XAymtLjqd9z9G+o/VIdGsMjF/Nusp1KUOpK9pB4TgnKkBgmYSNTBEXi9KXK+E1pSsnm1iNx2l3lJSENQphFxaSrddJynMF0G5LrSMQ6EcJWiDmddPXyyy+b0047zZx66qmVLVquA08OedkcqWMhJCgQAcC7Qvr6zXXXXYeJ7JADUhIS7jQgIZa0jW3pkqVm0aJFeNcLJqr7siaRbXJmbHuAFEBUAqIgkL9Dd7JUIj1OvdSW8hQxe+eJm5CPd6fYHBTYigYYDB9WHP1MyfK4Pa6ntzwcoBwr63jSsc/l3TR9/RhlgX9Dzgxs54PTxzAxn7CHqAm3nyMm+4NBUHxnJydakKs3RUrEK5QzN3LbkyOjddoewza1QEXv88lPbh/rtHuwMU+Rh1xC+EaRcUdftgyrRlDqSHpXPqMEpSuHpWajpEnyvtJLOWScIZAozpRTnXCSuVOFyhOFUm12jZrbDqlRkxom6VDlYN4u3qS8pW2TOA9+XZHxhzECkgKJ4hdedKE5+eSTVxxl69bjYpzCJ6cvTv/du0Euv/xy8773vc+suuqqK+474drgO0wBmaEtWXDM8N13320+9rGPrSAnodVir590ChedFgZNBzICRAES9uGkMTw+uKe4EyZ0S30ZVaFkesjTgWiHPQ65vDiyv0iQv/rqq83HP/7xMjoEBOK1118rjjKGbWNALuBeFnt/DHxHl0JSJMqNTkGUavr06eb8887HizBxCJzE/paLUmOrsKGxls55yfPSBYuAnLcczexfOBpqQ5N6JUXiJHMqR4/X1CvsFjNyrHPG1J2XUj3utjnnmdT4cfbFx6eOjOcQiIicV07es3VSDmAymmnrrURmqQ73AtwURk3gzclcTGbgNyUoudaya8srQenaoanRMClBcR12/zXciky7DnPKCHJdlSi30Cq6U1+pZEnRJRyJ0FGrNUaj9ZHYKmXKYUphmGPo6+LtYFh4oDwqsK0IcPzFL36BidQHHXTQirwJqdGOlUsZKKdZePHj8GHoqD/4wINmiy22KBPkK33gCEXICbHf4+30PcbMeX4O5qDssusuuOXLva+kbEpglbi8QNEeLEAkAPCD3J2v/sdX8XStyjYpxsnFXBH7DsxRcS+wszKPkY6e4jLLq666Ck8bo4MA6HZ6HFabj1N+B/dR2vtZ6Hc6tIAiMtDe++67D09HA4JSniJGN77T7fYxTIeQjHcFQYnpcekc7wbMBXocu8MQlJb8M9e59i9xlNgUiaKX6nG3zW69OZinynL2W9qHmM6jw0gYPcLlz2FXmfxASVNEZaSYK0ERwTlUCilBGSojJWknEZR2VunqKMTQSl3qe26lOrUqGHGMXWewsloEdUqME1dO8myKXKTGrl3MA85vi1H3jXyoXTUIqZ8HAc4tEBRYlf/cZz9XnIwFuRy+UQy9KzVeQhmnSxHxUkfraAePKw3hGCLtPQYJCfTxpRdfMmuvvTb2Ebcz+TLhtpdpu3t5IwwL4HfWWWeZg798MOZ70MWVpXMQuqjO9gEjKtAMSv63cgzvgeOeIeqzyaabFKeeWceidLpdZ8NzrPwTuWieQR7LX//6V9ziBfegkOyV7R1MGefGj3MeU230HeS6+oJ0WEMyzk7jVF9SOimmKzjHlsMm5Tyn2mhzscr5ROPILVAMsF5pBHNfLiWLJCEy16CMJ22nVO5zbGdqLoTklZOhlFxJZF/LdAUCSlC6YhgaasRgEJQcQ885gK5iDSlZFx5hmeC2AqorpGT9/ggd4fJY3zpDmatQQ8o8RAhdUsesQoYiIeKuOEnlbgL41NOmYs7HR/f5aHEZ4PBh4WRpiYPhOcsVAhZoLG6XshcLXnrppeaAAw4oohG5H8Ypwu1Zw3rxaGI4Znjy5MkrojMSghJw4LC9/X14yADkoLCXHSYIClYdIEWU3E5jAsQEcAISGf14c4a2gdH2snvuuQejPpAoj8dGAx8FokTEMAfzdmSc5rDb3tQcE+iVlsMMQrqPc6A5vZJyyqS6J8d5i41ByPFPLTS5fSPMG8C75dh0ansKN07f0XepZ9vBPNXnwHyvfB2qY4BsZynjXuSkpY1SGefmiI+DhMjkyHjuOOToJS07oAgoQRlQuDv8MlAaqdWlVBNSCjKgXIJHWbrlc5QsVzbVds6ApQwOtyIVWyFMtaGOss3B3GlvBXPOwZKsdHLGvI6Cd8aLjBw4q3D3xmf2/0w1SVqCecxBzZDxcqtRX7+ZOnWq+eY3v7kisiBxGBx8fAcVtjnRMcP33nuv+cjeH8H5h46+hKBwZNG2CeqeNWtWEZWxuRz+SWNl8/130Q/MOEIfIEEejhD+wAc+YJYuW2pGjhjZGt1ysQmQeTfiAsWBoAAJPP2M0/Fp2ErWcrx0DuY+CZPKODlFHEFpQq+E8PYxc50zH8OYngjgLYoCc23gdDCnx217xXqFwyGEeTs6xdVRLqYBW4Rfc3q/05jn6HFqY2ihITRPOL3iy3QTMh7CMFfGQ+PVSRmvI2spu66/DwoCSlAGBfYOvdQnKCnnnGtGYHL7zkjl0ZChqqNkHcVdPi5VOH40RgJzTOFLlXTu6n/IOZA6byGD7eNUl6D49Ydw5PCGVXN7SeOxxxxr3vve92JuBq6ih/aE5zpvvuMXMIKUxA6OPUQI/ud//gcvJ8RLGplPJV8pNjcsrnjPSV+/ef75581DDz1kdtttt9bke2pboI+V5HZn/KBeuJzxC//6heJELIjWOMcjY/MiBAd/p3d69T777LN4SSQlycMWGszVCUVQuLY7F2bCq2Cr26OPPoo5KCeddNKKI53piOFc560dGU9gnqVXOIxjjm6s3VI9ketch+Ynh7k0gsDNMXpPaKEppNc4PRTTzQG9EiVonB739UIOQflntZ0p+XDHzccooCfYceukjEv9BYl/oGUGFQElKIMKf8MvH8gIilUClORb9oRWhLi7I2IRlJDxliqb0CpSymi2o2SbGj6J88a1M+YwcMY55NS6hkWKt59E6eCPxwz3GPOVQ75iPv3pT5v3vOc9hb/s3MgezUXJcSRcRzzmqPUbvAMkRE4qDj/V48o4kyxKd3yAcw5b2yBa4N5u786Jli2APnlgHAOIQB1yyCHo7FPifeV0nhBB4YiqfR/mkAzrNQ89+BBevAjbvaB+9q6SmHx72EAk5pmZzyCpwpvkgbS89hoeuxzdUpci0XVkPERQvHGVTF8/t6oQ5ECk2p9fofmWktlQ/TnOI73D7yQXfeQSogPfVeaJTwo4XVtjNb9iUyQyHiKRnA4MYdgE5hI97oxLR2ynOwZSXZ5a6PDnTSxiE5vPftty5ZmbsFwfpf2WKAAtM6gIKEEZVPgbfnknc1BCq2ASAxJzMmi1jDtdK7QCGFsZTK18xYxqaFXHN3ScIU6VETh7LUVCxl2KecL5q+w3Djlv7mqm10DuJCO6TwOK7r///uaII44wW229FW7xakmSd50o6epyyFgG8KXkc8iX+OFZP8RTscpIRMx5Szlf9llwYOEOlH+8/A+z5hpr4qWQwST5lIw7GLy+/HWzcMFCvPgRjxmGLVPLlxdtJ/JfQw6gvYsXLzaLFi8yK01aqUi+t2yRvauEc3icRQjKMYFicA/KtGnTzA9/+MMS47JuIqchzDlSRfIRW4GP6SWK5rnk2JU5ty0BOeeOWo0SFE4P1F0tTumylPmI6Ukfh9j8i42Nr9u5AxZy9LgXmcPqHRtRdlmix/2xiC18ZOoVFnoJQeHa7bdLYt88XFpOM8vBPHdxL0fGU3axEzKuBCWlGYbM70pQhsxQpRvav7y4+6Bl/23KwDjGqXKaUMrApYxcSpHlKqeUAXDrS9Ud+z2Fl7RfMQeoLua5bfP7mcIl4JC25FS4Y+8ZONxa1ddvPvWpT2Hex/rrr1+9aFBqkFOGOkWa0bcpLgmEyMHxJxxvjjn6mOLIYzeaE3KafafFd8Z6DG69mjlzJm7x+vBeH67eVeI6vYHVwtgWr4svvth86tOfwmOGyyR2TsYDTkB5chnphP6C5EBC/1133WU+uMcHyztP8ILJ2Hz2xruM5DgnLd13/33mogsvMmeccUbR3uHDyu1+5RY//x2MgxtsR8gpbULGYzLQhF5JybKDQ/CAj9y5H5JfDvNU3YHIS8uJeJJV8ZQM54ynlKhwZMX5LnhEbgYuFZLQtO30+5mjxyVzrgkZ597DLbJJZckds9g4++9VgpJ2FodICSUoQ2SgJM0MEpSQgooZqpASYZy0SttiBqopJRty/DqtZAlHro+cwQj1lzOWsTpDijrgmJbjwSn1HMNW05EAQw3Hzu6zzz64oj5lypQVN7eHZK5OBMWPIIScCTi2t7/PzH91vhk7diy2pZLILolUuUJuy8P2KPgsWbrEPPfsc3hiGSSgU8Sj4rylHDdvXADD888/33z6M582Y8eMXRF9So2J204GD6gXcmbg3ha4tBJFurcHx6uS0C6QcdouBnXA1jY4ZhhI1SmnnlLkzNj8E7qLBl9WR6/k6BRX16Uwj+nFkGOVmj+h31MOK/xu3yk6gdCdRzHiVgfvXL2Sch5945WS4RyCEhvviD7wF/GCBGWgbGdKVpuynYweK5SA/UGwqMIeQED1pjAX6JVKe0gWYzIeki//e/33kENACcqQG7JIg92LGlMOc0pROUaqsu89hVfK0eYMqzTEzDlf3Cq6RMnG+sEpWceBaFHovhELrey7fef6YjEvV9W5PB6u3RLMQxj7/QrhIiE7tgy1/8Mf+rD51a9+hduUaFsMG6FLtd8fT8aBadluRvbW3vEBeSK/v+H3Zo8P7sFuk6oj43RRI96ybo8urmzvihHpkIzY7yF/4/bbbzc7vWMnJFN4i7wlE/gXt25nrlaGz46t73zBv1944QWz+uqrFydtjRi+Ikmec2gDBI62P8GfgAVc1HjNNdeYY487FnNbIPITOyK50p8m9EpMxkMYReZh1FFKOZQSp4nG0JeFhGwEjwWPkRHpaVEhHeXrOE6Puxh3QK+0fYoZhzf1K2RHqJ8cwfRlitGRdfRKyxz2ZYnTKynizPVjMG1nh2Qcu1njFPmU+tHfBwcBJSiDg3tn3urfJJ9aFUmRGEeJhLaisB2JOWacYeMcoJQDEGv7YBAU14CHnMfU6qrX5+SWAQ78kJPCOW85K585BAVO8TIGT/D645/+WOaftOS8xFZSvRVlhFeSZO9hDIQIyAkQiOO/c7w5/vjjV6Dml6Vbz/3TxkI42y1ec1+Za55+6mmz9dZbm5GjinwR/MQciYRzg9vk4L++/nKrlHvHjIigMO2me2EAD7z1fmRxQhjeURNqE+NMkGxSDgqMDRAUuJzz5JNPLuvDQwOobr9+P18h5ASm5Dy24t6UjIfGU6rJub5JCErDeqURPZ5qU1OYhwhnXcyljn2KjKRW89vR4+3aTqndjM11KdnhxkG6uBezUxJbQ+/mxipHj0hlScsNCgJKUAYF9g69NERQXIcpdEt0okmiJDypIyF13mKKsmmCEnKWGaeq7Ca3Ssgp6CYwz1G6sdXAGCnwHQ93PCVGw5aB1XRwWHfacSdz+19ux9V/cLYpCsCKml+/gMxVIgOuM+MSa8pB6S9uZv/qV4okebxTxO2vHaPiK/vyBOZ0weH9999v5s6da3bddVfcSlYe19sGQYEjjOFUrDXXWtOMGjWqaKqbaB4iwaExs8nHQFDgzhZo726774YkilZ52ST5kIz3F7fdA9HBu1WWLTOPPfYYnuJ15g/OLNtK+T8l3t7g1yLhMecq5jynSEZMxlPPhvRnTIZSzmRkLFu2g2WYlMYxD81dHzNOl2boFVEEJaXHI/JcgbBb9TgnhyFSIMU7NGek8pnCXCqb7WDuPptjK6Vt03KDgoASlEGBvUMvBYXCrXb22eR5yWtTjqFbh+8k+b/RvzmF4TtvOUp6nWQcAAAgAElEQVTWV6j+e+pEUCRKljOmPqbu7dmhFf+Q4xFaVaLyUrxdfNxnO+W8eSud4LCCEwQRBXCGYZUenGv6nhwkclp9otFChl3y4Jxg5T4HUYAy+d0ZS0oUB2f65ZdfNqutvlrhkAtJSEukwhk76A9sxYL7P+bPn2/e8c53hEkEN3YBkoE5PK+/jtEIuKsE8mbw1nYiVRLHLyBjUPeNN9yI7dz1A7ti7glFUVpIW8hB8XQERXoggvLzn/8cCQqMB2wdq9zVknKY3N9DTgZHvgdCxjnHMEefcmX9CIH7DkYXRO+iYvRQ+VWn9UqOQxhrSyhiErJJHKYSPc7ZD5+42H+3kLmY0y61ndy4D5TtDNkwDrcmCQpHYgMyjsMTOvXP12scljnyKJnDWmbQEFCCMmjQd+DFEEFxnTPYJtLfH76HIGbsfWci5jAIVh6Dq3YSJegr/pgRirU79a6YYksZJvs7bqGAg9Q4BStxFELkJeSEcc6q/c7PPcAqUhi4xjvkCIcIp0Mk4N2QhP2Hm/6Ap0ZRHsXESRPNgvkL0NnGyEBPcbIU/t7bW+ZEQDtfe/21IuG836DD7h6JS8Rh2dJl+D0dHYyr+lCPjeKQ8wzfwclVQJrgvUiYgKjYBHF4P/wdLy3sK9qDhMpGfqgsXUJJ76dkcHgOogh4X4l1btxoiutcupGHymWKRFj6Dd7wfs3/XGP2+dg+2H9w9vE5yEVx8CdiRt/hfKcyTpQDIyWmID7QVjhqePyE8eX2LtiKRQQFsHET4OmSSCJ7nOaC8tOnT8eb5E855RTc1uWS0vIulNQccOWcc2o8R662XonprNBCAKcvU/Oprk6heWjrd8ejBf+m9Hhq7tsoXOlAShZsQvqMW0SK6BWsRkpU6mLu2U58Zew+L+qb/752ZJwZgyEt4ymb4xDDaL5OClP3d81B6YBzOThVKkEZHNw781aXoLiKoc5qZA5B8YxpxZhI6pEaeW6FLcc4+Iace68EK3/0Uo6UTy7aMWyhPjA4BBW+FO8cguKMM7x38ZLFmJB+9a+vNr//39+bcePGmZVXXtnssMMO5sorr8SoAJCFSZMmoWO7cOFCLPOud70LT5m68847DdwFsvHGG5u3vfVt5qabbjJz5swxq6yyCiZ3b73N1uamP9xk1lhjDSQacOkgOPXPP/c81gnEBhxwyLMAsgG//ejsH5lvfOMbWJ7uawGnHP6Njr0ToQCHGhxzcMrhCF7au+/eGQJOIzgws/4+y4weM9pMnjwZyQSdEkb3lqwI1qwgRVifJV50NDgQB2oP1AvEbszo4h4Uig7BO+HjtrVsv91uRW3FZ3q9yFVvj1m8aDESiNGjR2MExd3yRs+WIk53ieDp5c7xzHByV99y7AO8B/C6+6678RQvuGCygmfMkU3NN8eBaUkOTyV+pxYV/HkZW/gIOUjc91K9Ip2H3CqxR9Tc8comMDEnciD0Sqh/IeIlwTwlV5wFTi20NanHffss6WuKwKXskk/ypLZTgrdPrELyGWpjjoxz71KC0hmfcpBrVYIyyAPQ6Ot9gpKqPGVIUwaUIyYp5eE6HKHnQw683x9/pbPuSmLquZgBjylmrr0xw1gXb78NXH84cpcy0tzvqZVP+/ur8141O+64o3nwoQcxwgFOMTja4AwDWQAHlqImUBYcZnCWJ06ciNGPefPmmaVLl5pJK00yEydMxIsQly5ZWjrqq666qoHcD/g8/vjjZt/99jWzZ83GLWULFizAk8PgDhGIXMCK/uzZs3Eb1sEHH4xEB1b6oT2f+MQnzC677GIOP/xw86Y3vQkJz0EHHWT+8pe/4NatcePHmVEjR5m9PrKXmfH0DPPSSy8hAQLiBI45RHmuuPwKs/nmm5u3b//2FREgONq4r6+4B8SuxEJkg25uh+cwN6e/v9wKRWQC6oXLH4G0rbLqKkWfLTkgAkHJ7hBZoSOC8VQx+6EIHuLs3EcCW9KuveZazG3ZcYcdK6dsYTRqxHBsF0W1lixZghGnMurjEDnqG7wDysM4nH322ZjrAx/c4kVzR7r6HdNZIaLD1e3rGbfe2Ap7rL0SBzHVRrcdqfmeaifVFaonB3MOr5gDy+nxkJ5M9SOmm3IwH0p6PCTnIcw7KePuuOXg7Y93u6QwNvdzZFwjKDEkh9RvSlCG1HAlGuvfJJ/qWycIimS1NBQF8NsrMWx1HYKQ8a6jZH2CEMI9R8mmDJhkxY3aJV0Bk/RDQFDAmX366afNIYccYq699lp0gmkLlrsVCpxoiJJAhKJ0uIevOPKWnHnc3uVucbLtdI/0xZOohg1DR7l00mF7hr2cEJLCwelfb/31kDTQxYfkeMOf8B4gL29a/U3Y3r///e9IEuCz+Zs3N3Oen4ORHIiUwFaunXfe2fzud78zjzzyCJb/+te/bm644Qbzt0f/hneuvOMd7zC77767ueqqq/DeESAH2223HX43Y8YMc8cdd+BzQIogwR7KASZAvqAcOPsf/vCHkcRssukmiBOQJtym1dtjNt5oYzN23Fhz7z33FqeH9Rvzli3fgsn1eMzviBFmgw02MHDK2KKFi5Aojh8/3vzmN78xG264odlss80wkgVEjfCAd2FkCKIiEFGCLXiw/cseo+xeuEjRJOgXkJj77r3PXHjhheb7Z34f30+XP7KXx6Z0U8gB5pzgTjpvKaeXm1uxNuYQFMl8DJEC99kUEQqVjRGcpheaUm2I4RYaf07GUlikbA7VGbOdqXeUCorPGcWfJXLVFAn339dOZKVTmOfYTiUoKe06ZH5XgjJkhkrQUJjEKdKRUiAxgsE9a5VkMt8hpkwlznhoZSe14iPpj8QoxRRkyJiE+iUxPgJMugpza+TIwYVL+4455hhz1dVXlVEEKAJ5GbS6T9uZ0Ont7UFyAav3uO/b2b6DW5ggF8RuwSrzLuimeMongdwJS1SQ3AzrLfMg4ISpWbNmmfe///1FjkpfkXNBJ4wRlmUiv5N7Qs451I1+lHXeqV2vzH0F64LoD9VDlxPiv+3eJEx07+nFdsHWM8gDgQR1iIAAUYC7SYAQQeRoo403MtPvn15isdnmm5mRI0bi1jeIagBG22y9DZIlIEkQ6YHfgRQ98MADmA8DxOFd736Xefyxx/GELSAeW221FZKJ6667zkyYMAEx/9i+HzOXXHIJYgckDiJf6623Hm7XgnqA2Oy77764Jez6312PF0cCqdn7o3tjVAraCdvznn32WXPzzTcXp3jBf+44OocbCDTZintz7D02le1d0gUOwRxi7xRxSXjIIZVEJ1J6JcfpkpCVTumVnAWOkI1wcUxFCQYL81w9HnLsMwlK1+jxOvKTknGObIXIaFMyrgRFpGKHQiElKENhlKRttATF3YNeeFSJCqSr8QmCgq9ykwq9el1nrUwOjjXNdwI4w5aKeAQISgWjFD4hJUvYWmeanNcsvGPKOmbsQ/vvfczpBDcHy9IgJuoXO28OPuS0P/q3R815552Hd2Jg4rglJ+VRw0Rs4Rjgnh5cpafb3ZGAQMK6PfkLtz7ZnA2SL3C+sV7C3vYPk9wh6X74MHS4KXoDEQ1w/ldbbbXKlidsl3MPCCWEU44K/F7mo9jtUpQgD2QG3gXbxSDisemmm2Kkh07GougNJtzbfsJ3ZdRmeV8RubBbsPA9EL0wRX9xO9zSpWbU6FElPkjw7O9AwihyQkNJ0SbAkw4KIBKEUajlfSU+0E54nvJ06MhgwBbbbMkBjQtssYO2QM7NSiuthKQEttNBBAn+/Mc//mFuu+02c8YZZ5QRs5YDIzrgvLVc0unOjQ7IeEWnev2pzK2UXkkQFNpCN5B6pXJXUSQyUcHc9iOoV3wdLCUoQgLAOvghu5JYaGrEdnZCxv2TB3NknPMBOBKegbdYJkO207NH4vokJEoJitRj7PpySlC6fogyGihVjFRlbKUwZFTqrDK57/OVZazNKQPvQ8PUFSQigogI62yEFLtkmOidKaLllwsRSPed0rGMkS3OkOX0y5YFJxm2L8GWpalTp5anYwWrcqJrwdXEXFmw/STCBM41nixlepDYtLzHxU8o40gATA9uY4OEf9g+5hKtsr9SGbfkBUgKkCnYYvaWt7yl3HJFp4xhn+hSSSdKQVuyyunmOTW0tQ2iW0AuIEqCW7HsiVuUE0PYUKSLtnxRvf4JdXQE8t13320uveRSc/rpp5e5Qi4xYx37UCRCGjGNzamQwOXIUmDsgkQkR6+kHHfJ3KP5LMHL1xFN6hWpjEv6lMI8RHDcujmd4uq3kNzktE9CtGroFbYJXHs7jHkjtrPTMu77FvBvJSgSKR4SZZSgDIlhEjZyKBCUkCHlupjjSEgd7xyMct+fGqY3IkHx+kRbpGCrD/z/7W9/GyMQ0UsafccihWPG73Ts8CMPP4JO+brrrlu9kd6VmxxnGU6xsrkZd95xJ+Z0QH4HJOcHI09CGQfHAE4yu+vOu8xuu+2GW6vIuY8eX+21n1vRBjyuuOIKM2XKFDwxrUympwhPaB65dduTveioZiAhEJmBQwsuv/xyc9rU04ptbU65sus+xjmYDwYJT+mLUPtjMtoJvTLYBCWmf3P7K3G8U+PSQZ3ScreP7yR3anFPQszKVYQMJTlUbKdAxjGyNyxX4DKx0uIDhoASlAGDegBelKO0Q83JraMJXRBbdcyBLdV2iTPhrLyRUxhsQm40JVQ+1W6JsQ05b6HxaRJz5x20ReSaa67BU50O+6/D0Akut06lxtNzhCvFc/EmEtHbi6eJQRu22nqrInlbIgsJY085M7AlCqIX5cWEDZDwhQsWYq7J5JWLo4txqxrcbwIfzlERfkfbyzC3ZNjw4iZ4irRIV4QdXNAhsFvwgARecMEF5pRTT8G6W+54SY19Ss4HQ8ZTc9N3RkN9dPVKTMZzMHId4xyZ494R0xMS2fKd9NRYxvopxTxFZLgIUa4M5YxHqt1+XUPFdtaRcU5P5WDpl43ZTl+XawSlHaS76lklKF01HG02JldBckogZLz8uttVrrHQd11FzvS/3a0YqGfh0sWmnQrfuZCMXQzzXMObep90fJkICmwb+vWvf41OOyRX02WHQel2nDd2W0ENYkLvoi1XkMANyeFwRDBtaUpeWpnAAJx9qB+2NsEWL4ie0N0j+H6JjAeIEpy8Bccmw+lhkKQOHzc/poKlNwblb15uFF20CO2F7V1whDFuC7PtpGT+aA6VfReOE0RIbK4MYAH3oAAxPf6E41f0nfbK261olXb7iwEpp0Yi4xLMqRESGQ/Mk2DeQ4z4u9h1Uq+48uA76bl6PIW5/3uKNEhMXK5u4so784p0CooXd/GipE2pMoJxL6uQyF2KwEkXWKTvitnO0MIFZ6cHSsZd/ernY0r7nBpT/X3QEVCCMuhD0GADUoo99aqQcY85EjHF3JSSTTkurrMfe6dEqXN9pff7xj6FZ+r3mCNBCphzpqSYc+MpwSDHgXPbabEDhwC2EcHFjLt+YNfi8kI4praOEW8AcyAR5KRU7uZwx6eGjFOd559/vjng8wfgKVqVG79znGVPVuCYZjixa7/99isJioQ4YDURMg0Rj4suugjvfoHjjSEBvrx/xScRsVV5u33LzYeBO2jgEk64dwa+p+T6Std8MhUa326R8ZROrbu67M6xBmQ8iLGUoOQQC1+upRgMtB73dag/N6TtSelx11nm9HaIFEpl3H9/rl6ROOzS8U+VC5HFgZRxSX8lY6plBh0BJSiDPgQNNiBlTFOvijnMuUo2pvxTRpNrp0TphJSjW18KI9dRZVaOsk6MycHbd/SHAkFxVsvc3Ahw0s8991y8Z+Od73xneSFjCo6Kc02FU7eFxyp1xvquu+/Ck6fg7hBa9a88WoOgQD/hf8i9gFO8sF7nvpCyfikpdMo9+9yzBrZMvX+X4lhkjJ7AscnJI+KcXlGfbL146ljfcnPLzbeYd7/73a3kxMpcSxTLdYiccSmK9xcHAwwfZiAXBw4MOP7449lTy/DRgSAopHtSc13ioEqdSJBTyOMJjc9g6ZWUrpXIJreC7s8XST0SvH29505S6Uq+P/4BPY7F3Oi4SEEFCkkXg6Rkzi/H4RtaTPOb+Ea2ndxw6BavdiS5q55VgtJVw9FmY0IXNUqNbMyBiCk5jrxwjoivZGMGJ6Z8Uwo3RKYkREWq9OsYzlC7Q05bqjy1wU1GThm2kIGMORixdniOFzjBkJPxk5/8xOy55564lQic12iSfIcxhxvSIRoB+RybbrJpeexxSYh8/LlpyMgUOObwoeN5K9u7aC6lZNxzyGgbFmyTg//hWN/yckTYaQgOFefEpcbIbhFDp6y3By9uhC1pZdu5LVgxGbe/YQSlryBmcHLbrbfcag477LDy4kfKT2nZPlYD8woBcOU1ple4ldscfUgYSBY/Us61hDA1pVdCxCRTj3NHOJfzhrMXPgZN6nEiHv78jI1NDuYcNjmykqvHY/Li9jVGfnz5TBHFN6rtdGVCCUqbjmT3PK4EpXvGov2WAEFJKaDUW3IUMmegJJGWOqtIqXaHjFaO0aE6pO0LGcy6bfWfS7WdM/51CIjAEY12yRlzTBwf1mum/Xia+ehHP2pWW3214vJFupk8VFHKsNZsI0W85s2bZ0YMH4E3r0e3mnHtizke/caccMIJ5uijj8a5B3eK4P0sUhnyykF78Vhfe3El3VXC4sc535xDbd8BURio+3//93/N2972NrPWlLXK6Ae8h3JdWiBg5NAlJlCeTvGCyx0hSR4ucqxES9rRK1IHtA7mOXNVivcAy3iwC1JSNRT0OKdrJeSjQ3qFxfyNLuMpQuWPUWp82vVVQu1RgpKj1bq6rBKUrh6ezMalFIKkujpKVuoYpAhAaPU/RD5SDr278uSWTeGU059OKdkQ+eFWnjlSWJcopkgRh7nTJrrlHe4/+Y//+A/cRgQRFMxHiOEuxTwH735jXl/+Or4XkuTHjB1jVll5FewB3Upf6U4sCuGOh+0HOPtARE495VTzrW99C6vCfsYMNddP5r3PP/e8mTFjhtlhhx1aLq2stJmTBzLclsDSli0ia8cee6w5+OCDzRprrlFGZ+jWd1ZFRDAnogLRnrvvudtce821SNgQY267W2rO0u/+3E3N2RDmQrzxtRLdF8I79nxK70kxkehvFz+uvFTG2+lPJ/Q4pw/rykQOLp3GXKr3UjLkE7HUOMdkbqjLuBKUHKnt6rJKULp6eDIbxylsiRJ3X5PjALpGjFOQue+WGmqpo8u1L2XAfUOQ6kOuQ9+ucfRXcUOr+5miUxbP7Q9Fcdzx7zHmlJNPMYceeihGE+imdPYOD072csY34khRNALIyM233GwmTZxkttpqK3T4WYISwiyAMZ7i1bfcTL9/utl6m60xAiG+78WTM/8G75kzZiJBgRwejGzQ9q4Y6fbGzr8HhS5qfOaZZ8y6662Lxy27OSTR/AkOGzolzL4XTvGC6MyRRx1ZbPvqtUcY19nn72I+EDKecsj9eREjhrG5J1nRz52Doffl6PIQxjS/6+oTjlhIdHAIg1xspAQgt9529bhvm0J6vS7uuQQlRgBDsp+Su1w9npqDqff5trsudvpc1yCgBKVrhqKBhvgKoR0FIV0F45RKyAiHjB1XPmZcJSudMThTpCPHac5R3jGj0c5Kb8gIx5wL/7c6eJNRc53mfoM5KMcddxxe0kh5DskjfX3MpWOcGEtwwCEH5b777zMrT17ZbLTRRiuSzduUcYyg2ORoiBxB9CR4WllKxp1+0EWNkCi/7bbbIp4YiXLvbxGoC7qjxC0Kbf7llb80H//4x4sTx3p7C7KWkhW3Es+Zgr5Dm/98+5/N767/HSbJEynFI6bpKGPXCYqt0oYclRCGMVnxHb9cvVDHyReMTRbeKcctR6/kzPNu1+MpXPxxqCvjXD3cGMdIXkgmfNmVENiYfUrJq1SvStsbk/VYX3IJoYRwUZkUBpL5qWW6AgElKF0xDA01Isfxlih3V6HHFIqviOz9CC0rsky5Ss9dJ80/ESdGBCTKS2KsUsY7x6mPGbDQcGfgU3FwQnhLHEKLOXsCkQTzgKN50kknmcMOPcyMHjO63EZECeDU/ZY7Cbw7MyonpoUMOcmxi50dJ3gfRVFemPMCkiVIlG9J/OXmgoC84Ha23h5zycWXmM9+7rNl1CB6Z45HRIoL1517dmxbYGsa5e6Qk08neYXmDCtWhAXcW2JPLfr85z9vfvbzn63Y3kWJ9xJ5cV5C40ORmenTp5tf/epX5sSTTkQsKOqDW8zgn/59Qu77qN7QSrIzpm8YveIR+9onBKb0vj83fEGJYF5e4hly0hORpKReic1rTiY4Ic/Ryx7mxaSoYX8ZzFsOcYiRcPc3D38W8wzb0IK5RI/HZKJB29m0jLfUB1jqFq8aAt2djyhB6c5xqdeqlKHKUUKlFxloCrcyGVK6EiMgabvvNOa0MWVgU3W5z6dWf0OjJ+ljDKuQIxF6X8rwptojMWyuwYd29BtcmT/qqKPMkUceacaNH1ckjo8cURCDyEVprCNr+1aSitg4MeNCTj3koIwePRqjKP7WJzahPeUQ2MRwiG5A/slpp52GieF0hDHlfRApKIfIk2HWYPcb88QTT5jHHn/MfOhDHyqc/dAlc7ljaIw56cSTzOGHH15EOWxSfpkjJOh3Rdwgz+f11/Gr6Q9MN5f94jID+UeEKZx0xh6PLFlUiK3ASudrLj6cXsvRm76znJJXro+peZvTHglOCVJYeV2qbSm8Of2W0qepOjnMY/KVK+N18M7R41ZvFpOcyYVqGvMmZNxts0TGqExqrNuxnYRTCq/QO/T7rkNACUrXDUkbDQop8pSCd1+ZoyB9ZcMRFIGyqDifIRLiK/yBVrLkiLf7Xm54nVXu6Ln8EoIiwBttC5AFWjmXEr+YIwN12iNngYSccPwJ5r/+67/M2LFji0v7hleT5HF7lHW62aNzOXJEssn10ZdxWwb6uXjxYjxmGO5Bectb3lI5ZjhEEIJOmSPjuLXJ9JsLf36h+Zcv/Es1r8XDKki+mDkEZYGgwP+77bYb1ktJ7FzUKagxPJxoKxaOf38x/mW98HdJhMNxNNyIGNTz59v+bG666Sbz7SO/jad6lblHREold9pIFj6alPHB1CuhBR0JeatjJiT1uvrf/3vqnaHxDczNsrqU05qyXzkkL9dGpd6ttnMFAilS2EHbWTYC2iDUDylx1t8HHwElKIM/Bs21IEeZBsoG7xrwDbm7ItL0ihRncGKGQGJ4YyhLFBqHl+Q5970pzCU45jo1oX6HjEWsnymC0lcckQvOL9wm/q3Dv4VH+4LBwEgGONoOKSojKjGnlNrvYuMTKp+4eCQC3vmnP/3JrLLqKmbzzTZvPQbYx0iKgb2ocPGixXhCGOWjiBPlA84gYDhr9izz+GOPm/e85z0rLrqUELPQeNttgPDz0UcdbY4/4XgkqUAi4GjoMr9FKudE2I3Bo4phzB948AFz5RVXmu9+97tF1KSnp8xzKbetSGQcGZTjaKQcWImMu/orpCf9xZmB1isxAh7TXym9L8E813GXYC7R4zTWIfvi/i6xlBKdLJVxSR+dMmo7A4BxdkMyTgLbiUV8e6BbvCQzZUiUUYIyJIZJ2MiUoRJM+OSKsq9YJI6E1MEIrbRx37e5GkNbcGJbjiqoJ5xz0QiFCAqsZrtbn2J9kxKUJjGXrlDa7V0LFy40kIMCifKwdYju8CADjg7xsGHlZX4l17Wr+iWW9gJKtEE9PeV2JDeiUBqokBzaLUgQRYHnxo0bt2KLl2fY2P3M7iWY7iBb0gXj9vX/+jpu8YI2YqSo7BCzmpcgPxiFgm1X/UUCPpG60tmno3vdd4SEzzq82C97ESP8/SMf+Yi56qqrcNvdsmXLzMgRdmsa1J3hqALphA9d9njzzTebK6+80vzgBz8oj1umMWexpXaHiFfKsW5SxsnRaUCvZN1O7vfBlWORUokcj8w5byHMpeNeB3PfgfTbkKozYdey8xqkfc0lKKS/uP6qjBdodoKEK0GRaoohV04JypAbskiDQ4o8h7j41UucBK6M986kEUk4bpVmNbnSya3GcxBzjkvImWgHb9ep4OqPERQO81DOR6iNMTIidN6AoMBdGJ/4xCfMmmuuiSv0S5ctxS1WcNQvnhw1rNfA5YDg0EPSMzngmMPh3J9BRBKeoW1hdOoUOcjgfGNdw4qcCsoDoWgNPDd79mxMkp80aRIe2+sfeQz/xksmaTuVIwN0t4u/JQ7Kw7uOPeZYc+KJJxbPc3d/hG6AZ8g+tX/OnDlm1qxZeIoXJsnbyy6ztnh5hAoiJtBGGBsgj+XRxVCOZE3oMFNEBNpG+PzlL38xv/zlL833vve9InIyrDhmuBBpr7OhiBhH7kIyT1vVmpDxhghKCXmuXpGsKDehV0JkIOS0p/SErytjepzkrGGCUjq+nOzEdHlKBv325voKqfpd/f4Gl/Gk/XfHLgdnzl5pBCUHwa4uqwSlq4cns3Ghm+RjRkbidLrNSK12hYxE7LmUEUy9M+a0c4rPJzieI1dBPdXu0MoYN3TSSETI6MecGK6dIQIVM7ztkD/bvlfnvYo3q+++++5m4sSJZunSpeaFF17AXBAgCR/4wAfMBRdcYBYtWoSJ5V/84hfNpZdeau644w6McHzyk580u39wd/OxfT5mVlllFSxz9tlnm6uvvtq89NJLBm6F33vvvc0aa6xhLrvsMiyz5ZZbms0228zcdtttZq211sLclylrT8FtTJDIfvvtt5spU6aYjTfZGL8DRx0iCLA9qcyPsdESuNuEtmlhngZtVbLkg7amwbPwG2xnO/z/HY4ECRLGKWpECeIYEVneZ4aPGI5ECggSvJ/uY4FydOQvDA20B/JPHv3bo2bPPfes5J+Qocd6qL4Rw1FiKAcIiAGRBiJrRBRwC16xF60kY34+EvYXtuS50Zp+U0RbRo00S4lrgNgAACAASURBVJcsNaNGj1ohpTb3ALbRwSleZ/3wLMQV2uee5hXVZqk57spsrvPvvzhHxlNz1tefKV0WctJ9HZurV3L1eAhPTvdIIwIhvZLC0NfRsfGpg3cK85SO5+QnVScn7BIZp3qHuoyn5Ctkm5rwVSRkP9O10uKDg4ASlMHBvTNvLXZcrPhwhsH/Pdew5ShZeJdrbEKKo12llFr1zVl5jDkGzIp3y0BKyI8UQ85whyQnZLg7jTljvF988UUz7cfT8KQocFIpQgJFwckFBx22MJVRARu9cLchlV23ERG48HHBggXmS1/6kjnn3HPQgQbiMnPmTPwTHO8NN9wQk7SXLFmC5Ge//fYzjz32mLn11lvx2f33399cccUVSHDgc8QRR5iLLrrIwMWFc+fONd/4xjfMfffdZx5//HEkGe9+z7vNhPETkPQAsdpjzz3MwgULzf3332/Gjx+P0ZjNN9/c/PWvfzUvv/yymTx5stliiy2QREH0A9oEBG399dc3Dz/8MBKDiRMmmg022ADfuXDRQiQKQKSAFLz8j5fxWGbI21m8ZLF5YPoDmIMCpAAiO6NGjiouP4SoRV9fsXWup7jDBHCFPBLAEP6jSBQQITpZDfoM/Xr/+99v/vjHP+JzRHToYkUYF6gbc1Ls/MXfLOmBeoFAUfSKjkCGMrDFC0gm5B7RMx0hKAOpV2KOoq9XJHPfnS+ckybVhe3q8ZQDyekeia34/+ydB5glRfX2azYQlpyzSM5BgmQQUAQBASWLkkQFARVUUAREkqCSBAQEkawEQeFPBglKDpJzXCSzhCXD7nzP79w6NdV1q7qqZ+7uzvjd4eHZmXu7q6tPpfc9Mdb//hCUWP8G6z6u8zF3qpfu+zGF24Tex1PWnsEk85L5VzoWubHqfj8oJNAlKINiGDrUiZCg9KfZptqH0gO1pt1kAG2q/ymikNM61gGICNCufBSCiSYbd24cmsg8p6Et3cSbvE9KrhHNKmOJteTkk08WAqDWBN+FChAsMHpYC0grOJazZVif9p4Ci6qFByCjld97773N0ccc3QLoplURXqwDgO1PP5V4Ciwg8jxS3NpChBqHAWAfMXyEoc4I99MOhAbistPOOznA/v577wsp4b6xY8dKm5AL/obMQHggKVhvXnn1FfPKy69I3yEsb7z+hpCcRx991Ky+xupCnB584EEhEZCYhRZaSAgMpAbr0oILLij9pyI9/cMVbuWVVzY33XyTeWH0C2J5wqI09VRTm9NOO03c1bbffnupBr/fz/czM888s1lq6aXM5l/f3Nxw4w3m3nvuda5VP/rRj4QcPf3000LkcBn7xje+Yc4++2zpD8SP5AEQL2TFO4llp6flhufc6nr63LXEPe/TT/tii2wa5Jv/dbO57trrxH1MLU+NY71CYBwCcR+4ZsBIW70bP8tUbr3rc3LAMKcEqntODLB2al9psqeEMq0jP3Uyb/o+TfbxkLCUyin3jNJ2cnt4f4BxJ85OzcbozUPnThXrc04e/j0ppVdOFrFnRM6KXDNF38fWX9fFq0h0Q+GiLkEZCqNU2kclKCWa/lLwn7out7GHZKCOoISbbJgGNwcm6jRTTQ9NfVbdRl6nJaw77CekzEu1lLYPbTVJOgHebBujR482f/3rXw3gWGMqsAKIZ1Fvy71KYk9s4LuIzIJc556EJYDv7edc884775hTTz3V7P3jveUtXLyJBc9qgVECpAc1Ll7y/ODdFTwD1P98+p/FOiOkyWa3UhJEPxSQyzNNrwB7tWKIu5ZpBchjkeD6jz/52Nx8082SJlgtFbiUaRC63IMFxFpEpJChjaWQWJaeYUJepNCllQ/vwWeXXHKJ2W677dz7iJXEyoNn0Fd1UaN9yNQzzzwjpGy2WWczM840o7ns0suEeGEFWmaZZWS8uI5nQMwOOPAA851dviPkaMYZZzTHHnesOe/c88zll19uZp9jdrPqKqtKNXpq3cwyyyxCRIk3uu6668xJJ50kMqqkjy4FzHX7yoSc4zGAGbNwuElkf+kEQdFnxywyKcBYciZ0SuZNlB6hHEvGMyXT8B2bKFVK9vHYXj3Uz866fTw1x2Of+7JpSi4mxdnpz7MuQSnZHYbENV2CMiSGqbCTqcOg9JCIHcgp8J8jKLEulx6Y4cERgoD+aIFKN9mmVpjc9XVyyJGnJodlSAhTB7QPBlIyCT/PvWNw/fOjnzf/+Ps/zK677dqqgULwui3SqDEfmo5Y3L3IBmUDySV2gRiN8X2ZvpSkQCQA0VgM+IGIaDYwDcJW0iFnrtb1sHKWzFi4OeG+1NNKjwuAB+A/9vhjZrHFFnPA3v9enmPv8WM51MVKA8Wl2KHtF3298447zec//3mJdVECotZCVwcGkkIwuVd5XWWk6X81ZoR7sZ4QT4P7msaISFs2pkRJm1qVlGxVkgAgFysTCAntvDv2XSGAxPVIEgIrP7GEWKuWEEbTN556L65pELa77rpLyBPxQupi5khe0yx1qXWTUw6EgL5kr8jtcXXrsJSglKyhHBFoso+niEKuHyVHTd0+XkcicvtK3fvn9srS86bOahFro4nMS+ZajBQNROalZ3bTOd4fgpKbWyVKyyby9ud4l6CUzKIhd02XoAy5IavpcH9cvOoOjTqNXp3VQje33IGUOhBShCS3yUYO5Vj2kLaq5H4/mpCC/s6dOsKVO6RT4CB1gOdIYQxQlIyb1dSJyAPwSXwFGvm99t5LJOQAr83k5MAzaTmFmVhBYkWwAelqyfD/pi4I7koEyKsFRlMW61AwturOJdNQCxLauAy12ijYVjcvMo9NPc3ULpuVAGzPMuNba7S/Oo/UqsL1mh6Y/uM6NsXkU1TAulhMLFnTuin+vy7zmBejo+9DcDqxNU899ZRZepmlxWXrk48/aQv21746kqbrwo6ZjgcfK8m47dbbxFqy7rrrOsuHWmYcWbGpijXbGXLgnTWbGbE6pC8+6uijnOudBty3pV9Orbm6fWUgczwEMzFyXkJE7N7Wtq800Vz3R7mT22ty79OpfSW377uFmKljUwesU+Sqbn8P5TMx9/HUedefOd7fszMclxRRHMgc769nQ27uln6fmuPe3JZ1OTx36JU+sHvdpJZAl6BM6hHo5PPDg6+OYOhGmNvYS/oXO/xyYML/PndgB/tNsgq6904VABGTQ1NNWlM5hIdpSt6x65o+y9dMxQ4gnxD1R+NbWAFcgTHxDjfffLPZZpttzOST22xPwkMSB0fkY7VUKFFAE//www+bl156yblNqTWiIq5CYOJXQccd66wzzzLf3uXb9ZKPgYBg/EQGtnr9NddcYzbccEOXKKC28ZI5Lsm3Whm4KthHi1+GgCgxx9XFTtuhzxAVgvtnm222lmXGksW2IfPadJnHCNL/6GNzy623mEv/cak5/PDDxaKiVhS3FkvmtX/NxNxXQoIRmUc6J0PLnHQ5t64Ggpn6s48PdF+pU6KEINoHw6UacM+t08kzMvaVuZPSwMee2Ul5h7Ls5NkxMed4SDCaznGVQyffX8e8k3N8IGPfdI/qXj9BJdAlKBNUvBO58TqCElu0ndzYSzSf/gYX04bExFW32eSITQlwCJ85kM2tTkvZaYISgoQSYJcDUdpGSgaBvNvAg+0TGn7ckLbZdhvn2uRn8mob5sTzBBAqcBzWYx5+6GGxIKyw4gpCdtQNrC0YOiUL73MXp2J6zYcffCixFcRURH9yYC0YW2I9xr4zVrKHfeUrXxHw6rJilc5xBX0B+Bv9wmhxTZt7nrld3Isbh5L14Mfu2DolyI94lA8/+lDiSWTZWNJTsXCFc9gCRi3GeOWVV8o7H3TQQS2rmSWlvkWr8Y4YaoJjYxsj4HXrLQScBfMlOWcLZZ7i5kXymJj7StN9vHSPHeg+Xvqc3B5WIvBOguXS55XsuUrQumdnn1RjchvIGV4yXt1rJpoEugRlool6IjwoRVBKNr9ObOw5kKzfh6CjvxqZFGBu8r7hsAx0cysBVJ1+Zk4zpmCthKDk3t+TeZSgGCMZrP5187/Mt771rRY4p2o8dTVsbEMS7AVfSCwGcR02Ha7GraCd19gIV2Awtbwic4t+ayFB+oVF4e677zarrLJKvJUUgdLkDh54Ui37m2PelLS7m262qTxLYkFsjErlITl5e0CbtkkPTCYw6r4Qq+O0+upmVwKY7TPV1Yw2br3lVgmiX3211aW/tI3c25IpxIC/BU7UQcHN6+f7/VxeEfczsrCJeGJWnoZbYsVillK4TIA57vofI0Il8vbBdcN3dpcPxn0lJDMTch8PiHpWjCXrqq6RUqLmtzHQZ4ZrayLNcXmsdYWNEumhNsc7MQ7ZCda9YGJIoEtQJoaUJ9YzYhtJ6mDr72FS8i4F7hKVjbBpX2IaxZyWMQasSt5Fr+nEptf0PRv0T60NUXcJfff+greURjFBNB959BEJEP/mN7/pgt9r435i72ndhggwl7gS02vuufseAea4jUm9D5sFrE3L77cXk7kF1OqiNObNMeaD9z8wc841ZyMgnQLMECvAPqmH5/nMPJU4mLZXrSPTkfF67LHHpD3SGbvg/BG2Zok2ngEUWohSkwzQXywfM8w4g1lqyaValimbFKCOWLj3twkHICi4tR1yyCF9ZNTKuhKn1GBeVy5tsq/UySAF/GJgsw6oFsq79nWHwL7iXDPDvg6UoNTtKyGpK1Vq5ebWIJe3sxgroY/JvL/7eIoA/a/N8U6McW4edb+fKBLoEpSJIuaJ9JBSTUfTwzunaUodXAngKR/7m2IT4F6nSQs3bguO5Hl+H0vlFAMs/R3KTsm8KeH0371EC1kHQlKAIgBqDzzwgLnvvvukMKJmqJJ4hJQFJTVPeo1L5cv9aOepGUKchBIUmUoadJ4jJvq9tcjwJxr+0c+PljS8FGaMAvKYzGvGE+JDtrF//OMfZttvbFspVFlEUCIxPxrbwr8EnKt1ya9AX5nnmTku7ZnWmGBBIhPXVFNPJUH9mupZa8xkyYUdp8suu0xij4444ghZbxpAXwmQ7+/6CcFV2E4T60YToB3bN9SypFniBkJUBgqmJuS+Utq2ro8JuY+HZ0Z/ZT5Y5K3vM7HOzhyZjJydvgLCLbehcHYOdIwHskd17+2oBLoEpaPinMSNlWweuWuaLu6EZqstoDTckPtDUGKaHs0mZdPUVsiP8KBWHEObZaHJYTrQYe2kzOtk4LvSpABbTvuWAGThAZWMK+g1RgnKlltu2ao/0g8AIwDauh3ghsX4XXjhhWazzTaTrFXiMmaDuesCuZND58nhjjvuEJemz33uc/UWlEB2sTmuRIJYGawJG220kbSdtETUARTveRAR/ie2h3TIFIjUIPSK1rWEiAfEnXaImaHGCu0qqUxa40Kh9hohOVdffbX0b+eddxaCNt9885lRo0ZJZrNG5DQG3ryscRrbUglMr1NOpMhMSHoC2bW5vXhrz08LXWm+u6+0L7kcIfTGobKv+LJMkcIUcW16jpXs8Z3cxxNzXD4m9s5Pkz6Bz87KOvfe0Z2dfpbGOkXBYJH5hOhHyfzoXtNxCXQJSsdFOgkbZHNJabmDzT4E8q7X3kFf65eqN+S06r44Gm7wMbegAQXc1g1N7j3qgEdMtjHwk2mjLZ4g1t+68W2ijdO2U6DMfl8yByqatl5j/vOf/5gHH3rQbLP1Ni2waw/cCkgtkLfo+Mfbwo7Dh5snn3zSLLzIwq2e5eZzhohJfY5hPVJY8dlnnzVTTDGFuGNVYlpSxCpG/lReNs3xu++9a/520d8kDkerqrdQR3VQ6+Z4JR2xJWtXXHGFWX755aV4ootp8cl5yRzvMULwtLAlLl3XXH2NWWKJJUQGvuucW28hWLQpovleCEjPMHP99debk08+2XzmM58RgjL//PObjTfe2Cyy6CJCrqS/Vqa8mwbSR7tcN74lJMxvNCNzmZ+lMmy6vdfN8xyZye0rJcqGkgx8MdBZM8fbzphQJqG8NZ24d92g38f9tRqOQ2bctG5TluCnxrdk38/J3I+P8/fykGw0nc8lfSs5h2JzN7WufYVK7L3D8egWauzEqA6KNroEZVAMQ4c6EdZBqVvwsUOpblNOdTEHNP376ghKTOuRO8A7IbZc/3OkqgYItYHo/pCc8B07SVBKZZ7SSIUA3gJfLCj33HNPKwYFNyoCrnVuxWQQO9BsXAPuQQqmL7rwovZMW/2c44AIgDWB3JNP0UqFLIBC30nXR+xwLABvFGrkf9ym2totWRP6XPuvkjxcqKiBMt2000n/iQ/Qgo3J5RDInPgYLZCpBPLGG24UgkIRTEdQbN2TSrvBWEHwaIs0xbfdfpuhnsr3d/++ED+qyp9//vnm6GOOlgr26o7mF74s6nPd/MvtAaVz3N/7cm3mvi+d47l29PucBWIw7SuTQt6xs6xJP2Lj0F+wHPYlNXebXJc6q1Pzo+76uv6Uzke9bjCenfStS1CajuSgvb5LUAbt0DTvWO+43j5XkjotRp3mLaXZKAXqpRuy/3q5TVOfnbsuJjIfcKa+r9voU5tx7lCLHUBNgUSJzAvAcnQm5WSZk1ssc5h19YGckA53k69u4sCzC2RvoDVU1y7t/3HHHWf23HPPqrtUfwiKulHYWBRA9Morr2wWWGCBsliljMyxSEh1+kcfM0sutaTEi2g2q9pVHco8JIDGSK2SqaeeWtzcXCV7NNR1mtGIzNVFSfoTxPpIzIj9THA71eQjQbta8Z5rcQ9Ti44Wz4T8XHD+BVJYct+f7etSTre4QI8jLNmdroagOAtfyXoMrymY48m+1d1bOscT67vtnTpJUEr2lNYAtX5i79lU0eQLcSjIPHd25hRn4fiXyLxkPx5Mc9w/3/rR9+I5rnOx9OzsEpTsdjqULugSlKE0Wpm+OoKS0x7VEZSBymNCEJSB9ClFblJazibX+/0qkXnJQdX0XScUkCjpRwRQA05x9cHFaZNNNhGA4wddV5oN52EgQ01NrG5EpMJdbbXVBk7CPT9v3MiO//3xZvvttzfTTDNNNVaC/tRpw2vA29tvvy1V1XfYYYf+uQ+F5MT25dxzzzVrr7O2WCTURaqSwrkOXNnDXi1SkA61gFxx5RVmxRVWNNNOO62QH+eCVZOCVMbFpo9m3O+48w4z32fnM7PPPrtz+3rnnXfMr3/9a/Ppp5+arbfeuhXnM6zHxRAli3em1lbostQULA8EIIdA2wfy+l3Yn7o5XkJQ6vaVibGPd5qglOwrqWtK92Z/3ebWg/Kw0jS7qT1hIO8Vm0cxMl1KUAbTHPeJjNf/CkEZyNkZjgd/5wjTQMeqe/9Ek0CXoEw0UU+EB+HiFdMoxxZxYuNoA5BNQXWnCEpMC5k6oOpEm9Jm5g67woNNHh3KPAYcSg62/gCOThGUOjmlxjRyEAJYCQ5/8803BZBKoKXvPlUH6rzn+EHw6q+OG9HIESNbox0DfnVzJpwjuKMRh2J6pF4JNVBwVXKZqzRDUz8ICv3EonDJJZeYrbbaqmXpGD6sPVC8ZG7687TXmIsuusisvvrqZtZZZ23FdVhrh3u92PqPyBzrB33i/ZHv8ccfL+M1y6ytQo0VAJEgopqkQLOBXXbpZWbhhReWOCEdP54Debn99tuFqJxxxhmtAH/TK5Ylatpkf7x3kpTTmhEut6bq1nBqn8x2RhGt/Tf1jJLPc3trbl8p3S9ycqoDvgMlKP3ZV1JjENuzS9aQ314poQ3WXWV9lY5b7jq/XzlQnWprsM/xHM7IzXHdu+reP5wXOVmWrvHudZNcAl2CMsmHoIMd0BgU7+BKBbm2UEjNs0sPvwjwc22nwFLqHv3c9ksqVAcF3mpdOmKvkyAilcBu/7mxzS130JQQkhxIKJVVqbxLxzeQufyZOjRyU9W6Bf3lL3+RYoLrb7B+ayoAKHtawfJ+fIPEJPS0Ko67bmjwtU5Ob/z+cOIfzG677ea083Kfl8Wt1fUW4EZL75IO2M9c9idjXBV6sSCMHCEWgwqO8dymXJt2Luq89OeiPMs2QYwF7b711ltm5llmdjVFqg9o/RWb420puO17Iq+77r7LLLrIomLpkEKKNtuZyDEYu0oAfkBkJQYH+dtMaCQ2WGihhSRmRrPeVfaOYI7rdxARfocoXXrppWaRRRYxCy6wYNu6hbQddthhZr311hN3OiU1akFxgeqMFevedwGzZFLIo+23FvDUORSORTRAuSmYrZvvTRQcMZCfW5/+WKrVKBUTVLKPlzzPf99OKD7CfvV3Xwn3qBy5TMm7RAYlZ+eElLf2sfQ8KCUosXYL9vO288B37S0Zz/6cnbEzLteO3kOfugQlN7JD5vsuQRkyQ1XQUT9I3gNvxSlOUxt4gqxEyU9dN32Qrr+HnxW8pkV2VUBWqmHKHXapzS23QZYQuiZth+OXIzgpufly9g+pukM81lYIyLy0rw4M2s9OPfVUAaprrrWmC3BXVyBcfSAEGqfgqplrVidjpMih1tBQdyNA/3HHHmd233331v02rkMsAdRX8bIw+RmqICoEwqumXoobWsuJiKO31+y///7mV7/6lYBqgK8UMhw2zPVdf1dCJH/bLGDqo++IV0+PBIxDUB566CHJuKXguRInovL3xyEiYwcQLPmjb4B3JWAjhrcqvrsfr70UQZHgek0IYG9UOSHb2sJ89lm8E2Oomdn49/HHHjezzDKLFHz0SZaSt1tuucXstddeYkVZaOGF5H5NoKBxLupypn3k848/+ljGT4PriUP67ne/K9YalSlyEAubdU9rS0Vcsq/ESEd/9pUcgA73oNyeGcZ7xQBc3Zr1v4vsK362uBIx+XNS10TbZ6UNpeZ87P66/bMELKfOt5g8w6KgoQybyDsyfo0VbXX7OH1pAspLZZ47r8IzL3d93RmVG5uStvWaJrIonafd6yaJBLoEZZKIfQI9tNMEpU47o24gfnBuCYj3N8c6DVtORJ3eZH3wXnr4xA6tUu2af29Os6sHUOk7RwBJW9BrBwhKBZzYZ3LwnnLKKVLpfKWVVpL0vQ6PqWXDVoaHSABQlbSoFUOzTKkWXV6/p8ecd955UviQ+9S9SYG25uyXa9V64tfICYKyBfh+/LGQnS232NJccMEF8gxAM/cL8BajSK8QnMkmm8xZLFxdHQ8Y+BYY7nl37LuSxeorX/mK1IJJVruvA8ARwHzVlVeZ5ZZbzkw/w/TSR3Ef0wKYvqbdP/AjB7azLtk4lGOPPdb84Ac/EIIWC4ivWHU0hkfrCxljPvzwQ/PxJx9LoUepfeOtJ41V4SPik0477TTzve99z3xh7S84y5VPLsTiNnyY+ejDj5zbHfcyTwi433vvvSWN8RlnnmHmmH0OM/nkk7fIzsgRMjfUGjN82PCBAbc60NQELKcAZG6/DOZXI0VT2PcYafL3ldT3daDSJ9mptjq1j6dkGNu3B2JB8d4jSSKagGW3+VUF4ZR7ie/bxNYp5V7srOkPCffHI0bsU+dbbD4MRLlX115u7nW/H/QS6BKUQT9EDTrIRtEExNZpGkqBU1OSESMoTTUeJQe7ii13mHRK89aJTTb2XjnLSYnsQi19yT3htIv0TeNLfMDOZ0cfdbTEdEBQ+AFsogXXOAxxmfJcuDRdrpIoALe6XmmGKEDomDFjzEwzz+QCs7lPrQSqXRfXIetOpu2JdcOrC6DWD/oBGVrvS+tJkUHpn73XERXrOuUDYKlibxuXtshyZYm6gvEPPvjAXH3N1VIHhGvFUpBbb6m5aIkSsiDj2FprrSWuY7SLa5UDUjmg4I2pxHIQB2KtIPv/Yn9zyCGHVOJkXLthkTzbH7WKSbD9uE/N1VddLZYzyYYWW3/2vhdGv2B+9rOfmZ/85Cdm6aWX7nP9M70y7owFJGfOOeaUVihMKfNo2DC5b4455hALzFlnnmXmnntus903tzOLL7a4c1fT8YgC+oGC15J9ZaAWlBCMKghPHQW59Tyh95UG867yCk328QlNUJrIvD/y9oiPyCC2r5e2q/eWkuQmZMG/tvTszI1/bv514uws6XcDKNW9dHBIoEtQBsc4dKYXPkFJbYJNFnLdxhLbVHIbrH/Qxg6EcCMt2YBjhKfkHWOban/ASycPthgQ8eUcHmol8tY2w3bCGVd3yORk7IE2gO9BBx0klpMvf/nLZs655jSPPvKoWXzxxQ3V1eecc04DeEdTL/EOaMY/+bRlDfCAvx9fAgngB9exb3/723ItwBqt/VRTTeVchT759JOWW1ZPj3P1AWQTsD7lqCkdsaFtSZFrrQVkmqIv9F1cvMaNE+Avlp3hI1zFdkgWwFldYtRNTTpnUyxzP9YAtPlYXiA9Qk4CktgWv+JVjq4EgltrhcrgrLPOkjgOguSl/2rBjCkmwvkRjKOQk+EtMojrGNaPaCxHGDRvx1utMOqqdfkVl5tFFl5ECjRWyIGtj6OxKowRxTHXX399c/DBB5u55ppLsntNOeWUZo899pDvmCNvvPGGuIwxDvvtt59Z94vrmmOOPsb897//NYcffrhcQ80dLCpUsOcdkLW6/bXVhykBUjmFwMQiKKm9MnZSlOwDMUVSal2XtOfvK7m9owToluwxJedBuN+l9rnw84m9j4d7fYnMQxmVyiN1ruYIYsm4hfM0Nj9TOCJ2b51itBQllciytK3udZNUAl2CMknF3+GHxwhKDPSWHLJ1B2Goka/b7P3vQs1PjhAkNhrnMx0G7NVthCWAPNeflExi4LAJkKg7KGLEInew9EfmNSBDQGvLqd8FpbfV3bDuRQBp4kQgJ8stv5yZfLLJBURCAsjsteWWW5p//etfAkIJIl9zzTXNggsuaHAxEqtFT4859NBDxT3qj3/8o1lp5ZXMyiutLATnxBNPlEBuQOjaa68tQPXpp58WoE6RQZ5Nel/+nXueuc1Uo6Yyjz32mLhyTTvdtHLvHbffIX8T04CVh5otPO8Xv/iFtPHII4/IewKiV/z8u4qnuQAAIABJREFUimb06NHmjdffMKOmGiXA+7VXX5PnU9yReiTi2vTRx2aaaacR2UBMAPzvvf+eeebpZ8wyyy4j3+Mi5qwsNhMVw6RZw/hdY3mUoCjI992xkOOoUaOkD+LKRnC/B660OnzFPcWbQ75VRGudYEl54P4HzDLLLNOeIcsf8zBhhQ1mV8L33HPPmRlnmtFMP930rRnorXe12DjLU+94idE584wzhbjyXtNPP71YyYhR0ZgexuqHP/yhfPfiiy/Kv/vss49Uq4e48L777rOvfM68m3qaqatubyE4037V7Qd18Qcle6e/b+XAe26f9fvbFLzl9pUcKagja6V7ec2e6qyaITnoz3uGMs+B6xKCkjo76wBwru+5szMFCZrIOzXH9X1s/6PyD8+OWH9S510TmfvnWqfmuLbZJSgdBpaTrrkuQZl0su/8k8NK8qnNJgdwYwtcN9Ym9xZoLNuyGPntpzaxGOio25T1+lzfY22U3FN3qGSeHc3ilAJPdWDGf06M1HiHbVbmsTEokbkFdrvuuqvZd999zTyfmcdl1XJA3B60UhtF3aNsli11vYIcQDq22GILQ0Yw0YqPHyc9wCrBdVgyiFEYO3asWEjQtAN0IShcO9OMMwkpeOaZZ8SiQdar+eabz9x2223m0UcfFeKw7LLLmocefEg08YB+gq6ffOpJl3UMUvTkk0/K/9RIAcDff//95qWXXhILEfElBH7zPTERm222mfno44/MtddcK2B68803N88//7ykMeb9Dz3sUHGDQtvP/VhCIDpXXnGlvNuX1vuSuJgB3EnFu8466whhgshBnugj6YBJXUx/pptuOhdv4ciGpuD1yI8SH+TKjyYVQJaappjsaH846Q/OsiRxIDb5gCNMtn4JbTA+4iRmr4OUIRf6haz1XjctcbGzsUF+VjT1xX/11VfNm2PelPtnnW3Wltuc6ZGxvP+++0X2yBgigjsfcmIecD+Wlt///vdSxPKEE05wFi9nxQnXcAp4lxKL1Fqo29Fjbff3BAj3xUg7Hd1XYoA0eB/NvJZMc+/tP9LdGODW98gBzJI9OWyj5J4B7OPunerGNNeH1PwLSZ5tJ7uP+zJPnemDXeY1MkvO8dz86e+669430SXQJSgTXeQT8IGdICi5xd3ksK872OqIiL9pxp6XA/C5zbgUSISHatOhKwUlTWSeA1ehhi4FZgpAjnvdhDwr2niHRI1kWDrggAOkYJ8AYCtHBZR+YHflkLFjrdddfvnlEsOhLlfOkuPND8Czywhm0xirZUHBswbQQ0TQyN97771mjTXWEBCtQBq3IHFBGm4Dq60cAd5khtJYDUA+v0N+NNMUQP+1114zN9xwg5AqqacyvJUS1/8BbBO47TKAGSMkC9cmSBZxNoBtCBTEZfnlljfbbrutuD9RSBJSc+GFF8qzZpttNiE4v9j/F2K52f+A/eVdfrDnD+QdCXjHheqb3/ymtD3vvPOaAw88UGJYCDTfdNNNxU3s5ptvFmsScR5YJR5//HHpD+Ts5ZdflrYgQjPOOKMQBNzokBP1aOgPhBB508aNN9wo9y2woBeDYrOPhYSlkuLczi83BiOGCznRJAavvvKq9AH5uHa8uaIxTmRiQyarrb6aSyAQXbIle0ps7Q+2faUJ4I0JItyDY+35+01M8ZGSZa7tElmWXFNCKry9qekW3kY86mTeZB/3SVrYqZC8+d+XyDvVdok8S64plXlufpaew01lnhuHfk2C7k2TQgJdgjIppD6hntlfgtJkQZdukP47NgHDurn6ACG8v047lnqX0s1yIBt07KDxDseo203JXEhZNFIgoL/yVpmHxColk8g4QAa+vfO3zRFHHmFmnGHGVrpe0tryn7oIZeabuh7885//NGt9YS1Xjb4tHWrwnlH3JeqTeNYESMI7b78jwfbOdcqvk6K1Tqgv4qU+rhCNcS1rjivqOKzHvPLyK2ItwSoDQVFSpCmJ/aKImhLZFTMc1yJHQtxsUL72Ddc3LFIaZK+WA2lPK8GTvcqmTlZS5icQEGsHVd97x5ux74yVtsi09r1dv2f++8J/hQjgvkYWrqeefEosSiuuuKJYfnBhg4isseYaEksEuaM9LFBLLrGkOfe8c+X62WebXdzbFph/AQmS1wxjbdnjQrDozQV5Z4948Bz6dvbZZ5tvbf8tkY2LK1EibgkQz6F/W261paGmi4v78fcT++yKa0vd+kutuzrAWAre/P2tZA+o2U9T7nzZpAyxNsN+pQhKSZ9T+3aouArnhP49kL14oOdAjWw6so/HzrnM+ZEVebhv152lMZkPVGYDGa9Onp1N8ExWqN0LJqUEugRlUkq/08/uBEEJzclND9IYOPYPuZqDVr4ayCaburfU6hMBM667pQSn9NAPQU4d6aqbJyXyairzQoISIwQA5W9961sSP6KB52pp8NPhpl6JNvV/gPlJJ58kQFzSCmPdqNN+B3PXpS3+9FMXUI5F5P0P3jdTTzV1XxV2T2PpF4/0Y53or3xHgD4B9l4Fd9y6RNs/fIQ8R+NDWtOpVTBSZeXHmeh7KWERwkFgPgTHgnViMih6ybOloKQlThKjQU0XmxRAUyOrNUk/p22tLSKFHa1V55xzzpF4ICw1fC/ZwOx32rYsfUiaDaTXuBCsJRpgrymYITI6RnwvLloe2dP3jq0ndfOS76yboBZy5Dvm0i677FKJg3J7RW8r/TCyufWWWyU+hfgl5CFphjW2Rx/sjbU+r/XY9qKwlcQGIaCL7WmpfS61r/RnT/HbKrUEhXtNyblTupfm9mz//MjtK6XExR/L1Pk0ULBdso/H3n0w7+OxeRiTuf/ZYD87Y3O5S1BKVviQuKZLUIbEMBV2sj8EJXYQpQ6dpkA3BAWFr1HRusYO5JJDIEaUSvvTKU1QHXkID9bUOOQO47rxawKAYtrOFGBQIOkFSTv81ttrNtpwI3PRRReJG1SbxtsHegk5K5jfYYcdzJ/+9KdWEUY7KfzsUFEXs8gc03S4XE+g/n333ScB8lNMOYXLyOWyHltLhh947irHa0A6ZGVcqwo7ZIU+4Tb1yiuvmFVXXdX516ubV5iGWLNe+ZpYR36wzvT2WWewBhB/4e4xvQK8/XdXMuNiejxLlQana10XJUO4TVFQETKhrnPigjZ8uCM9Ikpbrd4Vp7RWGymIaK1TuJAx1iQQIEidzGrup8D65wiKN99cGuRPx7kYISEdPkkNiCVjsNOOO5kbbrxBrC1tpCi2/9RZSXJkOLcfhs8r2bdK9siUEshfW+G+kQPyTeRQ0sfYvq2fNSEidfti3R4fA+MpGeTep+kZ2Z+9fGLs4zGZNJnj4fjF5Daxz87Y87oEJTejh8z3XYIyZIaqoKNNCUrJ5p872GKHYuxgDi0zdmOsaE/DZ6W0lGH74YFXB8xzh1rsYO/UwRYBKFGQHet/U3DjgbcQLDaSeZ0m0j5DtPqWrAAKN9l0E3Px3y5uaf1JseunqS0lQr3GXHHlFWb9L6/f5yKmaYjr2ghBo513Guj92uuvmQcfeNCsvvrqEtMgP2pZ8KrRt8VIqGbfFpt01daNEesJcSPEj+CSplYWdXNS8iGA3soMsK3WGp0DGpviu7KRQve3v/tti6CQ8rhVPVLIkRQ3hGCMb7lvqSuXWiH8OjBhmmNSNu+4447OHS20dqgblE+iXDFMJYxkO8Oq1DNM3p3sW5t9bTNJRtAadP3HywKX2i/8tW7b5X5ke8utt5g111izL2bIX6PePkJfcU07/fTTJRZG516rK33uY231UermeAko84FfTimQA68F23xSgRPbp3LPa7qvhPujv49DjOvIU85lLvy+VJYl+33JOZWSfSjDnMw6KfNO7eP+HPXfs85aEjvHS87CnHyazHF9Xt3ZGbY3rOQB3WuGggS6BGUojFJpH1MbtU8O6rTiCiQdsvHSyhbGDyS7WnKI5A6k1IZZJ58CDW7l9hLtS+lBG4CuVDfbfOL9NKcl/Uk2XCOYUqKWkbnfd7VUkM3qggsvaIFfm71JmsmNr+2T1LEYPszc8M8bzNrrrF1JpduW3tgHHsE7+Vmm1C0LLT9Zt7CgyE8MTDSUuRIE3J2wysQCwCtizMnBrkMA909/+lNzxBFHtKw1kBRL+NpGNrKu22RviRjtkrL5+9//vnOfawti98crI49HHn7E/O1vfzNLLrmkpIxebPHFXE0ZV4TTdtilQbYuVdG4ImrKjB8nhIQUzeedd54kC8BK0xZX4ckSSw7uXbfffrs58JcHuixgPEOTNWjcDsSOH+JuJOEBFjFbX4drnRufadXMUbKp5F5r3LiEDx4ZUzKsz9T4oIr1zxalxDVNyaO40PnrJRzkGJjMkSud43Wa8tLzpcEazq51/5ml662/lpeS8yGniClYD0N5H4+KqIm8w700dybl5m1/zk7tb5egNFnRg/raLkEZ1MPTsHMdIChZIFl6mKQO19grpcByHYjubz98QFvXl5JDLbUpNwESuUO/9D19Epp7R7/fKeBSYsXx+i5kwGryt9l6G3PeX85zGn+tHO9bHaLite+qmbJ+/OMfm6OOOqovI1aPTZEbuzlBwgGUGpdBxiwAIemISYUbs5JI04Uy12xj3EKK3WmnmdbVKHFdjLUVI7iBvNV9ijTL22y7jciWz9qKD+bmaUjaenslZgPXsRVWWMGlCW6zqmUAmbqTEXvy/HPPS2A85ONvF/1N5IsliUrwgHR1SVNLVaW4pG+1su/iYnZMKybn3HPPlbgmeX+b+ti9th135ozG5Oy///5mnnnmkfcjZTM1VojjIdifLGVUu59u+ukk45cU2IQM4RI2rMcRE4kP8kiLuus5tz2upW6PTf7grIg20YEkKbBxRBLfY+OQlARpjI4+Qy1q9EcKlgY1Zyr7ciF4qyUJhXO8LQ4nR67r9vLSPaXJsZfqT5P3q1vzDZR7HZF3am9LyWSonp0dIihRmXcJSpMVNKiv7RKUQT08DTvXKYISgubSA9Hvbmxjb/o6Gg/QADQWPaLEmpNrqM4S1ZSgxOStn/X3oM0BicT7+S49JUDduQLZk2LMG2MMxILYEdWW50RZAfOalckYA9AkdawCNgdQGxAUP7YDMElNkQcffNCsudaaaYtOocx5dwA02ni09nPPPbeZY445WiBaf2IWGq//SkTCeAn9/KYbb5K+qitV0oIUyiQkrKrhh6CM+9R88P4HUlxSA+g1KL3STM0c17TLDDuxH2QBw+VMYlFee03czYhxUXc0nVcSiG9dxNTtqgLGg70G6wVxQxAMZ60IxkcSAgzr+/ClF1+SuigU6dxiyy3M/PPNLymSiRFaeJGF5fejfneUWWuttcxee+0l99IGKZQnG9my0qgFRTO5SV+NDcinSGZPi6CIZcUuFHG5m2yk1OpxlhGbXIF7NfOaEhdNRqAkWt31aq2EuhfW7T/hPuzPxdL79J7EPCpe09YaKN32XcCaNJC6dkLv4+EeXCq7UAERUx7Vvf//D2dnpwhK7Ows3L87MQW7bUxYCXQJyoSV78RtvRMEJbYJxzS+uTfrJ0CubbY/G0/qUBmo5i13wDQBEnUgoPSdU9rJgYxD7tlevzUDFOCUqux/+MMfWoBy+LAy1y5ty7q3CUi06Xw1cBsgJ8CvAUHxg9+5n4KAd999txRZTGaWyr23D94AoL3jDUQC9ybqk6j7kFxWZwWMvYe9XkEsmbb+ev5fRYZJzXoIpIL+uX5YGSPX3xz5G3Efk9gVsl1FLBlyXw24UnJDzMdGG20ktVIYK4A640RNlg022EBqzlBkEpAvQe7WbaoyPyIyZ04Rg6IWEO5tIzP2XaUIZY8RlzAyk+kPVjP+9i1Q0r/hI8wmm2xivr751816X1pPar9gVXGpo20yACUV7459V4L1ea8pp5hS4pfEgmZ6W4VEPx0n3wlpIVV0jzFvvfmW9Jfikmo9Qt5cyxxRKxRZ5UZNOaqVLc1mcUvO8f8f9pU6QpKzSOq9pWs4M8fD2K3Kmg77WXd2Nu1P7nxt+n2T54f7R3jvYD87uxaUprNj0F7fJSiDdmj60bFOEZS6Dal0owv74mtGc6+WO4RS/Svtmx5KNQAx18Xa75taUGIgsFRbFwOj/iFdQlBy2iwFRf5LS8yx17glFrjQHPf748xxxx7X0i5bzXate1cExKPNvuLyK8xGG2/UwgS2snjSqhPTOtqYC3WfAfS/8fob5uGHHxbt+UAJCmBSyROWGdXyR0F0bD2kAI6XVEAJShjXUDw/w7loZX3kEUcaAvBdID/V2X3LT+YBgOtW3HmvufCCC6X+iJsOllzS3jVXXyPudCuvsnKrRY+I4lqlKZVDlyaxuJge8/Y7b5vzzj3PfPd7322RNOI0IpZVtaJovIhaaaSfdu/B1Uqvg1xBVrG04KbG/xSqZK7M+5l5xfLy/nvvy7P+cek/zO233d6X6toYs9xyy0nxTCE0miDCJj7gGZdeeqnEzuD6Nv8C80uQv1iVZphBiBDXPPvss+b//u//xNLz1a9+1Xxlw6+4eKuOuXilLHile6WdP07mTQh30308RxbqiEv4Xen75RZSYl+J3taJfTx2NnXPzvQoxWTeqbHPzY3u9xNcAl2CMsFFPBEf0AmCEgO8/gZZuvhVE+6b9kvAsgeGXdBhDCCn+pkTd64Ppe9X95ymBCU8lHwQUNofD0gooPdT5daKxXtekYuXD1osAVEN9pNPPGlOPvlk87vf/a71yBRA8jsUAT3045hjjjG777G7aPidJaaOTIXt2HmrlegVvAowHh5YYvoxx+kjGntA6q233mqWX375aopd//0TBMWvPdImqx5j3n7rbTP11FMLcPaDvWvHMzH/NAD7ww8+lLiLKSafwlk02sYqt46MEVcmQD/B6bSlZFQsKyNHuPoq/H3QQQeZrbbayiy51JJ9QefMHa/SvMR9UHDSulzR9nvvvmeo2bLTTju1Z4Sz8lW3MZWlxuno/oFLmxJcxkqJ5WmnnWa+8Y1viGsXz336qafN22+/bS677DIpUqludosuuqg56FcHmZlnnlnGGxcxLHAXX3Kx4TvfHQyygrUFa9pNN99kZph+BlkLFB1lHo55c4xkpnv66aelnf3220/GgGcef8LxrtZOEgDrnCpVYPjzrh9z3GWEsx2qxA/l5ohdj75LW63baOk7xUB82JfSfTP3Dk0ISt3Z2aQ/3bPTKRWK9qVwjjeRdW78u99PUgl0CcokFX+HH+4vVM9VRrRx4SJObPIpn/hoMFod+Mxp2kIQHh5OMc1IqbhS98ZkoHLQw5QsOv3JWBYB7ckg7OA9kqQgp3Wve5/UgV1HnprK3NOGq9/+nXfeKVrhAw880BUWbGGqIAVpjIR5z3/xvy8a2kKz7McsVDTLocwTcxz5AkABiMQz3HjjjWbzzTcvsxjUzHHVnNP+3//+d7PuuuuaaaaZxmnUkxmnCgiorsP777vfLLXUUi33rpQM/bFOEXD7TCGSxphnnnlG0gEr4HSFMOvWmE+CbRwJMv3Pff8xyy6zbB/ZsUDY30tw04IQLLvssmbFz69onn3mWXkSoJ8EA1gwAPWzzDqLEDEIFD+4S2mcT2Vdal+0Fo8Cd39fiwFyz/J3/O+PN7vttlvFKiNxTsOHGWKpeLeXX35ZUhaLe9mwHhezQ5a6iy68SFzYqHKvcoUAUVgSUvXPG/7pLEZKDl9/7XVz4YUXirVmg69sIOT7qquuMrfddpvEXOmPjrcWoazsEZG9MhrP48ukbo6U7OOx80Ll6+2d8sgw3XB/AWOKsKT2RW//KCZF4XyPtR1mVQxIS3T/9vquCRJcQgU7Z3V9qPtfmxImtpbDsUrM8ZL4wehSj50BdfL25liRQjH20AGcnRUCo/3suniVIqVBf12XoAz6IWrQwVQdFH8Tix3kJY9IEY4cEUkdkiGQ0L89rVvUzSHX1xRoTx2wJeCu5B38dmIyqZNfBlQm09bm7kscBnKgWu11bU2FEll7IIV2r7/uenPPPfe03IeIP7E/yfSpwWHfGqZWhXTiD6YcNaXTxLcR7VDmibEXNx9bFR3AibUDgiKf2WKDbaAqN542+Fnvu/Qfl5ovfOELZtrppq1KLQNuUkBCrQKbbbqZFL2UWAglKKVzPAIM1dJ14gknmt13311iUNRVS+ND2oY9Mc+E+PWON2efdbZYFGaeZeZKH33Z8vt7770n7nWLLLqIeerJp8QiAiF5YfQLEt8BQSG5wp577ilWI6wMXEONmXXWWcfF9mSDrVXm4Ry3c0AtNccdd5w8S9eCfi7LHYuVdSVTsMsYqIsY4/PMs89IquaNN9pY3LP47vXXXzeHHHKIOf74481n5v1MtQ0r2DBt8S677CIucuusvY4E2ftZ7yAoDHsl/iZBUNoIbGyv7/Q+7s0NLWhamT9NlR6x/TicxynAXLKXp8hSDoSHsqw79wISofuZpJ325qYQl/EtQqwJN5jvqTirNrlqnwIZ16aqrtvTU/tKjijFzlZ9Th05rWs3oWyqdD8gyO6c7BKU3Mk9ZL7vEpQhM1QFHQ0JSkoz1mBzdU+t07LVdS2nPUtobByILnjt6Mbtb96l/YuA5UaPrztIc8Agtsn3R+Yl8vYPW++5UYBReqBZwH7xxReLdv5HP/pRq/aEyjSmDQ0PIfu3Wjv4l6xQCkjFlcYGWWfnpa2ADmjUuhYAvbHvjDWjR482SyyxRDVlbTgPU+QvJC7WRUlqlFi3JgmSLxiHujkuMSem10jK5vPOaxW91AQBJYd3WBzT3gPg5bnULYGk0S6guLhuha8t7zFCLCjK+Y3tvtFKy6ukNJCfulUp+CJQHWuDxr1oViz+pe4L405mMAgN1gbaFxc3Hf+Y5jgEqJH1yLvTF57r0v/a2iM+AXRZyqwcpTDmx60sXQoseRxtUfST9yFL2Oyzz26OPuZos+oqq1asLtrvkLTznHvuvcf8+vBfm79d/DfnLiZEiLgrtUbE9ibv/ZREydKOWYBz6y+30cX2thRADD/PtR37vnCOJ/eBEsVZ6bmQmlepPnrPVvdS2WZtBjtcHhkjtcq5sVZCXQLudd9OzPHibH/hu/nPzu2BoYwHIvP+np2xddElKP1ZcYPyni5BGZTD0s9ONSUoISjuzyYR62oMnNVpfes2ySaiyG2oYVupQ1ev60R7scMmBhZiz2yy4U8KmXvkQ0HfWWedJW+Cb78ewPJBDiB5wBfQfMstt4g2muxQkn7VVmFvC7bPkHAFBTyfPn740YeisSd2oM1C10TeNnuXZmyiOj0WALI7ZV0EC9aCuDmNG2eOPvpos/eP93YF/ATQx7S9qbkavJOkKx4+zJCKFzCthRQdGC5Zb5b8aVph1dhqet2YpUtAvbpjUSne1hgRlyoKJOLSZeeTBsKrVpn4jS9/+cstwO6lE47KIdV/Tz7q8nfvvfeaz33uc45UaV/8uBi1MGn9FXXX0Xom/KspoLn2nrvvkXm2yqqrtACptcZIm70t0iHE1LT+5YeaNMRbSWruIPOdb+1si//QNWPrrWjsTmUsY3PaJ3e58a47E+TlIgVY7WfOguaPWe55qb031+dwH0jtC6XP13cL+lNx54rt7V77uoaREbWByP7GnqgpvbV2j9bgUXm1Jaso2C8qe2zY95J37sRZ13D/rHSrKfbwnxU+t0tQSkZ8SFzTJShDYpgKO6mbTA7ADBSY123+MaAcHjrBNc531T+E6topACFJiZW022SzTgEAH5QnDruiAPLwEIyNbd30SJGhjEa2ZMb5PscKfE85+RQz66yzmo033thZULLWMK+Pmq3q5ptvFuC35pprCoDVeibJIN0QwFgQrWBTsm31jpcaHaQE3mKLLVpnuu/i5b90wRxX8gPQIMj5i1/6ohQDbLPy2LiHIhctrw8AfuITiFUQC4NNT5sdmxRZtZ+LBtcWJVSXoto2E8ADeTIu55x9jtluu+1ElhUrT4Qc8Ry1NlVIyvBW1Xj6Q//8yu0EuZPUQD+TvsbGJ7avKDj21g1B8cR+kAp7t+/vVinO6KcjdlYJ2666d2lcDBYYHRclN7g3Up1+1VVXdWmENR2zxhroHBb3nmHDzCOPPmL23Wdfc8nfL5F3p01JWUwFe1IPk3QA15/wXTyCotZFJSmIqFLUMranFczx2nlh9xDfeiNDYy0BUffJ7OSNEJ7YPRNqH7f7tvY9JGC+Rauyr/n7rHXj0jaO/M2R4vrKWsGyTPa4HXfaUea7km7mQmWMw3dO7OP/35+dXQtKyYoastd0CcqQHbpIx/1DyAsGbdNo1hGUxEFWm20oBewKZatAr9LPkgMotYnXPTelqUlpf3JaoeB7p2GLAGbXrfCwSZCOZNBhTKPmb9QFcq/4KddZdDJtKTjRQOYjjzxSSMWKK64od1ZccrSt1PvbtMBc9vgTjwvRoTq7xl/4Lmj6XKeRDipvu2u18KMdjzfeeEMCkjfccMM2AFcJNC4Ab9oHgDognboapJCN/bj++m4cGTJPf7647hfNdddd16qPgYtXCXmOaBdDze8lF19iNt1s01ZMhVomclaYALwpKT39T6cL4FJ/enn/ADjotSob5w5mn4kMhYhaNzEFdwBv0vEusOACriBi1n3OPiQF3nQvO/XUU82OO+4oRLpimbNzReeQv/e5OWIzjQkRsDEEyJG4KSFgI0a4oo0VFzqPOKulDdlgQWGcv/SlL0k9GX6nLVIZU/HeJxuV9/Jc+Z54/AnzwgsvSLHQeeaZRyyP/B9aCv09yv1ux8FZuZQEhgDQI0Vam4d/X3zxRUkJPe+880pNF7fUbbxb1PIQ27/DfTO1/2RIeDKpS90c1zNTZWGVF//9738lWQIJMBZZZJG+pB0ao4Rl0FrG9Ln+PFl8scUlcQjKBizM1MUhOQQ1k772ta85a5uSS5lP1sompNaLhXJnpJJmst6pK2DdPu6NY1QpE5GLP2ZKxto+CxM7fgwvAAAgAElEQVR3BFjAvUcdyfTkHVVA1SkjugSl4LQfupd0CcrQHbv2ngcEJftquYWvh1QILPXvCBBqK+wWaJai4KJEy9+EjNSBy7CdFGHJXdekP8Gm3Xd6299CEpQDx6FM/XEKyUuMuMQIThRV16cJDl12OFwo0vjVjb9qPv/5z8vBqQHqCuIEu2qQvpfdS2MuxHXm03FSTBGQxSEuwcm4JvXYfy0glNdWYOADGw9gOrch0yMWFCqoEzcxyyyz9L1xAQkNQaED4Tb25rnnnzOzzza7uHjVaq7DNZMgluIy1zNMskydeOKJIjOJ6REBBvPGH7sa8ie3Wj944lqIbxH58Z/NXpetYu6tfSU3p5xyivn2t7/dck/SWiopgh7rewCOtL4O8+Dd9941115zrQC5VHyLm09e20lyb/vP94D5ueaeq1XtPlYDpu4dEmuWmia4vpH5S+emuAHW/EBoeOf/3PsfAxgm4xnknPm69157mxtvulEArRICHUO12iCnG268wRx+2OFm4UUWlpotKAhws1xllVVaxI+CnMTv2Foy4rpm55JaPJy7n9Yuwmo3zsZ9WfCu2d40RueYo48R9yXc1KgFdNjhh5kVVljBkVWdIzrH6IPGI2HJmmzkZK2YIJsEos3tMrW3BfKsKIa8ZAgCxr1x9PceKa45YoTIXl1UZcxs/BfjRta/HXbYQcYT69jZ55xtyDA451xzyhjxI65a1lWRv9VCiIWE9slESOp19jJkBfE844wzzHPPPWduv/12c+ttt0o74uplFS20p2NGe0qglbyo9VGJv1pn1crnuxDqHqwxVxqoL2M5YrhzH6UP9I0x0XFXy7XG0ujfvoJBZezmu7qhenWoahdAidLFnwfhHhjuKf1RbtZ2sPvlpJJAl6BMKslPiOdy5gTgtlZzVUdQdBNIaao8oBJqS5PuFyktf90GldpsSu8pvU7fJ7dZZrTe2WFtSgrDfkWAuFwSA9l6bSkJix0CNWTJadXGt9L4AoR+8IMfiLvP0ksvbaaYcoqKOHxNoK9tV/cUOZTtoUkKV+JEFltsMYujelsuRCNsfQ2vqrgGfjsXiXCeeXUFyCRFdij6J1M8ltHMk3lFexn40quPuQAIG/SashhVAFQMSEfmFXKhv2S0chXOc/78MfIazo8eI4HtWFBwI5ts8slasrDB4m1zONKmvg/vLpXZR4zoc+8KG4hpOXP7iu0zYP2f1//TfPGLXzRTTT1VX8vemMqlgWWqQlC8/tBvXMYAWNf/83rJnOUqz4drP0eywvfsMZIam+r1K620klhQtEZKTKPvg+W2ZBLGSEwKFsmHHn5I+ouM5V1t4LxY1YaPMC+9/JKkOz74VwdLNjXcGEl7DRjeddddXaIJn3zSL4A592s/WHvIDdDKmDKXNdaGdyKjnpIkvXbllVcWsr/++utLQU7cl366z09dtip/j1Bx+YkCeAfAdDShhn/G6HkUyDwkJvRPyJO1QkASUBoo2Od6/czfN7Ud6u4gt5lmmsnsscce5pprrpH6Rueed67ZY/c9zLXXXivtMR9J5qDjofV1sHIyVsjnpz/9qbh+kuTh3HPPNbPONqtTECB/ZLXNNtuIxQz5rbHGGpLhjnFWcqNj7RMnXaeyJ9g4J1fryVrvlKhIkhCIqV1vMu7WMqTumPK3V2j3jjvukH2HJBpCjG0yCKxxpNAm6xzzQ5OYMI9ee/U1sQwhG3VljK1LN3yRPbpt34msr8r9uq91CUpWdEP1gi5BGaojF+l37zhbw6PUgpAjKDHZlGrf9d4mFpTYgTShCEppu6HG25dJmEI2fOeY/Ca0zJtaUHSTT411xprj3POwUIwfL2lbf/zjH4urh4AYW1dCNYBqVdHq7n5tACe+3l7RAlOnY/Y5ZnfaSZ6lWl4OQbGoBBXQVWOrwEGtPPSFZ6L9/Pe//22o0O40qyGRy1gh/ENSwdDfL/m7We/L6wngk7gO3+WsZg1ELTNWK8u7kSxgtVVXc24czgc+Mg8dePXHNKIUQEa44+A+pzVmKpaP2DxOzFvGF3exzb62WTWLV9C/5DYbIdZqQXHB6taCVontiZGJumd6/Zdg/hEjxN0GK4POpWwRwpgSwD4TOfA/WnEKVy662KLOKtWmJPLaEZKBFt9qzBWIjh071uyzzz7mgAMOMLPNPpvLeCbacI1xML3mxhtulEKQgOgDf3mgyzCGhQzgu/FXNzYU5hz9wmjz3xf+K4Qf0KnWLtWUS/+tqxKvBAB96823hHyo8kHXC/fy/V133WV+85vfmDPPPFNc0b636/fMhRdcaI46+ighRawFt96tpY55dvJJJ4tVcOedd5bEElhbAbfI37ciJOsIRYCryNi6GyngVvco30XvgQceMLh5QqwgXLpfIAc+32yzzUQ+tEEcEZnktGYS6/Ff//qX3MM7o+jYZtttZB2RuXDhhReWjHu8+xZbbiGyYD8Ud1dNFU1yBCtn2mGunHnWmea5Z58zV119lTwTF7n9D9jfTD3V1JXEEjo3kBP1kSALc801lxAqSAPWQK5REsK8on0ltliDiJGbcsopJU6Kmjwkp5j3M/PK/HrzrTfNT378E4kfpIjo6aefbi6//HLJpIcL31pfWEv2o9VXW93cf//9QrDmnHNO+Q6LEC6TU08ztYyhurhV0qN746Zj1LaflSoUY4oYXVddC8r/DKrtEpT/maEE1XTAgpIArLrJOxAUAvdQSxoe5iltfp38UxYX7mm6kUUOtbZHx9osITI1wKXtGSnAH7FyqKbLgd2YJaTOOlJnQSnZxDNaLmddsAcuYGvzr28uB9VMM8/UcnWgYjtZbN57XwCBgkORi+2DWlN0jmm9iYoWdIrJpT31weZfP3Wt76LBfbgqSLpfm72L37mGooDUQRGCoj9WTgoy3cd+mlfPbcQFO1v3Mg5jgMlGG24kdVB8ciJtahpb6z7igqQ1+5KfStYHvKbX7PWjvcxvf/vblrabQGkVWmx9hesiMcYAIzJjAYZE42njKOSX4OCvgOvAoqCuOVrwELlrVrPKvI8pNexnOsfb9hUrb8YcVyy00FK8MIg1cs+p2ysCYCRWo8kmM1dffbUkNmhNxUjbwfu2WSk9+Qp5tiRYgvyHD2sBQ1+J4c83+7sPkDXoHu05gPHQQw81yy23nFhFfELPddwHwSJ25aijjjKrrb6aBP5rUP31119vfvWrX4mb5PsfvC/uV/N9dj4D8cGqstZaa7kse6HyACB+5BFHSqzWtttua7729a+5WBanbTe9AoSx3ODit++++0px1u9+97sytyCTxA4B8MXCNrI1d5kzX//61wUEjxo1Sq6leOeuu+3aIjM2u1sFuOas2rZ2ku4NCo6V9DEGWKP4++yzz3YWCwjSk08+aQ466CCx/mD1QqasN+JNFlpooZbl0rpAyjwh9mj8ePPu2HfNy6+8bO68404B/TPMMIMhKxzFWnlHXFRZX6Qzr7g+2ja0Fo7uJfTthf++YJ544gmRPW5h9I+29T2EyI5vuaOhZIEgYa3+85//LOOMJfDYY481m3x1E0kCcthhh8m1uKdBSkgBj1saQftY2yiOSmpsLEUQXKyV3MO8e/W1V813v/Ndc/jhhxsSlvAeuKORWZGCotS54hl8h0vf+eefb0466SSx9vK++r+/z1f2l3AtFIxxMqlMuM+VnG3/S7jvf/hdugTlf2lw/UXeyQWfassHwCktcYkFJTYGoRY7vKbTBKUJOdG+xFxXcvOpAUGJkpsUEfT7FADvqCYytonHCEmNBUX9nxWAAyaJPznlj6cIMeHQ50B/5+135JDlsAXAo3kDTGm17GmmnUauAcgAmAEEZ55xptl6662F1AB28IvmeRAPfrgWEgQY5Hc0gTwT4InWEELi+1frwa6B5j7Q1d/VV1twug1M1e/Uv1r/VrLkfLJxTbPVxlXLDVgEiAgBGNbnX67tO1DeQsgOzPInbfBO226zraFquXNd8WqHuCG3Lhtu2MM6GN7cpl1IGjEDuJUIeLL9lBSo9r2jLoP+hNSEBj1GQM3Pf/bzKnkIwX0pILHzTd2X0A7jHvPNb35TLFPRNMtBzZeUVcoBJCXGvb1iXVDXpeR6i/U9sX5w8UI7vdpqq7ksXM7NJmgn1CJznc4JLDE//OEPxbVo8skmb1kXbJwMlg003ABJwCWae5lfNjMbQBaSQTrtm266SUjOAgssYMa8OcYc9MuDpPDldddf58g+9xIPQiA4BBPgS4YzYi9wMaNmDutJUmhDEk0rNgUyQjwXwJT+zDHnHFJQ85CDD5HnAoghVz/7+c9a5GnYMNHAkzqbOc2ah6xAbnBvwtXQtxK48cidZV7iAeYtfUKW9Il+AuIhHNpX3oMipVgUpptuOrH2QgguvfRSM+9n55W4H59shsUTJWblk09lPkIm6be6vPEvsiJehf0PYq31kdib6A8/6tKmihW/WON3vvMdscgwh3550C+dkkfdBZE/BJSgeyxQEEnuIUPYRX+7yOy8085CHng30rRDyiCmyBqiBjnEVW3TTTcVksh7Y/3CrWv/X+xvcPGaaqqpxDqGMuezn/2sJGpgnT/11FPmmGOPMef/9Xyz0847mdNOPU3m34UXXijkSPY6aiHpWVKiOMiNb7j+ZAP1VmuXoORQx5D9vktQhuzQRTqeWug5ghHbABz6sb801Up4G5T6IU8QUddtVJpG1gaGtk7/TC9ixKgpeamTd25z9b/P9dV/Ff9AqBvPTgyC934CsnpaGmhA0VZbbiU1K3DZILAZ15I7br9DwPZn5/2sgKVLLrlEwA6EBTeUFVZcwdx2620SIMyhziGO7zeaOf5G+0c8CvfgYqFuCxy4gG1AIQc91wOSrr7qatHkUeeDwFRAEaCB+wBCaDohSeLq8PHHZpllljHzLzC/uerKq0TTzDsBWtCAciADBugn4IMsPlwPaOYdOdTRLgL+cJkAtMw/3/xy3YsvvWiefuppaY8DHy0loIk2+Qw/d1w0iIl4++23xaWGNgEWgCLAOT7suJ0ocdMgZ7emvJSmqnUWQDxiuABkAaueqx3gHaCG5niZZZdx/vLqO89Y6n2+FluKFGo9GquxVm03rjFokFVTLFXYCTT2SJ721yU7sK55FdccG6ivc4p3Rb7EU2y19VZ97j+WHGmbmjyBvyWdtI2HUtInYFOTKWi8ijEC7Fb6/Eqt67H+2CxivitTpbaIjf9xQeo2TbAsWRvLhJYZ0rPmWms6a1ebFcqucXU/jH1PHMl+P99PiAXAdqmlljJrr722zF3AIPOFuY3Vwu+v9sXJ284Fxur5558Xawua8tNOO83FNbHW/vGPf4jbjsY7HXzwwWJBgGD89ne/FTcs2mCtPfvcs2IRPe6448yFF10o8x0XIyynrBUAMa4/uH397Gc/MwcceIBZcoklJVbm1D+eKmsM4oPmHxLDNYBc5j7z1ZEtG0/BO2mcmo6VvKe1TKo1gu/Q6DNfmKusM9YNa++kk0+y239rU+Va1hakDHCvqcx1Duk6UGuuuheqXN289cixX9wTkM81K628UsX1zCk6/IPII1jcg3yw7uFGds455wi5UgWHPgPicOWVV0rGxLnnnlveiTGANLInstexH5IVjhimE044QfYtEjHst99+klUM6xfKoQvOv0DuYy/kOyxI+v64n4nL2uZbSAIUfv/e974nrl+ML5YT9lmsdcxLXHI1QF/3gTarZ9251omzs1sHpROn/KBoo0tQBsUwdKgTE4Kg9LdrOU1/f9sN78sQlKQrWBPwHxIB/++UJSL2fim3nE7IIrRUlZCx/j7XPquibbfBqaTvveKKK1pgwAOqXKsa4Bhw1fgSzYgDMIVAaPCpuGvZDDkKyCA4EB8OY344PNHUvjP2HdE6AkLQjqMp5W9IDJ8BojR1K38TfM2hissDh7QeqBAI2h777lh3P9fSrzFvjHHBoGghOfDRePK8kSNGSpsQFjSXfM87488POXjooYfkGXy++BKLy3XIjM8gLLjr8Bl++gAVfM35jr8hLQC6+eafzxzx6yPERQOAQjHHX+z3C3HB4JloqdGUA0x4Lv+jEQeY0sdZZp7F7LTTTgLSAb0A0yWWXMIsteRSQr4Av4BFtK347UOskBW++/wA7MRKNXy4aFoJGAa4zjnHnK3kCHaOiKXJumZpnRO1goilS+N1bJYozeImvuu48X3yqfno44/EL18KQ04+WRv5QaYKbBljCXrHtc/WT1HLmA8+IREAatyduJ/3V2Kkmmr+dVYJm+K5zX3PZldTUvTG62/IGOFKQz9ctqPcWgtIP3ID5DKnIe4QCyrW4xIFMSA+C/Iu6yLmihbExzG3IXLMU+YGaYyRGW0DbPkfsMv7QVaZm8xjiArkEwDLO+73i/1E4cAaINYMlyaI1tc2+5oQA/rN+yNLwC/Eh+ctMP8Cko1s+umml4xjkAbGAADOOODetMLyK5g/n/FnISpKtFw8ha0LUwmml4taSqef/uSn5pFHHhG3MuYibSy2+GKyHzBHiY1wma96x4vlAysF7oNrr7N2Kw7IL6ypbZfs4/Ya35rKnIJkYpFpA+g13gFKfCD92++wvdlt191EqYK8GB8sIxAqLKCsS9awEi5IJDFLuGBB/CAbrFfGWPcJtY5gMWLsGKNzzznX/OCHP5C1RmA/lhL2Vn7YTw455BBxWUOu7C3MQ2S97OeWNcx31hxyZ05KVjxvXNoS6Kg8U+fvQJSp+twuQcntNkPm+y5BGTJDVdDRThCUms2zoAd9l8Tcn/pLCnIPLu2zD6xz2ZDqnjkQUhSOkQ8uBiCfiltLqTxyck19H2lfXZkIKMUlhB8hKAT/2jScrrK8NzfCbEtcL/dYlykXp2I/h0hoZiGf8GjwPIRFffFDwMHfb4x5w9x6y63i3iRxAjaLkdNCWzcZ59plfc7FOtAzrOWioQH6NuaAQ/ja6641q66yqhk11Sh5X00JrNpEp/m1MTFaOFLeE3c3zy1LnGhsnQ0AIoRE3SbUJQv5SjYiC8bVJUVjIeijuhape5DK9tVXXhWgQXwAhGzMmDEChAGdAFNAG4SEz3DvgOhgcQIMk/2M67AUQBhoE/93wAkaVO5Da/vggw8KqEGDTaYijSOZZdZZxGVJ3nvEcMn+M+NMM/ZZbSyZ0XkDyaDIHS4pWJZwYwHMEoDMO66x+hrmC2t/wZx91tluzpBqF/D7+OOPS/8gC2iL0agDzOkrfX7gwQfEMgcZhKAA8CBDxBUAMNFcU2keOSADBccQQsgBQeLMBwA8fwPaAMbIVWKR7OQNEzlEl1WwLyBH+kqRTuYoYBSwT1A2FgtcslSOzqXGB3+2cr3EwJiWcoD5gnadlNAoEgCYo58fLW48xLLwnnQZ4kjbANzbbr/NHHfscUJekSXE9JvbfVOSInz/+9936YQP2P8AAcc8R+M2mH/IB6sGbmNYAiH9rFG9TmNwPvjwA3EvwvICkeb9mTtYLtVyp1YOIa5k/yIgfPw4ISlYUwluhwwhe3G1GjGylTTAc4HU+C/uZT689OJLolgIs8C5Maqznkf2ct0HkSMWUd63LXaiBpzTVyX1/3fZ/0l8D8oaLEw33nijWKD32XcfM+ssswoBWmrppVwyBmTG3gvxQMEAAbvvvvvEzYuxZT2g2MC1jnXIXqHxQewDVLpnrkomN+vu6e8jvvJG46V0j2HOaNY3V8cljBeLnX3hYmhKUHyckSM//T3vuvdNMgl0CcokE/0EeLBNbT/glsMNNLYJ5B4S3jMxQHMJwC/pR4yApDbX1Iaak4//fUzegvAbNBJ7r/6MW+kjtTq6l7cfDdxWW20lQJWftroVvgUp8rv64HPfX//yV8mEIwH0+N578U7iTuYXKLN9FlBr6ztwn7gtcR2Zc6wLjmYnmnmWmV3bCu41wFvdkDSblLr0KEHRA1hdTNQiJFYiahlYYubXrXA1DaxWXvpEcgE7yAKk7N8aYKrWHlKa+tnLBJh9autTeO+u80VBn1ouNOWousKgTcWKQ6C0unEBgjWjE0BEU5Cq+1TFctBCvS0Samtl8Dt+94BzdYfT8ecd0fwDKnkGABIXOMAbMRE7f3tnkRugCjloel7uB0zhisO8UvcYcV+z9TnEOmJdOLmeNLGAMT5Hk68/M8w4gwB0NNO0DwDnByKChYwYJ56PzNAGj31nrBASXKy4FrKlcU1kPYKIQJroE26FZFzClQaN84ILLCj1R5zLnbqc5fYVuyYku9PHH5mbbrxJwLOmV2Z9CXC0wq9kvIqsW7UIqbsdcS38jxsOlrNnn3lW+viN7b4hfeZHrQDci4smZAYyz3NxK9vzB3uamWacSbT4mqkMkkDfIMsSn4KSwKYBpz2df5qVzaVLVmWATRGNCxrxLABrfrgOsgspYwz891HLlqy54cPETQkCh1uUrk9Zr8SmjRjRt14scec+P1Wu9ql0+4td59ZwT49BCYA73IYbbdinfAj36MT+LO9pLWDID3KHWyxzERLC/oobLXONNQxBR+EwzdTTSLf8tcE4CCG0mbX8/UZdc3Uda/9bR09LSaJ1UcTli3o9Ng21kj5dk2qd1D3RWQ4n5LkZOyN5XteCMpBpPKju7RKUQTUcA+xMfwhKGATdCbDMa4SHcQkxGODrR2/PWTtKn5lqpz8EJefq1V9ZBffpYVH6io2vC55HEUSCmfFLbzPte5YiBfR+YHgl7fCwHnPiCSeKr7OCXBdH4RUz437eUf2y/foKSiokngL3HDsn0UYCXNF6u8rsNu5C3Yo0IF3qQXzcqgchpMECKb9GhAbkU8ANNxdcMRSYamC+uuEIQbCuSyprB96sT33lHaz1SYCEteD4suO9nZXExljQRwngHTnSgc1Qgw94QjuPZcMnfj7oEKBDf70ChipnrbmgxIBnIic05bjV4MaDG5kCarUe6Vhgafjx3j+WGAc03vSPYFtNa0rQLtYS3PCIl8B1CFcWqQ9hs7MpCfQzwKlVRl20BHBBcLWwp50vECXkAxgGaOvYKvFV6x39Qr5OlqQ7tjUumDtiTaPIo625wfvieqPxUBr/4+ZfuMASe4qOKwAU64/WwPEJv1+pvLLWvL1XEg3Yuc873XP3PWb06NFi/aCvfAaZoy0l5S7D3PheyeCES9BFF10kZO26a6+TdLLEjgg2VGvX+F4J2CZAnrWiWcY0o5irt2FjRnyrqabcVRdPnTPIjiKdW2+1tcTZkKoXoA3J/OUvfymAnWvmmGMOcWFCTqQ3XnaZZfsKmlp567oTAubFZ2E5ZD/AIhYSlHAtJPfGiKKF5zF3SL8NyasUWA3P2xBk2znhFDB2PTNH2WuOP/54cdPDBQtrJymAiQXBzZLMXnzG2uFfTTrA2mQO6X7GePiKH18+SlZkGlmXN/8zjU1Rq6zEpk02UiyWmkRB71UrsL+HOKXbQM5NH1/E5NklKI2P8sF6Q5egDNaR6U+/OkFQwg2zP/3Qe3wAOyG1+XV97C/YrwMTvowGstF2qm9+X305T2iZe/3nkANM4tNPDIMD9HqYeAd5SFAqPvQWRJJFCIKiQEjusZYQ36VFLSPqyoGmELcgrZrtUo5axvzmmDclGBgwpelDFcCGAdH6TCFCNuDbt9yIxcamRQVEE8SMW5BoFW3qZfnd821Xjb879EPLEC4WNl5HffR32HEHl/VM23KVuakEbTWuYT9F226rYjvNqeltWQfwy/fiLkS7TeC6rXoec8MRgOfXnbFWNNX2AhQhfoAjBSWh5cW3flE/gQBb/eFagvevufYaIQ7iLz9qKgnu5Tt9tmpnlUCJNh2LyrA+y4pMO2uV8gG8ygFg+pe//EWID7LkXjcfCJbHMmMtRCoXN29VDtZapm5UXE+dHebfXHPOJYCwLS10uFb9v+0aAaRrJi6JwcJyYsdZk1Fof0W+4Tr31qXMUWvBIQ4FJQIWLrVy+KRZNe8ae4MLFy5+pLrm+Q8+8KCQBWIRyB6l7TLvyBxFLEnFvQfLlrUmOkCseyfzjeQNuJ/ZOaeuaEoCeea///VviYlgPhA3QTA29+EGxhzG2gIwJomAzjvejffWODTtkyoD1LLy/HPPi+vhGmuu0a5QqTlT/HngA26e67uCMpdxzVKFRelRqnNPFQCaMRDrCfEouFgSlwZJYd9hrmC9JLgeV0zmNu501PjBhVHdr1TRosRVx9u32KgSRi3Rfma/kLQpOVErtVpknDurTyTCeT6QczNFUPTzLkEpnWqD/rouQRn0Q9SggzmCUuIyZDeOymYU01I4VJHoX86dIXZbzrUsZ8XIvV8I3lN9iJml+7Oh+kSmbhi9qtjRw6zECtQfU3oqwD813ilrmwW3HKAEq/7+979v+SNrukkPlKTEoPNNtLnjxsthixuW/ii4cIAv1ZAH+OW88rS24t711lvm/gful0rQbXE7oWUrM8fVlYrLyBRGNjJchRTYRrvokR3XPz8tsDeOuG2g5afmgD8vFPQ7oBSb1wlNLe+M1hWwSv0JfmJkQvqmKYfti1QAugW9CmQA0Wj8Ab8SYGuJpk9QtE2Vj5JHtRCp5UrdRgBWADCyny2w4AIOyMr9Wjnej+GqmxPed4wbIO2tt98yM880c/s81WsDoB++SywBB25QEJQZpp+hYrlxRKJgOxe3qPHjzQ033CDZwDRBRC3ZCdrV9aQgV8bJvo++R4U8BumlmSdYW0hFi3sdrkQkaWDuUJ/jO9/9jqxxqXg+coSkFiZdsCYrcEUf9TzxikBKV3Of2/7wHs89/5zZ/lvbi/UGawFxGcQZhe+TIg4V0dj5AjjH1RGSzLqNjWXbfSVjZ+NuaB9FjQax++66WeuMl+BA3T4lNqS311x5xZViLVpyySWlN5oCmSyCxBOxLq64/ApxqSReC8KCSxixKwcfcnClLk/FxdS6bfIZBBWrCD9iQR4xvG9Ps6QzFIWz1od1f0rWZ0yuubM8WKOVsU65fAMAACAASURBVO8SlIKZOjQu6RKUoTFOZb2sIygNF3xyc04B4bYdy/sg9+ycJSH8PrTM6KNKnpMCoX4bnSIouf6kNtmUm50gs8RUKB0X/5l1/UuRueDA8Q8GgjbRcJIP38WN+N1NkbzA/Ys2yddPFhvOTaeJtumMk4sh8j6ORNjvAH5S+2LKKd2h20YKG8jSr9rsNMrhfKwjmInvNLEAaZUBqTL0qSKFoYxriCdAgqxdtIVlwsXT2PiZso2mdZUUygS82Hcg2BqNMcHKbfPUU3xU5O29v1rB/PfEzefPp/9Z6n20/eTWV2xf8Xz7xW+fFK7WBcy5ovhzPPeMoFN33XmXBLCvvNLKLn2xG7tSJQe1PN7/QNzwsMqReKG19GUBNPqBOCoBJOX1U08/Zdb/8vp97dT0ifGgYN8eu+8hlorV11jdbLD+Bma9L6/nspPRPteRKU8UCri8acwYPa0jz4l9XeKtvKKNrKvf/e538gxkcvElF0u2OHXFiwokts/bcaW/WuRVY7s0jXBtWznJW0UNawwFAG6fu3x7l75YPCsPt2eW7OXee/h7LckOXnv9NbEc+cVvmcvsScQuYVFCRsRD4YKHmxwpo7FKui3KJuPgb18GrA1cxDRWC+UOpMVZlcOzSMd5Yp+dOsf8sekSlNxMHTLfdwnKkBmqgo6mCEoOlPuAKnZg1WlBmmyyqVfwD7HwmhS4K7EqaFth+3VAob8aH7/fMe117N3rxiXVjxJ5h4dH7Nkdkrl/YBGAi+vBIYce0vbEysEWfhu8Ewc8fu+ksyTbjAZ4cpu6g7Q9ICFLdfNR15i333pbYlBI51sB/LmxSMxdLbz21JNPSYC4T6Yqt9TJOzxk7dgTwI0VgYDsittEyXjWrGPGCcBBf9Va0ZYJKrPdOLnagH3uv+bqa4T0oOEVF78coapbJ9bShFWOtLakWHUpdWPySsnEXwue1v6jDz+SOUaldNFok5kNYN1kX/H2F3UPw9WGOBmqkjs3R9U6FxIULDD8kKkMtyaAZorwRYfJytW5ilmLDCSDzFUEnlesZqlx8IpxalIGDTp3bos2SQK1M/baay+XySlKpGKyjQBaZ0211k/IOimNqUvE3GIuyE+dwiKxfyr5YZwhvyRhgFDjJlYnyxILi7oeanYsMmhRi0TjetQVMuvyFZGTrDcrD9p57LHHJOEBrqqu+KwlG+wVt99xuyQzYO6w10nNmgsvFKKH2xexchAOtUzreJIgAssS8WDE5pAxDLJyztnnSNHJTTbZpCV6Xd8hmS+c48ntpRNnZ5egZHbvofN1l6AMnbHK9zTn4qUtlGwCTUhNHTgoAcul9/sat1IgEV7XZAPtBFkplXnJmNTJMqa5ys+Y6hUJjXM0sFFl4wWqc2gS4IyrR5uWsETu3pzDtYlUqHPONaf0UeMpsqA3lLf3TmilcfHiABb3pgHOcX1HwC4Ze9BQatrfIk13DWCjbVxsyGAlyQJ8rXQOjAfrRPrppdWmv+LC4QV4a7B90ykjtUZGjBCNv9Q0sWmgfVAWxhjJM2JzzQP8/Kq+9/TfBYp7Qfuur3WkPbKuNJsYWZ/w1efHT6SQbdfvp21fM2VJ2ltjWoH148YLWfHrwpTIVy1TxEtNP8P0LqC5be4X7BkaZ8AYUKTv6WeelsBt95MZB00UoBnxdM7o/RIQPn68BNRDIrBMJi2SYX/D9ReMo1Rpt6mPIT/UguHHxTyUWhVDEG1dP7HIkD6aWiGVQO66QaqRub/O+P3ll14W8uPXqgnXYvRRCYIicWLjx4tygZTBjCUueJWkA3atq+wgzvwO0Yc06/j8577/SEzRggstKKm+yVJHFjvqoCAX/j3vvPPEIkq2Ov5FYUI8EO5iFYLir+eSCd70mpJ92h/jLkFpKuFBe32XoAzaoelHx/pDUAJQIH+GB35KG1vXxVICkWojKDSmoCb0i8+BiTaTdOgjm3p+yabYZIhyMs2BjRQIi41fbAxzfS2xVAVt+Fp9wBhBzbj54I6jlY9T7jzR7ngyJ82q+le3Xqfl3pKNQdGGtTqzxqHgMjJ+vNSToE+4RlTSF8c6lJG5BswDziEoAB0AVVZDWrfmPBck4hlIB0s171q3kAwJd6DIWnEeuP8BATnLLb9ctThdCYn05KTpblUL+/hjj0vQuxTai5H7Gk19RfwWiNEG7niAyCWWWKJPtqXzO2E51XEjG9JXNvyKS50a1ZLXkZ+wH71GEkVg9aK2i6at1jiQyt6aseIiU4AiGZkYPyWUbdM0sa9wj6a2lgxZ41s1SfhXsi1h3crMb71PM8+pZcORWVL22lgk0vxuutmmEpheIad+h2MEJWZBsYkd1KIFCaZyudQu6hnmXPIkcQBWhTpLXeSZ6vaJJRWlCvEcQoRKfmIy80ieJm5gfVGEkqyGbSmMm+zlPgG28XmQRQL8qUlD7R4X7K5xJKqQ0L0ElznTI8HzWFGoebP77rub0/98uplxhhmdhZZ5i0VxscUWkwKyENrjTzje7LnHnmbxxReXlNPUQSImrvKTIpoN95Ok+JuenV2CUjKTh8Q1XYIyJIapsJOFLl5ZH9jwcZ0kKKVtKbiIBZAngEfswG1KUPql+Q/lFWzYerD7WuzaES2Vkd9IyoKSOiQym36UCMYApveu/7zhn+aJx5+QIFoHajRVZQm58Nr/+yV/l4w11K8QV5VIJe+6Q1Jl7kiNBVNoEwE+qpl1XCEGdAoBHECdispoS/2sN9H+hWPmyc+XOeBS081qX5NArJCgKJgjroU0wMt9brkWZtaA88JthsvULUp+H9/y6cfPHX/3SgxKSkNfY/ETdxZbXA+XPAJ+0RRLWlt/keeUCDVznP7i4kMmM9p0/vcxEF0gF013jVYbcLroIovKXX4tmFKComSCBAGkWqYKutalkDas7HL7iroFaYyN1LGw1ih5X+9dK0A/+FyJjsuepjVoxo13ZETTcbt2E/tO7b4SeS9NP4wrlpA1Mq7ZIoLinpggKNEzzhJfne/MAUA5dWaSio9gfcp6SZA7P2U4smYPw0VPCxjmCKGbZgkLinPz6ukxH3/yscESSoFQnxAK+faspeK6ZZUF9JuaP/QLV0SSH2BZoa8rfn5FiV2BWLPfEn8i5NPWT2HPRLGxzz77mMuvuLzVVVX22edVko5487Rg+fRd0vTsjGGBLkFpJPLBfHGXoAzm0WnaNwhKThOfazOn3YmRlzrgGgPRKRAQbjaxZ8kJkXmJmPUl3DBj4Kb0s/Dxg1XmNS5EUbebpvK2aWZVa4h7F1o9qS2hh6QdU99/2j0mJe9eI+4FgDMIiotBsQX5SoEe17nUtLawI6BEtLDDhlWBRt3cC0F2AKSQJe4PU0w+RV9GqNI5ngBy4srx6SetOhyTjWzXwvZzjgNyyMREf7Gg+Glsa61Twfv4CQHUkoIFZa6555IgXAVxbtxz+05k7jFWgH20vtRsiRbTs+CrMid0rSe+UyBFtrk99tyj3t3M65efLjoK6HuNJCAA8OFCqNW2k3M/MfaqEacqOAX5JKEDMTI2HW+JKCsE0mbEIk6Kon8EuUeD18O9tYZcKjnS2BvWKy6ZrNfsT6pde6MqlTS+i7+pan/EkUe0soaNGOHie2r3lciez3qS1+zpEWsXFlWC/0MgzzWailn2EWspcgqv1Blk9xGeQ1Y7YuicBS13TmbkIq9j41AefeRRSZH8xS99sV3csb3M7hdKUCXFs50X6t7mKwb8+CnmHu8DmSP1NLVY1FXMT9UuHak7c2ITY0KcnTl8kJ2g3QsGiwS6BGWwjEQn+qEWFP9gbtpufxZ3jTa08vjYBuxvpjmC4gOPuvcqAW+p+0PZ5bS02s6klLk+u0Zj3BZvkQJ2TeaLko/eVmrKK664Qg4uMg9VsuLUySYhX9L2LrPsMmbKKaZ0ZKfYvcsHlTa9qdZWoJAeGv555523j6AUAIM29x91Ies1EkR61113SeYcF2xbSlB8eXvrCGL1yMOPCOFbe521qxp0uw5SWmLXZES26pbn+/FroT7cc2p/gjmjgF2zKWkAsoIol1q3H3uKEgBICj/JmiIxQOTvE5GxVc3waaedJmlgpXCjTata+/5+W7pXeXsNgBpCxQ9xB2FRzjbwliAoAo7HjZOMVZKNaapR5a6Nwdx3NVRs2mDimrBMVtz+uCe2Rmv2Fb82DPKDRBLjQOIF+enHmFeWggXi9B85/v6430ssFuvLL1JZsZD7DSSUH1q3iD4zD66++mqp9l69teUOqnFPKislZY4oBuuBe5SM0D5JCagjgzUi+dPw7KQPEKfnnn1O4lA22GCDvqZzMg/nr3926e+hVcTWWJKsauPHyxgQcK+urJpkw1mVmhKU1NwrPYdi75yTQ2nb3esmuQS6BGWSD0EHO8Dm0J8NIraxh91KHaYpQB97rTqCEvY7BTxKxFVz8LfdHh5kTQlK7Pomz687zGPtJA7eikbUO2zc+9a9Z6rNnKy98cTFA5CCywGHZhh0Wgum7fM10FitL2hL1fdeC765duvmiw/SrKsQgIn2cReaZZZZxO9cK2GXZOiRJsP5aw/z995/z9x9191mtdVXc9aZNktmYp6opjtMIUtfASAUP4TwOSzhuW9U+pOaKwEoAWRcfPHFZsmlljSLLLKIuIk4F7IUqkysCd86AkHFMgMgI0OQxvdkLSg1+wpzCqBHYc2VVl6pL8VpSP4SQKsNdNv3EPe5T8eZN99608w6y6ytopo2xqltyocKFLte/Ro4vrWIJAyQE4h6JUai4T7BvNDUrjr3ihNE2JfwQTav9+QTTwpolorvNn7DL1JameM+cIwoPnyCw3OU+H9m3s+07xolCgB/zdqYGeYQbfP/I488InERkGi12EXd/XSdZggK1gDm/Usvv2TmnHNO51KoMiauDDdIaU6LxGotF2/OVtzsvLnC3gX5WfeL64pl1U3R0D2s8JxTYqVKAAgKyT4+v9Ln4zE4KZln8IF7H9znvOQaarkiEQLWLOLMxNXObkJubpbij7pzLHfu5PBKl6A0keCgvrZLUAb18DTs3AQkKLXBiDHAENskJjRBiYGJnAiHGkFJgbEY0ak7LALtXxSc5GRn20ejxwF60d8uMrPPNrukAW3LOpUae7/f6iPe0yPaY4LOKfonGYRsxfZaTW+kv0oA1IKCtQPwKIHCxDRoJW7hHxaopt47mCt6mOMPTqwExEdeJwZCUgRFD/gAIAOgKb425o0xQiQqFrDcnPXnSISgIFuy8pA2VIlfaxgSJ3uKoFjtKnIA8AFSCaYlVkB/XMG+lEwzZB43HDKZbb3N1n01NkKA0nBf0WDxd8a+I6lYW5g2EWwdyK81wD6a7vuddgm6hlggB1yRFOT588y1kXh3nbNXX3W1WDtoR7TwDRUf+k7qgvnhRx+a9997X8aH/lQsPCXrs29QHaAX2fX2SupuAKtmLKvVqGf2FeQoLpimR2RJP3GXmmGGGczIESOdRVVTH0fHpAYAa/sQHwoZUr9FxorgfCwU42yhwliMhe4Zniz8uc7vWgiU9cA6k6QR3pqsgPmGZ6e6YWnhTel3jGDXEZSIbFSBlCIoYskaNswccOABZvOvby4KHje//f2uS1Byp2b3+wYS6BKUBsIa9JdOSBevlKYnolVuOzDCzTzclC0Aclp2H2CFQvdJiP9dqh/h/Sntqw88SjfZFFBqOlFSGp8cwWghq8rhV3l07v5YRrMG2iefNHCAUTl5oYUWkswyyaDjlGy8QxPggKUDbfx8881X0RBWtMghcI60rRo+OditVQI3lIorVgz41QEHe73OVwJN0WYC+LXqd8qCUjvHvXZ5FU03qxpcDe5ty5KUIBBOHN77IVu0xhC/6adrAScAYFGaYe856nsuvMoW1QPsAcYAqRVAXjenEvNXg855zi3/vsWsseYarbiDuiD5wn0FQg3YQsO93pfWq81o5VyIfFBnrXHhXKTPWJEgrEstuVQfAYjVQamZuwqgqZi++eabS1yHvHmurkww/507H3EXtvgjsUczzTxTK3WxLVApW5+2nQL2wV6rQJk2sHSRwY+EA2TH0/YqyRea7Cs2Xkzdipib11xzjbh8zjbrbK44aJubWrgfx/ZHb75BqqmFQ3yTxpsQ24FCZP755nfJI3gPiV2xtXIqLoz+2dZjWlavESPF6kNA+qgpR8X3BL9vMYVDMJa8q7qQsbe+/c7bYrVda621XMrftr1xIGen7ZMmRpCmeo054ogjhHxv8JWWldzNy7p5kyPWBft48kiNzasGc63pUd29fuJKoEtQJq68J+zTJmSQfEojkwPJwcHWOr28D5VwlIDlkj7ENsrYweUfLPp7fzfZOtJTMuI5ghL7PgR2MeKWISgu6NcHPqUaPfteSlI4QM844wzzuc99TrRrSlAqICIFpINxRTOKGxJgBw2kamMdIfLnUObwC13Lzj7rbAkSpuCb+wnbKJG31ZRySI8ZM0bcscTdQoFk6RyvmR/UJqB9ih+KpcP65be5UzQgKMjjxRdflHTA/ODq40BInSxr5riOMW4g/K7xFwpq2tZ8wZ7ga3I1oFc0/qErVp3iRAsNBvUyFOwR7Eu6VeeK5bvP2T6mCIq6VEo/bR/UpQpi6VJk95hKFjr36jX7FLVTsJic8eczzBZbblFNvlCyn3hZ1oR4jhgufSSe6YknnpAA/mmmnaZv3GPjoWsssa/4BQ+Zm1ddeZXBvWuxRRdrtVZCShPX6DzXf3FDvOCCC6TO0IILLtiy/ti6QE2D5OmaHyB+/l/PN1//+tdlfRFbcvTRR5vnn39e4tRIuQuRB5TzPNLsLrDgAuJmxt9hJjQ5Cq1LKf0iWx77F5bVtqQcdedPZIxDovD+B+9LNi4ycel+oP/6rlmxPU4zfbnrNRNaZB8R69vwVgFT2j311FPFjZfnyjDjCsZ/lvA2djGfEGdnl6AU7hKD/7IuQRn8Y1Tcw95x1k0hp5Hpj7Wh7hCrAxwZAFEBMbk3DbSYbffmvvfbryMy4QYXI0YpUJsiUeFBnwKDheA4Cq5jmqjUXMhptXyQkei7aFG9E+m0U08za661phzKLkUlaU1VU2u17Q7Q9bYCUUVj3NPKqoUmUzXyojGPVSS3KYvlWlsYUA9lPVAVKEgGMJuthr6ecvIpUklbLTPOtcdmJNM5JX3o7Qt6VdDF8+SttXjg+F5DvRKCj6kfEKZZ9YmFABgv7af8bd0z1CqifUV+xF4A+pdffvk+d7TWTX2pQ9Hu2nSg1Ivg+fTRFeizz1DwhHz+8pe/SAYvaouIlYZ7lKR6Vhz6pvJTS4mSWu073/N8nofVi3SluOL48zMkidHYmWDuqlxwHZJA5g03rNYCsfO6EuNix7DNhcaTF/3SQPYbb7xR4jGUAKvVR58tcyiYs+69InsEcnjjjTck+5rENdgU2wLitC2L3JlboWVMsiWNH+/SvJIkAYskPzJGQfyRaPZtMLcCyDA7n85X/n3t9dcMFoJVV1vVjavOTwf4bbyFaOttCmpHwuy6c3OU9WHnIxZE6rbgjqhEUtvW99JsfP765lq1GOlzxKJH7AlpjO36h1QDjEm5rMBY55Faavxxq8jcBng7C1xPKwkB73zZpZdJLArtr7PuOmIF5dmkS5/3s/Oae+6+x6y8yspiJUJhQHKNE044wWyxxRayfpSIqkz8wPp77r3HzDH7HFJsFvlrYgEhCEEldhcvZMG+fD+sR2KllDzx3kou2BduuOEGs+666/bVnPIyJ1ZISs2Z5BQBmmrcrkM3P+2+wHshA9Yi+xIV5l3qa+uaGy0mmzg73Z5Qd87oYis5O/312CUoOSQ1ZL7vEpQhM1QFHfVdvPzFrb/nNPX+ZqFASIMEI9rFaI9iwDcFulMWixx49zeslJWgjoCEm2L4IimCUjcE3j0uXqdE3hGZV4BRbtibyDv23jFSE86XFEHxgkZxHaEwGVmHFll0ETm8/ENI0/0qCBQAZDXcPjjSmicAAz5fYslWgT4FQkoM9F4Hgqw2T4A5AcA2sxjP42/1V4dIoB0lAFbJgusrVgova40SIAEK48YJGPEBA9/TXwL5P/zwQ8k4JstGSZl1y1BXCJUHGnLuUZ936Z+tLaHPB0TTJtfOOOOMLWBiNceVuBELflVTLu0MawWvCuGzGlABSLZGwrnnnCuxDXPNNZd8pm5p6vqkBIj7pb7FiOECaNVlSICSBY8KiBl/MpkB2uhvCKbbssiF+0rMImiMAP5LLrnE7LjjjlVNsbe+YwSoLvZFM1sRNzTtdNM6t7E217ncvqB7pLfOAbbES6yy6ipufNWFzifqyFgBq4Jp/VetE88+86xYJZSEq8uTylKtSfr+PgjmM81OpvsRyRzee/c9ibnwwbp+r2DVJyap73ySqc9nruAe5buP+WtBrYsQONaSWJrIHBe4zPmkXfcDrChcP2rUqL54IZt2nDnvQLxNieusA5DsYcMcEXc1ZOznFJhcepmlZe3O85l5XJV6JQealEMVKbRLbNjtt90uFt7f/OY3UveJfUqJPnJgfRPIjtubXxfIV8boOGr9FN9aofuNjolTuFh3TPpBfNY000zTIiip5Bl1OMAjD7SvZF/77+8DNMMY/Pvf/zZ//etfzcknn9xq2VcUxOrDNFSEta3lcA3WWbv1u24dlBxqGDLfdwnKkBmqgo76hRpjptMSwBy5r6KNyXWjCWDulHa/DlCXbJA5IBJoYP2NudakXSLvFEHRAno5eStIKnmHFEFJteG3mTDFqwYeUPWn0/4kGaeIHeHQlEPdWjlUy6kg2a8NwGErGbtGtny3+Ruwi484hIcfCVwdOdJQYX6ykZO1fL1HjpQD0hVIs+Pk3FosaQGUAWy4lixL00w9jQMTgCEhHRCZ4cPlmZNPMbnrj2rXxUrw6TjnusbfWpcDCwoB13PPNbeAJ8C8K4qHW5ItKMc9CmJcqlTrIiHysARJZGArPyNDCJrI07NEacyIgNCRI+W59I8+qQx13To3PGv5gcAgP8CkguKKRtPOBwWXPjlUzbNqih3+IevUp5+0YntixVUjQCm1rzigbFM433b7bWadtdep1kGp2998rW2ozLDpodH4X3ftdWabbbdx4xUtMph7TvD986OfF+37QgsvJIAPcMr4AWrfHfuuuG4RmM96ee3V10T+fI/LIeRZLXfMpV//+tdmzz33bAVZ95jWnJxsZOsaW8dCyS/zlt+FIFjrnoyDrT6u4waRBDQrkffXCtfrvPAtZQrOxVXMtPohloNhPY5kYF2ATJNq2BWnVMuRJRJ+MLcScnVd8gkv76dB2br+7rrzLlk7uJCqVUuJpiMjtsCns5rqeiLBhsZZWZdG6fsnn5qTTjrJ7L7H7jJnNWuaknl/jiNTWb/WXU4UIFapcMofTxEyQhFDxhe3MMC8rin2E1U88A6MPcR77DtjzWyzzSZrRmvmkGmNWkKvv/a6uI1ijTz99NMN2bM0xTL3MAa//e1vzU9+8hN5psrAt65G3ey89eAnvvHXorPyWouvI3gjhpv77rvPHPHrI8xZZ5/VZ3n1z8eYci9UgsX+DveHfp6d0kyXoJSghiFxTZegDIlhKuxkWEk+YbloAyMFzSto0AOj4JbWJTELh36eIiip72OAub8WlBSgD60Ffl9i2ps6jY636fZX5u7gaWK2TskkJCgp8JUjmeoGpO4Iw3rMhx98KBaUJ5980uy1916GonB33X2XgLQVVlhB/McB8qQi5gBHHhzW2223nUjp2muvNW+MeUP87XHl4HDlAEdDSNYhMm+J+8iwYVIMj0OfYFS09fh4A9AIVsfqwHcEp3Kgcz0Vw/kbWR555JFm7733FqCnmb0cabD+4057aQF9S2wtUKg/GrfA36+99poUfCNgVYjLyJalhX9VA+yAmHXJ4W8Am6TqJK1qb5+FRC0r111/nVl6qaVbxSoBn8NbhEKKTVo3GMiGTFHrQqSgTSwetKmWLFuFHcL49FNPiy+/jIG1NjmSp25oltwJSLPkRzW1qqkXTbn9nj7xuVpbfOIi8vODsL35pZa0ShC4BTAKCgVzWD94IVR+5jNvTisI9PcoP0ZBZSQpht98U+YcBEWIpwWe0u9Sq2LwbAnsHz/O3HvPvVJEj36QehpCfPvttws5Zm7hSgQAJcsTa4G5jasZSSaY77i1rb/B+ubAAw6UwngLL7KwzBEANHImCYFzixrfGkO1pvAuOq/UvUvmx/hWpi3emQBnIbLjxkubUnTPqwbuCI7n0sVcctXi7fPoA+uNtfTC6BckgxkZ/CBczGtVKtA29+r80ToiMo+ZP9bi6Lt0iWjVxamnRwpMkhZ6uc8t17IkMh/Ukue5ugl5swHtSrJ4hq5dZIN1FpDPmqXe0sEHH+zGX9w6NaOdJbO6lvhc17POb7GgoiDo7ZXip+eff77B1XKF5VeQ+khzzDGHXDr9DNOLlQZChIvpbbfdJvsG/Vh66aUlyQBzhyKn1GW57z/3CTlhzHDzQ6aQA/bUHXfYUQpAnnzSyWaXXXZxpLW1EXjxP6l6YHqdfQm1NjoriiXASnBU4cKYQpqIxcG9zMWEuV0xEnuUUu4Vnpu6t7n9w39W6rlNzspUe93PB4UEugRlUAxDhzrBoq8Dp514TOniLwG5PkFJaV6CzdS9Qso9LLJJF712ri/aSB14yYGboo4EF5XKu1ROufeMyVXfS7vmuwbYmAoACEHyaFDJ8oKlg1oCgIzJJ5tctLYAEkiKaPwscJ5q6qkEPOGuwHcKvPDbxvJB/QOAHQf9csstJ4CKivW0BSHhgAfMPf/c8+bKK68UUIB2EsvLV7/6VfOn0/9kHn7oYTngIUkEChNwi3sTbeGmsd8v9pP7AYMAGa6l/YN+dZA882f7/sy89NJLzh2KYmXEhQAw//73v5v33ntPvt9hhx0EaKLxBwTRPs/R2jCAOeI00JbTTz4noQAABx94AA5k2lgX5AAAIABJREFUiz6gNaefEDD8zFWDrgXSND5GLD6TT94iLQTuehpijUWRDEWWyHDQQxJXXXVVM/c8c7txUK00ml/a03Fw035Yj2iFAbbqMqdaadqHPAGeFlxgQemz/+O0zQBba02SKYULGWlkrbVNQYjEH9j/Nc3w9ttvL0262AhLeMRVSd3cvLgJBcFOM6x+8laTzvu++sqrZtbZZnUgWdyurJVLwJqNXXIyCEiWr7TRQOGnnnpKatcwPwhEV0uAkh6fFKrVzAXck+bWi0EAxP7xj3+UdNt33nmnyJV19KMf/cgcc8wxAhaZ/7t9fzdz4gknyhwEsJJFb7fddpO5uNlmm7USAQwfbg499FC575577jGHHHKIuf7668UdjfFGQ3/55ZeL5RJQ/Osjfm0OO/QweXWsQHvsuYf53W9/J9ezFrEWsN6odk/M2Q9/+EMJMIdwMYfpJ30+6KCDnOUB8sSPswaqG6aS53HjWmvMuj9qsgDGEsLHOiEDGf9qtizkqpZNiAGyVCLEnsTecfPNN0t2tT322MOQGY0kAVSP51piKjbZdBMZa9YQ1lk37nYvxFohioTeXmeh9McR5Yysi+HDhbBhSTzu2OOEdCCTm266SfYx5umuu+4qewI/rG/q+7AfME/4HiLDfqhuoOKuaa03fA+x/ta3viVuj2QgIxamrShuuE9bBYYSTyXqodVFlSiiMLHrj2u10CR7AnJfbdXVzB133uGUDuIG51stK4vf+8M/O2PnaO5srTs//XOyyZnZnzO5e89Ek0CXoEw0UU+EB4UExQuQdek5S7SDkQ0uZy5ue7uYT3mose8wWHZ9CN06SkSf60sKpEfajmp4U65mMSuGQ0RB4zHrTmystK8xOeTeswFB0YOcfzlQqcxNkcbPzvfZllVAA3hJz2ndniQolrgI67LkWxLUBxtA8ND/Y+88oCwryrVd3TMYyTk4KGAmSBL0XiUJyCVLEsmSMSBBuSBIUBRJBgZEBBXJKooIggiSRAmCogQZlChIGoKAAle6+1/Pd+qtrl2nau99untg5l+nWaye7t6ndtVX6X2/eMcdDrBHFiMuP9PQ+3gSuSzpd7GbUlwcTwBSfuQ8DzA79NBDR91gvPziSzv49qMRx789ChSNgaZIAiAalyECaNFGM+6HHn4oXNr8DtBGO5Aa9Rci9YEPfMAAImAO4GjgamDAbbXVVqbtJuuSXCwOOuggd9e0uxyZyOTSA7jZd799TfuO1lWAncxD9AlAiiaWceB6R/YdrEikBCbdMiQOonLH7Xe466+/3sgZ/SG9LRagc885N9Rx4F242ADCAM+0CRCFZDFGXJKIbSFAfKmlljKgCzCUlhxL2rS7p7knpz9poIr5ACiifb/3vnuN5ADs+RyATmQMLTeAmyKDkDisDMiadL6AdEAxxSEJSDbXmeefMxALoMfKhvsd31U8kf5DbrHW0Va8jk07761CcnUR2bEYnSjpggiT5oyfH3jgAbMkrLvuugZUZfVSGlsja966Zpp+D9hFpGKQqOByauFABrbddtvgViSrgKwMItZa83IBUzE9xYcAhLEw8sWzpKoFXJPCV66O2qPmjuSBqtwpzbrn45uMYBKjNGlSxf1QVqtvfP0bRryZ94032djxM/0+4IAD3KWXXmp7gXWy0UYbuTPPPNPANz8Tv/PLS39pfcQqyXMQlPXXX9/i22ws3sUMeXH2sC/4N8kfUA6gCKB/tM2aQWlisvZukiLXcpHUGREIos+aFxNWsnvxP88yt1hJIIWQNN4F8Xnnu97pLv/V5Wb1IGkGe2muueeqKA7l/skewpK58CILByuerHk644JywVtzrrj8CjtfKTCKNWb1NVY35QOZ/tgvsRtdfB/yztjF1K4IP0b926xv3hLEGiYL2fQnp7vFpyzutt56a5sjxnPWWWeZfGMCX/SsyBGXGrfrnu/OXPt9gtIG8cwSz/QJyiwxTS07GacZlhtOVA22kUSkD5Tcs+Ln0gOi6UDKWUqahldyBSsB9jq3shj8N1l5cuPM9TXqX6p9qzzeZNZu+ruhiqjFVCOV9LfYl5oLwpooEUm9P/q7QByatWOPOdZqCgB89W7LBuPdUCruB76tOJg5znp0++23GyghJbBpRaNUlyIM0nLrgu10fbRzuuzMZ362ydYOLmhofMMy8Np3aRdLwdwV0XpXMF3wuGoATAHvIlGxdjLEm3ifeLlGxVnCYhcGgdVb/3irBZ2LzFXa9H2Qi1SsxRRIFQgVQRAxAlwASOecY86OO5pPAAC4B+wAQgD9yBxwDGGAEOFqB9lBU33//fcHMgVxgSDcdONN7g1vfINpoXHHI/3yPffeY3IHPCEfiCdAlJ9ZM4DRhx962Mgo7135vStbMcE77rzDLG8AY9qhDgpug5ASXGUgWy+8+IK76sqrLL6Ifi2/wvLu7ml3G7mBhEB2IFCAYQgiGZroF5pr1hZtACTRotMGIG+FFVdwJ514ko0ZV8Brrr3G/fa635rmntomZMA67dTTjFwBejfccENHtiZqtSADLHKAZ6x1ApdxcoHa88D/Ue5+WpNYEkm7ve1223YCmSOrkeZYe0AWqtT6E57ztTwUp3Tlr6908803n4296/hXprroDlEslgiCfSY6TxTHwfshlG9581tC6l0RuRAjlRRGjUFufBbQFvsWMrr+BuubFeenP/mprRlICyQXcg5RQv5K8yy3PVndjJxEWcr4/c9//nP3kc0+EoZueyfOSuWJHGsQSyl95N/8j2ULoj9lypSgdJDrJW1ArBZZdBG32KKLVQut+rdhcVxqyaXMZY/9JhIpsiTZ0if2H89A1jlfSfKBZRjlCHKgL7iKMWa503HuWFzf0LA74YQT3CabbGJB7lhdFD9n7/KZ6hQHiDLgkEMOMTcyZArBw/WMPYHM1lhjDXNZ1Gfpp5H4EjGou2/Su7OUjKfpboz/3o9BaUJUs8zf+wRllpmqFh1N66BkAGXxgswdLr0QlLR7JctAasFpMuvm2ilZAZr628b9bTyHbNMU9XLIpkRBbbexxAj8x+S0RCRzfW5JUOSPzXdAwTe/+U233fbb2YVMnn401gIEBra833gKamJSIGAFiOZixF/bXD5wc4iqyXfVw0jl4zWOgXh4f2ziUbhsQ1/qrG0NmjhAlNzWAFCkIzWZTO5kJsp9GalSkbxoTHEGKQEq3HuI0QH025SqXoFvOCZqKcGx5ePJF9/jeBTkqrgDgRkROIFquYxJTuaqFGmfFScDIEUjzztoF4Jj8TIQwqguRNy/oAH3/UMDThshk5mv94JLGe4lACfaVNyQASJfIBAApixOWhOy3MXyUWyO+s084NJk7j0+HTDths967bKSQMhyJvArsMtY6CNuPhAvyJrWXNBYtwVd0YJRP5QMAjchUnhrP6VKBJHSSjanwnkkSwnyQREAMTTSXroDkvOgS/EhZZhnKrZ2BgaNCGLBsPXh04ErWYZ1zbcbW1tF+vUOPc/+woLIGQOhwj0N64qSX5j7mHf3krUnVRLYz8qe5t2SSBkMIJdSQHE7ZjkaGjYSvN2221nWKshGSApCFjvvmmbzTCyXX7cMjf786vJfmcsjVqEYzOv8u+jii9zy71neLJghSUbURnxOSpGDdQjrIcRbljDW/z8e/oeRJQgaY0EGEBdc73gWso2FB0UKGfEg8+94+ztM6UD/N910U9tfKBewlpCKXBY0jU3jpLjp+T853z4b0pQbyyksuDYEZSLvzj5BaZLmLPP3PkGZZaaqRUdzaYbrPtZkQWjStOuSqQPeTaSgF5ezdCypBWUsBMWD+dD0K3nI6qUlt6rc3OWerbNK1Vmf6tovrZtE5tKGAtDwcSc+401vepPFkxBjEbTHqqadyjt5j4AWvuNcrHFNBYHurq6V1l+UTQqADnjGf//4rx3fAQwla1QEnirvSkiewCLxJMS2qIhczgpTAWSKbUjrdkSyAXRAUIhrAUDGWuBO95JJz+2jOH2rfxzghIsbGlJIhFW9joLpQ6YwL4PghhQFqXe62dE0G3H0sR+4rGChII2tiEAc3B6/x+JWfMYxzUUA2Z648FkV6cN6INcouQjGrn0hS5yvL2J++X6+9C6RFLkVWhD35NlsjYmQSa5xLEhcz0PplrUWbf37GhL0H9cxNPykB2Z8IqPZ7VQ4X4Objv+QZeLymd0EurtcaurOvmjdBsumJ/u4KvGFHOI1GvqbEviGs0b9RJ64BBE/RfpeWX269lPmvA3rIFrjWmM6T444/Ah32OGHdWrG4NrkLYpx+/G8SF56ju+sI+Lm2GMiG1gGCUbHUnPfvfeZpWDTj2xq1jHFegiUS5ZxCm6RXfoJ+aMgqorChj5499df//rXRij4e+xaGBMrjccUG27EyLq51Pm4LRFn1t1XvvIVswhC+LGSkFltnXXX6bjpDXXSiSvd+98f/Lt7/InHrbAmViTWLOuVcf/8wp9b6mSsNLImBUv3iLO4JjKLQVDkQjiWdZ5db3X3Ttv7sE9QSlKc5X7fJyiz3JTVdJjLpAmk5z5e+sxYCErJcjIWOTdosHMuQ+E1TRahUn/GQlDUVlN/w22TvHwiCUod6G4zB01jSAAL4M/8m4eGLe3lXp/Yy807z7yVWiCVy6turUVyuPjiiy2QmzoVArAV14cKEskMTBlsvCZcQJq0nF/72tc6cSVNa7UFGGPcVh/Fx6oIkBuIlyuYzzzVZfWJZBm7tJgmeGgopES24HcAt4oGxuuobu1EpEVgiu+f+cxnDMxQ9E4xD9bfuIhk/C7fT7m/xBYCxcfwHUC0xJJLuLnnmrsDzj2wlvtHyIDk084yHpG8YD1RbR0/RoDX2WedbSASS4VqNMgSpfoXQbPtCUNYK15jrixhMdAjMxQxDSogqLnk1UrDK6tVcFX0wdKqjRNnS2NNkSoYzTXZrAyUe+tJbEGqgP/CnpQ8tK7QWG+5xZbVehc2ab6BaB10WTiSdzAPfCEjxfAQ19DVL60f/z3bboa0m/xeHjIXJ7T9qrsiQhtkke6/eC1n9qalQMY66ZwF3x922GGdtN7EDHnQL8BcsrAaMcGlcVJnzz7zz2fsvFJSCBQstEvyAZF1ZSTDkmBJJEgb7PeKkn3I8hhbsEJSCa0ZnTn+bMLKjMVCdYjMOuctj5V73E8MRIMEDKwxXAjZP3LhYlwEzr/1bW91Cy+0sMWN0W9lFLS4GZ+aXdY5XDWRJy6VfMctks/IuspnFBMTxx7tu8++budddnbLLL1MyFoYW4+6lnRbHNHmfqpRRoWP9wlKG0nOEs/0CcosMU0tO5kSlLbAeQIIStbFYKLAcnoJ5wBaLKJex9MEymMgkE5FQXNdO2NtDtlSA01AZCJlXiJ5/vcG+n1KT3ykv/TFL1kALJq1GITItaIypBz4V7vDIxb0vc0224y6Kfn4jVZt+RcZGI0qvvNvtJZrr712nqCUCEs6x/45LnraJAMYYIyA80pGnXj/xSk/Y/ISVX+O5QOYeOzxxwwoKY1pmugiJkBFlzLvFhaDSwoAEn9hoMxntbL4AE/mYs1zGIJP+arxWXuR5YD5B/BjPbM00b5iu8BXGochYhJrtEPgtwdygB7axe9+jTXX6BSg9NYnNP9o/RVnZC4ycZYtVd2GJLhOoc24PgfuMMSvoGmW+00gcZKZR4kCabQfF9PrHAsdgKxEDmiiAf3vf//7Kxrr7HZuAG5WQ2hgwOqnnHHGGZaNq2Kdi9dlSlRjchGfl8wLsvOucaREtlig97+/2sXM/qwQFJHraAwif1IckSWNrFTEEnVZM3hb4SzT2khlFlvtTj/9dLfzzjsHJYCC3S2xgK970qXAUnFQ7+pFPBPFOgHzyOPkk0829ybWbyWFroi0z0BnBMenEleabhtOFM/Gu7HG4PZIHFksO5EpCAprEwupakBVXE+j80NWEILySfGLRTGsu6FOAhHq6jC3ZAlT3BlN2Dk13MlAJkuIzm0jLr7AptZ5bKHU500eXm777bef23yLzS1bnFK0Zwl4su6y53/pLizdf23uzj5BaQkYZ/7H+gRl5p+j9j3U5i0B+u4Tv9tvNKORs4+VNLW5i7HpcGnSXMfArv3oq9aj6HMVl4kma0V8acZBnE3jbCPz2PoQjyv9fWkOcvPQRK7q2srJtqm9WK5ei8hlB5CkqjLaeTIjmWbb1zjIkorMu+VWw4WKjzlFH0Nlap9ZqfYizLXpwaaqdnPB43YhQBE+0mAt6Xg0jYR6E3ZxD3XS4QJ27/zLnUZ8sjEodUA0ea8sA+y3qSdMdXvutWfHDSmWZW6ccUrcdA0LuPt+kBGK2J6g4fdjC4GuOdcz/84KiPcERcH+uLqRNtqqg+v5JBC66ywBUJLtjSDbZM8Grbj8+z1xSSuoB8uP/3y63gI4jAAqAb+/ue43Jge+4uJ+9ovEUqi5D+NPxiXgh3sNawAttM7M1GWn6zyq2aNmoXx5yGoMETuQyjWbtWn0oS4roYilXPCoKUSfAZsKYg9zVKcYis+iSF4h5e/LL1sWOhITkM0qjrGqrIHcGVTYL/E84lLJPg6WLlkrM0y9Mv9+3nQeYHUgCx2kUu5WKogYnxFh3iP3zDiGhvHJ3ZX5xhWLDHwkCiCRQjxmnRu4ktF/spzJDVEJNHLWXdrHokjWsO132H50z3gyaq6mjz1qiQlwezMLpWJaMnMpK11srZF1xabU11aKaynx+0O/cKilk6deS4gLjNdDfFYmv++a+5IyMV0XpbszXuv6d5+g5HbVLPm7PkGZJaet0Ok2ptQqCmgmKJnLuvL2HgBtTqMVwEBuSL20rX4m7cSXU6NLjw7TukOz6aCsW09tLUFtCEqbA7wJYEyAzAVIyGRFphgsKASuSiNfO7/p+/1FG9wwJk/uBGFGRfTaBAFXmvXzJbcW6hB8+5Rv2+UeAnbryEl8wWbkxQWN2wVpgrGgBBeN3Py0kbe3tCADYlA+vvPHDSzTblfcTEN7QRPtgYosStS8OP74401LjFsH2YEqBejakO24oKMHZ2SEwvUEC5p84ytWnjqwkjm7FBdyxplnuJ123GmUIKZzktuTNWdhIBMv/Z+tAQiVAoC7RNp0piZWAMgqWcRw8bIjyRck7Wq3xoIojbe01gBJ9hla9oprYhO4yyk+oveiVMAqxfvQrsfuiZo/63dpf6TkOqqfQcA164FUz2QI6+p33dmekXlsaUMexEAQJxHHOBX7KeH780X1PFj3uJIeddRR7uprrg6xHSLGFhcSJ/ZQOw37Q8AfCxLpekklno6f8WBhgcQYSfZ9qzvfZNlQ1j2tY51tuH7dddddluq97ZyFdVmQea7fuIeSTnnzzTYPbmNZBWbNGu8ZdrVR7slKPalX4NBzb/ofeIUk0Ccor5CgX5HXNF2mYwG1TRr4Xs6CukOmDXhrEmIbTXUvMuplbE19M7SSuez1+7bgrdSnOpDWBMDjvvc4ZmUEQnt34oknus9+7rPmVx1rTLtAaklW/t0ABC7Bgz5/kMdHnWJ8WbBUI3cBcvmo0waZgAjmz2XVCe2na6QgExEpAAMaUwJpAQ1ZN6826y56D23//qbfW+ad4CblA/2LQy5Z+fy7aRMwSjG/U087NWRWCrUHJOM2azlaz6wBZABJw53FXGR8+tIuX/qGPsavps0XX3rRnfGDM9wee+zRaTMFzGMg4WirIWZo4ZdYYgmTQxEYtjlTPFlDvpBVNOPrrbdep8K7dwuqWP4a9pi03rZvfAwNWazICBW72lTWa67NHEHxbmlau6xbMlXNP9/83e5jpTOr4RyTJRRZcC68853vrMTjNC6vAliOrVgEt1O8U8Syy7JaIG8WbO//xpyTnpi4KWX2CxYMXyck29fCmsvVsOFd6Xmg85B1OP2J6cGiG9zTtHeil8uywV7DAgoJ0X6wMQ049+gjj7orr7rSbfOxbUb3SrpfSsLPrfOMdZf3E1RPxjriwuTi1mUl7/EeabUmWqxx2zt9gtIozlnlgT5BmVVmqk0/24CgpnZ6bWMiDqLSO3ttu6nvcXt172xxWJsYSxd1k4zjvzf1OW2rV4JS93yunz3IXO5MuEtQI4A6KAcffHCnwF4htqIOXMcpYNFqfv7zn7eLNmRK8n7evYg3rmmARp5id+eed264wNPUvdm2CzJRNigua9J34iICOcvGgzSt8QT00DZt4sZCNp04CLh2/MkaT8khskTDv/QyS3eaGekEhAef+7Zaz2Q8gMdn//msWc/SGhkVK2bLydOcs8bQQlNzJA46D/uvDoAVZA4wZC1Q9A6gN9ZA9nieleSA7HPEI0lrbtY/rdu254riBrz1hbVAcU2sk2orZC3DPa5Oy1+QNzIg9gCSRjFF6mhYJqvYHdBr9bPa+NKe8NnGaJ/4DtylZFGttco0nImsrzj+B5esJZdactSqpPNY7aRE2P9ea5EzizVAel7WGrVFiN/AshqT614strJYKtsWP+NCRnHUlEDxN2qYQGYVr4R8LFA+dpGME234TF6HH3a4O/zww0fXlV8vZE7EhZWU0ViwcoH2pVi14rPxHefPiptvvtmym6E0YK9XUiz3sMZbHgXlx9S39J19F69xi3ZmaaBPUGaWmZiIfvQKdtN3JodR+LMuqvj5HoBsdmild40HNBc0b8WsMaV3RRrncN/FgHu8Y1ejMSjNafwKWsBGecbt96CxrrTbcoyWunXSJPONxiVp78/sbW4jwTWg7Tx7NyRpCqdOnWpt8aX0sL3GnwjEqgI4wcC4tRAfoLof8smvAN4U5BT2plLwAvDu/uvdFjPD7wRK0ziGbDMF0gxQ+e53v+t23GnHAMIMoBcRhm89115imbn2mmsNQPNlbiyKb0lJZd0a8PMqAgTYlauQBc6W2kq1z4U1LjAK8CdexKxTPuFBp+NCnJn4uAI4lfyRLUUpiZEgKJqvMGe5M7GHs5m2+bI0sD41c+r+UiGNmXHEGd2w9ED4CeD+5Kc+2UlK4evA8D3Owha6WXeu+PgAAXXqatBXivx1uWW2ISjR/o4BOvN3/fXXm6XKklJECRVs+kq1YfhjiVgODQUwzHlDGnKdFxVXpHi+olTjWjdKV02WrT//+c9GoIwA+0QcOguKbebWQ5RyOw6cP+orRxmxtPUQW0ZGnFnbzj//fIvbC/VEcnLxxMCyiQ0Pub0/vbc78aQTuxRkWMOUPMJqpPRCFuqwQ7RGkTdZ6n56wU/dAZ/rEObKfKZ3ZyYbYA/bqfxossaDEoS+try7JqQf/UZmqAT6BGWGivcVbvzVIChNmuHCYa7LQpdBo6TaHDpt+tIko5iMZbTJlYOwsdMND4yFoLS5SPTaHDloAG+VHjfIXC4oaOBx5YCgfO6Az42C6FSWNfMTLBn+MyomGIrwec1uryRFAE7BnBdeeKHFimQBUtq/BllxWQMYcK2g5gE1B5QGtSvdd5t158GZyXXAuROnnmhuLFYPxluSgptTurRyazVJ2atg8s0+spkBo+COpiB5n42q9RqP4mUItEYGaG8ti1cTMc7JNiFXyJYUqAQF77DDDqNgKE0RHa93Q0v+FwWZk14VcErWMQKkA8gtgMPsLvbrNCUbWJGQA4HPpEWOA6e7UgJH/e6SeUQkWLunnXaaJUyopOqtIxCSQ4YAKt6IvYWLEWAfa0QlNa/OjvgMaThX4jgR2sJSh4zljtQa8DfsFdbt97/3fbNMQC6ycTmpUs2vCZsP5wPaBwesGjtfsihKwWApeakN0+be8fu28y2qDzQy7L7+ta87sl7F5E8peyHeJ3/rZHOLtcD5kWGzngQinrxbmbx+8YtfuA032jAoFvT8ww897H53/e8sNkTnRGvX2BZ3p4gzFmMI84EHHRgqyIe1kyog6tb4eO7PujXSt6CMR7Iz1Wf7BGWmmo5xdqZUqLEJHLUAO7UHdXoJ5rSiJU16rN31FZ0r2vecSEqXRum9aqOgre4C5Tmg2iTDNm3XTW8GYPYi8wrAb0NQIjBcDLxtITfFNZAyE43/pz75KftURYueAsiSHCJQ8fVvfN2KKsYuSLlUsqGpwvwokFRkiqrRVI/OVpKvm5/M2sJqIPcGUpa+/nWvD2k8uwhK6aKu6TfpZc09xhcStFiU3BqPAFIb9zLcTjbeZOMQH8Fneg3Al3XI5n9o2NzErrvuOrfye1fuEJREk5oFpznwK27hsyURaPyjH/3I7b777mb1ah0vkgLUaG4hKEq7aqLDMpNzk4rlKsCfrOWUWODWdM0117gPf/jDZvlKteaNZ41/T0j1SnpnYnGwpMz2mo77XByP1YvCIlnfVlcEd6JEyx1Il9JOx4SwTqkia8WAM/cx2oGsrbTSSoEEBjevOuBfWOPMmRGH18zmLvnFJeYaNe98846OKgeOM3eTFQwdGLB1K9cxXNHsK3cOt7yWlUo7zpz1/L+et/gWrZP4buN3uGW94Y1vMKCveisQRiyGrB3VdbGlONxZp3vusaedYZY5LKrDhFXwqquuclt9dCvbJ8E6XCIN8bgKsstZ+56c/qT7zne+40i2YX30bozW3Ct9d+bWUVtS2XJe+4+9ehLoE5RXT/YT/2YISm5z5i6xtiC/6XBrC9zTdkqauRgUt9DqZIWYOyTTB+vabhpT2lbbS61J5gWtX9cYM/3LphvNkcISkarTOhc+E9fRwJf9hz/8oZGKigawBGgKq1+1RQhk/8KhXxh1mSJYGH/7TABp9mKM26fw4cudmhJf+tKX3Be+8AX7a8UFpwYsFy9eX9APrfkjjz5ileQtG5KCucexxi3QGJDOf3HwemmeWux72hMYN1ckAngjcFHrPpa0LxAGQDKwNzwcMoJlkwTE+zoGMoV+K/CX98S1a7qITirj3JpP1hqypWbEtddea1WxQyaoOrejHPjKjAlLIiCRIPk4RXbIGNfi1BeY1Rrg55tuvCnUnQhNlCwoeiC39/xeECEDIFPHh+QGFRdtlTFOAAAgAElEQVQvP96cZacC5DPyxpoGiXju2efcv/79r04QeFyc06f+brROROdcTJrYy7hmUXNnvvnmy5PAwj6JE0KwtoidQwbUDhnv3Wn7y6f1lbXhzDPPNDfNypcncpyf0+6eZtXc+SyWCTIhopRYa6213Eorr+SOOPwIc8fEOqtikttvt73VxQlZ3vzZ9tTTT7nLLrvM3BZtD2puoqK1jcuv4c5lXMgLgoJrGlZCxcfJbbbxHcnZnMom+/mmuzP+UN+C0tMUzMwP9wnKzDw7vfatV2Cda79XUpAjHukBVEcYctqysZCiEkloAdy6xNCLNWQitDW9yLyg6aqMIac9zl3YuXH2cBHIfYV3E9CN+9Qee+5haWuzoL6wnmNypUB53HoAj3FhQD7eS9Bq6IMvtMbPd9xxR6cug0tSiNYRlJo1jjaWQNs//flPbu0Prd2tNU+Bbcu1hUx+fuHPO+4xkwaD60dl/Lm9kwOnEdhkzkgxjPazEmhNocZSFq+aNS6CAuFRPIvFyqRuWD2s8YqrEMURiT0YjILN25C0hrMQQv3b3/7Wbbb5ZhbjpExptWdBOpe2IP0n/PuIAcA98Q2vH021XVfbIn8Ed4gpLm72ioEBq24OWM1mn+thz6q/sno99thj5ob1wQ9+sBo3lutYnQIlkrfq4hBj8atf/cpSZad1bmqvtsIeYU/IVRMrA3OG5aPWApzMj9wnZUFh/Oeee67bb//9er1tu54PhQ5JOuHr+pDoA2VLZU94ZQvjweI89cSpNq+PPfqYxchRRBWSh7IDWeLqCWEhToaz4OivHm3uVVipbN1COoeGzLqEBW/BBRfsVr7Uja7u7kzORdbyM/98xn3zG990+++/vyXwsLNU50fL862zsMct8nycTZ+gTIBgZ44m+gRl5piHielF6VLulbjkDqy6S7CXQyk9mEogqw1gLF2i8e9LZKdOJr2MZywEqG2/69pO+5gjJfF7xkNQasCl6qBQkAzXoX323SdUHA6vLwFKYTsVP4ueA0hbRhsuaeo0zNbxzS6C6EIf5eYgv29chqjOng3iL+3CEkHxrizUgCHT1BprrJGvrVK3xgvvBHDgMrfTx3eyIGnJojZVdd2F7/uAPD796U+7E6aeYJpPuZCYPHogETxrfZptsn0OFyQAP3VQVEm+AkJy+7mwx+WOx3fkQPzFXp/YK1iUurJBtSHtkZxl+VMFbYvvofq4LF9t9mdKVrzskSlrgdS6AsOx9SA03XD+aF8Z+Hx5yNJukyGPr2KK7LTfmfUgDb/FdrkBIydkfgq1OnJttFkXyRpn7ADuSy69xO388Z2rrTacByXwqngygPg1V19jyS7++7//uz7mKHNOipyxdrEe4ZpIZfbsVy93Z1TFHtKLAoBA8q9+9ashSF6B+FLEbLPNNu5jH/uYAf3VV1vdCFfscvjiCy863MRQVmy3/Xa2TmlD7oO8RwkZ2I9Yc+eZd55Ri5UGNUaZd8VNjTj33PPPueOPO97tvffe9i65nnWdTW3v2Nx93Ssiiud5IohPr+/vPz9DJNAnKDNErK9So7kDoZcDNiUPbYYRg4MaTXObprqe6UUzmB7E6aFX0hKVOtbmQM/Jq1d5z0wybytv/5yBHK8tv/22260OBtWuK+4sLeRYcSPx7gi4KuAmE7u7VIJ4215qnrjRV76OOOII00abZUakrulCK5EfN2Lad/qIRhd/+Eag2wJE8gjt3nDjDZb+1YpKUk/DjYSg1K5l2wOht+xgO+4YZGCAKKnkXmm/sHcE9I2sDL3syA723lUiglIiZk2HgW8P4AU4x5q2+eabmwy63MeaiHnmXYz3yaeedMT4vGnKmzqFMCdPru9VG0XEgHPPPP2Mu/zyy92mm24ayHVcaLQpgJ9OKEZC8VeMG6sXCSgq1hjNeRsC4UcXxxSwVnFxosAfyQ264saa2k8kJhdCufwRBH7RRRcZAG/lphi3V5C3rCgE4ONqVCEofD7X5+gMoo+hpohPr01BybXXWbt7/sdylvtWzFXVjTiypBGDk1pQ2DvUE4F8vOPt77CkCipKq6x68VnC53FJZNx//OMfreaUiIkIPWfQpZdeapXrQ/KA9F4cD2nwew03Rs7RAw880Apx6hztqlPU67vGIe+KNabpPG86f/p/n2kk0CcoM81UTEBH0g2e0yw2vaaHyy401VZDHIGJijY8uUAas72MpY/qbNMhmAKeJoCdaujGQzhagld7rI3ME7la15KA1y4f89z6SGUWaYu5GGiDixi/cAO+UeX3NoAsvNKnGubn8847z7L00DbACQBsACp1Q2pY46lP+Le+9S0LuKatSmB0HcAvydu7alA9/K5pd7lVV1nVve71rwtZzMazxi1jj6/wLVcOBfw3beG6AHUlU1BaU62JWutUbo37jEWyvNBX5ABgwS+966vHPUs/RSqvvvpq96G1P2RNhvmXX73Wc5ROtmIdywgLOf717r8awCWov5fYm7D3MqQNGVIHBZC42WabmeWrmH2thlgZCB8e7li3fOIQ2pW2upLCuQ6MFWROQgf6ZsvaWyW1LoxkpEQ4t//97+J1E7t8Kpbsn8/+0807z7zVtNNNpLJEBr01Cbk8/sTj7sYbbrRkBCHuq0kJFZ0vjN3W14BzZ591djZOpLPgGndb5QFVkeeX7LG7/nLXaA2fZK1yxkGwiKXhc8TtSJ5xzRe5cLGub/3jrRZHR4HRY4871sYuggIhZO19eL0Puzlmn2NUAaNx9EoY0qH78w5SizXvf//3f80aLWVPlxW27u4szVWP8o5Tcof56rGN3ma4//QrKYE+QXklpT2j39UEvjMHTtevYjea+ICpO/zTg8hfBF1gss3Bkbn4YgAb/t1GO9vmQG7TTiKkbMasNnNb0sRnXJyyl2Pa1+hnpbccq8xjzWpW3oZmokF6kCF/c1Jf4j+NT79cWvCjxmXBsgX57ENc2qYZHxoKv5MrjIHS4SHTmv/4xz82zWscCKpaAgKuyqAlzWOagtWsDr4at2UqcgPm283nzCrhsxRZf4Y7Li8BUE7q9FHBptJqh+w4vm3GNv3J6ZaudPXVVw9a6LiqdAootX6sTV/FPCZScgP53W9/Z5pV3DlE1KSdjtsUoAztEbcxPFTJzEU/RRy/+MUvmgZUz8ulxC57TziRj43fk82g1fckoatq9tCwkUgVqjSAPTgppNmlP0Ywhfhwh/FJDwwU++BiI2Ovma2SCvZfz//LMh1JVtIsKxjb5oSUyp1JDm0FouYTDgSXtpERd8+991iK3VVXXTWQAY1X7cfzo1gbWbLi8bNGFcCsz+LypsxQtqZGOikW4z5Kmx/X5AnEBPe24SGbe6xpaMz32Wef0eMvSnig1LlyuRNo03hiudH/0NeRYbP4/P7m37t111nX2pYWXARDe4jvNs6XO+tKFgHVGIrPKyWkYM397W9/c+94xztsHWnukYWsY1I6IC/9m7Pipf97Kbg76TyhT7Z/US4MDlqszxtnf2NwKc0qW5IzV3VqeAd9x4pG0cPjjj8urLmw5n0RTNWegdgpvk7xJlpjOpMkI+1Z5o1zDOJOnxVbwvebb7nZLf3upd0cc8xhrpLxmtJYkHM43/z6QX68H3mYMsAnIMCCQgFFLDa0iZyCrLEWeRfGIKeovgrzx7OK9RJ5jQmXPsd7jj32WFNGES/DWWQW2Bb3+0TfnV13FfPdj0Fpg0ZmiWf6BGWWmKaWnSwB8l6JS/y60qGTA/axNrsX600ba4C0QOpbG2LRK0FJ3xHLIdawtxnbGGTeaM2oISiVFdLioshaYAqWkjpSKMBy+umnu7nnnttt+pFNA5HRxcozph302XsEzExDPDJixcVId8pFR30KAMK999zr3va2twUgBNjh7yFo3gNaq1vgC5ipsr0Aof3+5aEA1mn7l7/8pdt8i81DGlRVPTfQ5l2plC7Uxo3W0F/cAdD7+iLyBwfkoClebNHFgnsbfVWMQ3wpB3cqD6QZF9rsAPQ88UMm55xzjvvoVh91FF0zawo1EvjPj91ABbETPkWuQKXmFtCjcYkE8vPHtv6Y+/H5Pw7Ztxi3/m4kz2vwTTs77DXq3t2Kd0lTLpBpvxsaNhc/AnnnmHMOA9Vx3JCt7Sj1aQyUQ8pirQ8vX56h+BxZvNZZZ51K4C9rS2mXA2nzGmoRlhyhNjKEVW5yZ22InBnII22rt1wgW8lO61/kRM9q7ceZofgdVc7f+a53WvsC3eovbar+TJg7v+8A6QaAB5wBWcUeARo/97nPueOOOy7I3mpm4JbmY4HoI2PSmrSlOzzSAag+ha3+bRnSPNEkc9QNN9zgPvShDwVCEJQVpDiGkCgFc5KJi98rVTGyUSV2kRfa+c6p33G77bpbINj8zlxDPailTzYHkB5P1tU3xWkAiFlTfI6YDPv+4osGxnFnCjE5uXM5OdN4F+l4SQVNsgz+feihh7ovHfklt8p7V3Gn/+B068cqq6xi5OeCn15gciE9uYiLXBshd8Rb0QZJQugnFhH2AXE9c801lyM+7f7773dvfvObzar294f+7n59xa+tthFEgvorNtezvcbkJ6uZMqqJbIp483tkzs/0bZNNNrF9Zm5hwyNu+vTp9l6da3IXsz1CWmVfY0l7XgqtEOPmzx/mRy68Ujbo7OH3KDh23XVXG5csll3Ksfiuzigxs6im13sz5/HQ5v5rCan6j726EugTlFdX/hP79okgKDnzexNJaXv4FEZbMdMW3Em6APirRVDG+96cDHKHbGll5EhgHbGqkXm4UJpknjPVy13C/40MQ2jTZPWgwB5aPLkuyJ9eFhGBbLTjADEIjIAqROLBBx90b3v72zqAzAMXfm9g3se+cJlzWUszaPVCyMj0mtnsMkbjCYjVpc+z3/ve98zFi2dpT0H4XPjK5BS7WfBvpYsVgIwBOr8DYABEcLuQxjEFTbRjINX3zQCD1yTTHkDQCvspWHvAWRG37bbbzoKBTcvuCVOsqbRgXOKABjuZsxSwKmtIrLWmr/imM1eAMiM4gNUBZ5pTs7J4smey/b//GDnSXNmzIx0tewC5vkK4AOPyyy/f0d56AiBQB7hRtixZTgS6BMgBggBQBQDL8obF5/AjDu8MH9ANiVB65OTMU52MICvtjWjfMEdPP/W0PTL/AvPbd9NIjwx3rFVKFZtJymDtzzabyUZrOWimhztz/I1vfMPS1mI5AMCSPAINOnP5j3/8wzLJYW0EzGJhgCTg10/ANMkm+B3yJJ5noQUXsjgOXBNp509/+pM9C3lfZJFFzKWMtcfcA7hxv8GywPe3LPEW98K/X3DPPvusKQ/iTGX8nZ9JA3zD9Te4DTbYwMCrLJvaYzE5k9XOiLdPXoH18NJLLjV3OTTqp5xyioFk6niQaWq1D65mgJnEDMsuu6w76KCDOlahl192Z519ljvv3PPcJZdcYq+hGCf9ItUu4//Nb37jjj76aJPX4osv7lgHZMVSEgbci8ga2BWbllMm+YEwf6RDR1bLvWc599RTT7nZ3zi7rf255p7L9rKslax1fiZVMPEiPHPUUUdZbZfbbrvNxrjzzjvbfBAXssACCxiRfuihh2w+2AdzzjWnrXt+Zn8jV+ZErqCME7LCmqZ9Wd0CiYOQeKtiWKc+acgvLv6F1UOhHsyhhx1qe5Pzjcx/ltrZf8mSJquPiL+5xk3qEBtZk2OrpoiYWVUi9zhcybAMfXTrj7rFpyweCkwWLSiaj1fq7uwTlInFla9ia32C8ioKf8Jf3av2IfN8rZm8xje4CxD0MriS5r40nraAvq082hxoJetFm89KFoX+dMm87iCfIIJS0S7HBCfXxxJB8dpoAAKgDNCx2+67ub8/+Hf3hz/8IVxqaPkAvFymABnSYOInTXAo1edJR8rfN9poIwvWJYh99jlmd6977evsElxqyaUsVSfgGkB2wAEHmMvP5b+63DSXXOqAwVXft6pVmEYLDfBAQ4l/N3Up5plnHkdqWQA0RAKtvAjUuuuuG3zyiXfgC9AJAOF5gMNf//pX+z1pSXnX4m9e3IDhfffeZ+0Sf7H6GqtbLRQyIwFEZX344Ac+aIALTbWAHdrZFVdc0dyMbrnlFgMpfDGWZZdb1oo+3nrrrTZeAB2Ads0117RnAEAQOMYJ8F9k4UUMEL/40ovu7ml3W99ph99B6OgP4Ih2AHVUyAZYQgbmnmdukyvZf/gcRIh3A9YtdbAbqASQq2ikrE30x+JlRobdX+78iwFnxmhAf9THquqm4olUAEORe5ZIVhy7BPhjHkzr7jNuyQ3OCJN3PZLmPv6sWeiwUvmq7vSbvuI+B/EDpFqxQl8Xx6wqHTNSeJ8AnNydZKkz17qkP4DPqVOnGlEHSKP5J96F+QU0sn7YA4Da5ZZbzuaSueVngCYk5KabbjKwv9DCC1n7f7r1TwZ03/2udxtBgQAwj3z+zr/c6e6/737TvqOhZy09cP8DNgerrbaayR33S4A2e5O22JvsN9b9XXfd5f5y119sLVDDiBgGLED0d8stt3Q33nSju+3PtzlAKZ//7XW/tVgz5o7EBbTP+uFn9i77gH3FuuN/kWcsYWbx8WcJMpWblYoNaj3ceeed1l/mRsRZSQwEpJnX73//+52kHJ6ghyunhqDQX8bPPmVupLyQsgZ5Kz5LSgT2Gvv0Pe95T7DgGpHzSgOtj5B5TW6QkaWKvgVLsXezY645lzhnIEzImjXJWbHM0suYFYZ1gVIDy+Rvrv2NyXb++ec3ZRDEzerYPPigFV6FCP7g9B+4TTbdJLiAIUfIHTFyKI04M7DakGGNtUT2sJVXWtmI8dPPPG0KEtYVpJbfQXZZRzzLmcq+/sAHP2CZ2YiFQY6ysNVaUALTjRIZjAcjxJ9NFWx9F69eJDtTP9snKDP19PTYuYmwoNRt/BjIxqC7ZEFpchlKh9eWqEwAQSkSsSZrUQrmS6Stx6kLj6eHbdp+E0GZETIvEBRzf/LZakinSYEwYiYEWhVrYppmN9AJdPdxCQLqNg9RLIjAgdw+gjvY5NGAYXuBr34ua4ZZDjy4APChheZS3X777c31gi/aAjTyDgC6gCbabYHbxx5/rKOhH+wE5CswGbBAP8//8fkWUEvgL+ABQMbztAnYWHTRRQ10ohVX3MEKK6xgWlAIhwJhcekgFS1toNFFo4o/OgDFLv3BQXMHoa6BfNcB6YAi3kntFQAg74bwob0FVOBeAojgfwAxY4agIBNA5yqrrmI1OqhZA1gG8Hxsm4+ZJhsgz/OMj3apdcA7AEFo9yF7F198saUThgzhurPUUktZ0biHHn7IUraiiaemBppv+rXUW5eydfHLS3/pIH+AWYoCEtz8ta99zfqJdn+vvfay+frd735nfaJd+kqGJdzyAMsERv/Pev9jWna02AA7gPqiiy1q4AvCCABDxhTwA2wBrCGDgEe+DBQPDRkQX3iRhY0kSrOsuBu5fQk4y1VRmmw+L213TKhoh2fpJ+5+vMtirnCR8oRHLoMAdsCh0tEaYPdzy3ss+NhboeTaKMuFYk14n7nhJdoGufPYmvcB7z/4wQ/ctttu24lL8BYouR4q7kuJIwQ0ZUWx2B364lMTG5nz8QxyX8qB02A1nG22jruc19YrHiw+IkOczoizzFaMDVImiyDnh/a6zgv2KhamLoISN5ych7F7mwinziC5/MnKGRNsSACkQC5pCk43ooLrpbe28XetG7lt6m+xjCArZ55xpu0PFAaQAggH+429CtHnDGH98vkll1rS3fO3e+zvZAtccIEF7e+shXvvu9f99Cc/NQLF7zbeeOOwj9jzEIppd02z/cHnibtCdmRvQ77sAebx3y/821wqOX+QE2ce59LCCy1sZ6isyXPPNbcValx/g/XdkkssGdxOK0lHSnPQpNBrq1SMCU+MRWxxjvXy7X9uZpNAn6DMbDMynv5MBEEpuXjl/Hs7N2B3HvpMG1lCkB4s6dhzwFgEYaLMxW3d09KsQenYay7FxiktEa5Ytmn7uXlKXqSLN/v+OuuUxpZeAonM41iIrT+6taWd5KINPuw+sJZmpF2M+xQ+rwxMxDh77bpIiGIZYn99rSUjLwo0V0C81+ij5QVYU5vEAL539wLkCaQBjhVvEru3yK9fgavmj008weRJ7rRTT3O77LJLR2vvXc1SFwk+x0Wv9hXML9IljT6f499/vu3PpsGmFgVtWrwJdV+I/4gInGl7fXxGLFO5XwTXNw9ssRwB2JWKFZAnFyX7vECjTySgOALGr0B1zYPGj/xI+4sbCQSBL4E++kwbsSaZ/iILgJGAf5yhKKyHEWfWA0gYrkm43wGOsETh64/2FnKJppl5RQsOSATIQ2YgBdTGANwBsJAl4O388893xEdhLYCsAthwlxLwI/YC+QDeaR+r00477WRWOggn8jr1tFPdueeca8SM9tHas76IgaAdLBdYrCBSkDLIFkRVJDoEVCtmyIN7rT3kY8U4J082QgoYFEFJU83qM3IxUxxXnCBCyQNELHiWeCZcqALxl5XI7xuBfr6z52IXOs2b7Tcfx0BfAdm4d0FK+bJ1Lre4pHq5YmOsAKWST/iEDKwZvZM+kwKaPkOwRYTidai4Cog3MRBKwJF1MYrObfqGlQCyzJyxvnR/BfKD66VP3kCfWUO2Hz2xxeXR1vxQxzUyJGjw6dblriyZ2VEaxYwF+Thnlo8F5l/A+mGxdMQQ8e6BQVtnUkBI0cP+EkmVC5ji7Aj0P+QLh3SsoFHKbIg7RFj9khKH/S3CHZ/DknMYhy+OKWsR72U9E6uDZZj9KFfV4j2XuztLD4+FoKSf6ROURsgxqzzQJyizyky16Sexj71o9NtaInLgu60mJCYAbawT8bva9m8sVoUmgK5+lIhZDOJLVo50ztqSofRzdX0o9bPpMxPkPicyghsX/ueLLLpIp0c5S854ZV4zJgEGuVXJUhN8rGM3kBayiQm1gBnDMo3xW97csbD4+Atd6gEk8vtIBjEo6ZrakRED3Ghb0UzGJCQlcNmYodze9NYiaiYAeHDpUCairDtMzdli86sCdFiohl42koZVBAAfMoh5dxaBRxu+B6vSVFf67+dA64fvP/rRjyzoGeKTe9aAIRY7n3o6vMPLm9/LkqZn+U46VGIHgmyjQ1KA3X4VASm9x4KVPYiPnwWk4WIEmRFJkCys7017PQLwJif/AdYX5GeDDTcIvzOZyg0uN1eFczJYC9yAuVfuvsfuwZUx7M+xnOM+4xNtsOchPlipBK67uliywGqPJH//69/+6h75xyPug6t9sFJwUGtFZGK33XZzp333tLDXLIjb1/RRvIwIlVwTybaHhW6JJZfobFEsr97CVem37xOfh6QyL3wGa0lP6ckLY2S66cuUKVOsP0Gp48+Uyvnjs+uFPRHtnfg5Yss++9nPhuruWrd0wc7BJFFFvAaQg2JVpCRKLUwimbQD6V92mWU7NV6If4sSHAQ5TvTd2UYpycub1nTNedf/08wlgT5BmbnmY1y9GRmqqbTdw8VW24n00OlF49FEUHKXeptDKdenkvWljYRLJC91v2rTVvxME2gptddG5iXLV5s2Uxm3lLm034A1NNHnnnuuuc3U1pUorcMu5O5/kci8BPZ1wUuriSsSPuz4X3eQSPKCukssM3750KNN32OPPbpS2QrgFpdEhsTSZ0ABMQDEgBCDoHiKUEsmJfglq1o8RoGr4eFgiZAFqljsMgVSUXupCxEWDfzdKzEfTaQvnYNIHgroJy4ECwpuYIYzoroRnV9USUQAdf45aX1FHAXQf/WrX7m11167kwDAp7eufNZPWhYkimxqYiX/EWfB01T3lkUoyKOtxlhpXr37FP17+KGHzVKzxRZb2BsFhuWOlV1fNYocZRqDBGMhUjKFsCeazsncuYL1zaexJiaFdduVtCD+XBNBieaWOYMM4MbIWlBWM5ubKKMeH8GSSZYwJXOQtUnkBJkpA58yUBFLhvuULUefzU3kPVhrorVpbo/DI+aeueSSS7r55p+vOyi/6R6I92z0b9xFKcSK1U5Zs5SlsOu8KrxDySdwj8RaeOSXjwzZCC0rHZXnfe2oLoVKsieZU3NF9Moc1g7/DhnFfJFL+ohFEddMYgk709dJ0lFUkLY8x2vPz5b3Ut/Fq2lBzjp/7xOUWWeumnvayR45vq9etQ/j1cTLBJ4cbo0XcjzKXjQ1bQlVBlBWDt+27bSZjV5k3mSFaHOIJ24HAitFTX+JsHlggRsEsQEX/OwCi2/ouujbyipHAFuSQgU2y82JDED4jFsazNii0fSO5NLW9MkthdgKgolx36pc+AJZhc/Hms6wJDyQJbAZVyFcjQQGupZNBIxrraR+fOyfm2++2TS0uB1JG1pxmYn7rH5n1r00qwJyuF3RpqU3Vf2DNgQllk3UT4HFfzzSadeKCKagLumrAGuYg5i8eC20gpJxD8NvX+BLLnE5S0d2npKzRsRS8VJy5Qvgv+QOmhmD9cGndpa7UJoqWIBxLMRffSXwmlgHuShl11furCqQH4iE3CXpn9wYu0Bq3d7PzJnqlEDMWFuWqMG7isq9SUQQ0kCyCtwjicHCLQpCwV4CPON2R1wFbk78DeXJTTfeZARwjTXXsFTCZp2KXLBSYqD6P1ddeZXFjCmuy4hEepb0qPQgycfyKyzv5pl7npAiutJuvKcKclSME2MiAQJJRYiPox2tT02rkjpU9pZ3VxOZCRZDLwgpNLT3TQE0MOB+dsHPzBWR2LRwZpXOgFSp0vY+6OXujNvsu3i1kdws8UyfoMwS09Syk6WN33RJjJ5g3RqQukOnrlu9aPRz78gB7aa+NADpGBjWSrSpnSYS0HQApxrFHBlKwWMB+IZx9CLvHBgtjamksfcB8tJqU6SQmAfVfeiJzNXJW3JoAMCxzzT/xk2GrEIEncd1HExeTcAimT8udgPpg5Ms3SjxF13V0mvkVH687P0AACAASURBVJmjaK/JAkVwOYAP17FKDIfmtNf14jXzV155pQXA4ooV1y8pWlEy6za2nsgKc8I3T7C6EJa2NgKZJlqvrS26OKXrzP+MLAjkxsWLLEWVr3j8EbEpgmGfEtXcfSYNusMPO9x94QtfCNrgYO0qyTUmg+pI9Ky5ko2MuAsuuMAKkypOKgTCJ4QmO//+l4pPEQAkaQLWjsXetJgBdHuXzxbWSFCS8WjuaOPiiy62bEwA93G5Afv9IyL3k/N/4tZbbz1z8QpKpZJSIZW32hJB8DVdIBiAX8iAilUiHwX3S1mw3777uf/6r/8yQou1hS8sJBBSxgrZveyyyyzYmyxYpDkmAxqxQ2SnIqkE8UKMJU7BrDMiWGWdc48+8qi5YpE90DLH+TiiiuW07hxP1hRtP/f8c0aiUkKeunJ1zVe0h6SQgWBAopAZmfnI7Cc5KU4vG8SeuDVCar7yla+YxRHZ8mUp2V/qpGTXOXvFr69wd9x+h9tvv/3CGVBrQUnP8dz91nTHxZ9J74M+QWkJEmetx/oEZdaar/rexhaUlprnWrBWB8SbNKY57U+dhik3stIh1BbQT4R1ps2hmQO9dTNVBzibZF6SYVtZNa33nLarQCAUTEqTZG669tprRy+r2DUm1ijn3t9EUEp9jj6nLE2qhSINrECNNVHnelNDkom7UFE8VUSX60TWOpMjqIU1G1ccr7h5RIBGgfFZACjZJP2nf6SXJYMYAdsClF0xKCUw7X8vDbwRTz+nJ514Ugg4j+soSMYCeKHpAinR32WhwUUQSxyB7IHoRnurYuFLSURM0CNix2e23GJL98Mf/dDmP+s6p44kRCi4jKWuKyPONPWnfOcU94m9PhH8+2sJSsMe0tjIrEQRQasnRPxLFF9TS1CS897AtZcD4NKC5HfcoZNSObcWezxXlGDhjB+c4bbaaqtOIHambkzdmhBBl9VC7kpY6LCObLjRhkYqSd3MsxCPKYtPservEAySFVAjRiSOdqxfg4OW5AGLC5aF973/ffbMa1/zWmuP/YzLJnKgIOy73v0uc1GS9WB0S42EIoq3/OEWsw6/e+l3h1iOsM6ThACVMWeAuOI9UKJg5YVQKDDeLFzxGZwjy/GejdY9adovuvgiK+CI+yH1ZN405U3WnpJvxEoFrQ8RGb5PmzbNkk5Q5wRLscg4bq1rrbWWZeCDDJKmnaQWZOJDbsHFLz2rm5R1vdydOUyTknLW4KRegUbTpdj/+6slgT5BebUkPyPeOxYXr3TT1xGbXi+2ugNlrISkBkjGF0ZX82MhbB7UTvhUvRIERX1vOqubiGSNZSUGBtTowIIS/PDjiydyYcnKsu3c1ExEquk/5phjLDjatOgR0CsGB9esK2lSucCPP/54y/AUtJwZAFJxE2kg0xAJgtkBkWRACzUFvE937HJk/+4E2YzG1BTWEiCILEFYZWIi2QUiZcGIg7Azl765RfkAZLJ4bbrppqGCt+RTAdBpv2ISkHunc+766683QmXFNdNCjN4qUolL8XIIQDdZHxaDMDxsWce22HKLSgB9bOFRAHoIRG+xP2kXF7r3vve9lerzRcthaR0omYCvYv/k9CctRSyWJNV9qRClusMo6bfiRPgI7j9kN8Oi2JN7UmFfKFCd1Li0C7BuuzYF4OO1KNnT56eefMri2chkRtvEjGAJwV1rqy23ci/930vuD7f8wVJJL7PMMiFJAZ+19OVk2MKaN9ghN+wpyIn6rL/RX1JfQ4bYe1htIEV3/eUucw0l/kVnB2nLb/79zUbGFBSu+6a15cjPHeOmL9f95jqrqYSlh/Fjoa3sz2g+s7/37SlWBFJLynLWIGnIsfZC4qwA6osv2nedk6oHhAwge7jEcl5QS4p051ia+B9C+N3Tvms1nuaacy4jJiQnIJ05Fs8Tpp7QIXckGhgLOen1cs3tzeiOsnWUxo31+o7+8zONBPoEZaaZignoSKqtqNPGl8B3E6AtdbPOopLrRw4Yl9quudwbXYlyQCkGeOk7xzr+nDzr+h2/d6zvTK0dcZslmZeAY01/DID64EldynqcixZAAFADsAXwUzfnM0DmsTsLff3qV7/qPn/w5ytuJxWA38N2MyLmUwLj/nDIIYeYhrZ4IedIf84y5RsAmAOsqByugPEubXkTiYsBvM92BYD4yEc+EiwS6m+vF3gcD0b9E2q4sO8s/sTQXiSJksa0sMZjchP+ncuClb4n3W8Z4BLPm6VJzVlQ2uwZvVvEyrt4AWgB/KqJ0RXf02KPBxcvn9r2icefMKvAzrvsHDI7Sf5d7nNqv05LPeDMBY2+hWxgcsPL7YG6czyROemMlX7X9kOTtjy3BjLnBNaNF158wSq8x4oAZYirrJM4mYIfjwgdZxP1eYhRgegE61lECnkW8I7VBiUBcSZYXUhjjesV2QkXXGhBa5ksWRQnVMC9zbcn7lnrWUG+ipdj35MQAtczxqQ1mttPIb24P0csLbOsmiPO+n7Pvfe4t731bYEs8AzzArkjsQXkymro+Po8WEtUDJIaR5AlrDl8caZj4YHAYR1faeWVzOpEjafvfve7FtwPASJJgea9WAelzVmbrp3x3J1jvU/b9LP/zCsqgT5BeUXFPYNfViIopQ2bu1DGurnbgOUYRLQBNTlQUgIUJdG2fU9Ab+OYo7EQwqYx1nWnJPMJJCf2+tLl4eNQALxrrbmWu+rqq/LBzU0iHeuai/qmFKNKd/nlI7/s/vfA/63UBKh1karpY5za9qKfX2Q+94CdCiBNZZ4CvQJBscJ+jz9ub19kkUVCYb9es/lULAIQSufceeedZ+mApTlW7ZbQdtO8ePlWsniNONOgUqitksVLbfVIUOR2h3UK7S9uKrh4CfxV1l9pL+fOFW+1o92DDjzIHXvcsaHQYCOQagLavgDi1BOmur0/s3cglZ2tXFjMhV8LMApUA5ap7o4rDV/EOlUShjSB/GhOY8sQVcgBmQDibB/rrEaZuVXxyl9c/AsLOH/da19XdctL11bdHk/kDfEhFoeMWXHCgJBQwK/vcGSnSTAiIsneIsPVuh9et6qsIHWvt7LYMh8Zsb1HIgG+fvu731qNEhI3LLfscmbVo09YdWRVsSQBkyeFWii1BDWSoQhKpwMdMiDX1IriI3PuxmeYrCrICzJFIcclllgiWGFUg4g2sdbcfMvNbv/99rd3UiSS8VDHhFpRIV6FIp5ku/PWKLPODA4YyYOM6/cQFdwbsU5akoQ0aUCbsyV+ZiLvzvHcJ732u//8DJVAn6DMUPG+wo3nLtY2xCHu5gRt7tpLtUabXJFYW2LlLSKxO0xW8i2AR/ZzvcikV3n7S2q8K6UViBmD9aQCEAMi8P/wvtdc7LikUKguvvSzn2070B5lblXb/fxyYd53/33uzYu/uXpxNmmHC32zTELejYHCdBCUjqeVT62Zm8OWBIU1SxFJtJ0E4CqjUNaCUoqhidecil46Z24Y1CkAOIWClNR9UIBvWxCJDzspSH1MF8TvmKOPGfXZb6MEqNvLXgtNPAMaawvkjmUaAU77dZt0pj4lLeDv05/+tBVnVJ2SEofIuuYVyD7yvPDCC90mm25ScbcLVqUe1rmsZpVsUl7Wcl8L2dJy7RbONQFh+nrppZdaoDgxD40ELXpH6VwRoCf4HoBLCmParSU/ad8LoHT6E9Nt7WqfqYhh19BrznMltmBfYalYc601A9lJg9AVZyFZh/d5BQxubLjdEYCOpWLLLbcMXVHmti7XybizhTsBNyxIwtvf8fZQqLEYJ+cJdzhTPbFRti7ev//++7vjjj/OSJbGqLHpvJJ7maxpjFUFaVUnSGSFuVQWM94rIqWsc+uus64jhTfPWGxT7qvHc7zV3ozfk2u/l3e23af9514VCfQJyqsi9hn00l4AeK+azlKXc4dvU9vjISglbb6hp0yRphwo7UVOGvd4D726d463bfUx946Cdrm4Aus0tMnfpPXlkqVuA64EWTeUV0De8eXJJbfH7nu4b37zm6ZZ7AJkdSQyIxhpEfn+7VO+bYDXMjdFFZsrH/OEuQtkZ4A8YODBvz9owbi4WDS6eDWt8YjEKM2upRD1FarjeJSuoWbmPrj3RUUpQ02NNGOX9mAvQCUiVD/5yU/cev+znmnjTbY5rX4Pa9wsX27E3FsszXCcZawOLNuD/oGCvJELgfJopy2Fs4936ck65QseAhYFCqkkTzwAWZSs0nlEVHr28x9wVqMFLT9pYYnXICapK2NV3dkZr+VIZnLvIn4KrT37rJLYoAlEljTmI87SBJMoABlkXSnjttN2EjILoaAN5KC56gjVN+Ln2YLrfdY0y3g31CkIKkueVWR//evdk08+6R599FEjenPMOVpgkflvRfyi9Q7xeeCBB9z6669vnTELTslVzrvqxW5gjO2Qgw8xF7HNN9/cHXfcce6gzx/UISiDnTVp333sWlrxnfVL3Ist9yhuI2QSnDzJziW1Z2KL3H3JZnjpLy8dnY2me3+ssKfXu3Oi7tOx9rf/uQmTQJ+gTJgoZ4KG2gLBXjd83dB6ISjpxa+f2x5sKdkokZXouRB3EL+7DkiVxjreQ2+iZN6rvEtgqxeZF8auywo3CqpJQ1CycQSvgLwF7FU0jxSkX//617su37HuUi5zAMzUqVPd3nvvbc20skRovgqkHBANyKMtgoGlha5kB8uBvdxeSAA91dOpLA3YNxAd1zbICaIwzyJ/Am1YygBVlViWprOn1PbwcMdFxrvtxNaeCpBsmrgMmVGw9G2332YuU1ZPw1eGrzRXd66k/fbPAmiJ8dlxxx1D8UO5IDV1Nfw9Ap1yw4OgYO3ANU+kRWSpkpihzZ6S+5C3oNFeyOKUdrLHc4W1hHz/+ew/LSaJLF4m25wKvK3Sw8sW4E26YOJBaM40+3UEIJ6/aB0yXtYVKaa//OUvV+KmKnvB908kU+vaiOPLQ6Mput2AkYhLLrnEiAqpjCEq2l9F7X8saxEoN2JFOYl12WjjjTrnFPsgTlaR7HvdZSge2Mqkuab+C+9961JvtfgQYgErmeoi2ah9PivLiNasFbTETSvqX5dLrI9DlBVm4403Nhcv3BCLa39G3pvpnS55jfedrTdw/8EZLYE+QZnREn4l29dhlNNOFTRNXd2LLvqurDa5sbR5lz7XBGKSA6crqDmXzlEXdd2hVLp8E412xUxfACYVEaSgKD0we5R513ib5B2/LwVZbQBMpr+VOW+oiK3+ogkkeJTMO8VA3nQNZKwJ2WDrRMYh5a4HtKlfumn/hoasGjWVnwO4U/arDFjw6KC4Uw3ooI0cGHBPPvWk+aYH7Wp6KcYZy7z2uQI6knWFHzsxB2hn6a/AURGMtlnnft4gKAf87wEdIqXaDTnrTpv9GdUWwYJE9h4IW1y1u6vPCcCyJRnPm7cOCJxfccUV7gMf/IB7/eteX82Sls5Mm70ZvQvXF7KvdZE0zY/S4za1m/wdArzPPvuE3gVwnq7ZOP1u0kacrhowjHXqxz/+sdt9j90NsMpKoyrpbfaInpGFMz7XurLP5c6N3HpI+411anjEXXfddRaATjX0oottKYtfgbigtb/99tvdiiutGAhC7drK7ekBZ2mGIfzEIB19zNFlEK1zMDqvY5npzGGdkhXs4osvdgSVP/zwwxYsTuyYkZTIamHExgfRW/cA994KaZaMgU5tkaefftottPBCIROcCFEgE5HVTwohziPWCect6X9lEaOS/Ac+8AGLk7EhoZTway/ed5W05bmMV9F9GX8+dhujfx/96Efdueeda+sgTkDQRdRy9/5E3p1p+/1Cja8k6pyh7+oTlBkq3le4cTZqjjCkYDV3OOSAVuniLoG8FPCmw28iKMmFVfF/9m3JT3jCJVt3UdeB/RjwZQB/hF7KWW6agFIbefeoAc2C8rr5KYAJS5d53XUWNP3907+fdx+R/DKE0HiDr6ad1UDmSF4KsqNgfdY/AIdg47nmnqsjudLcNhCwIHbfPmAH68HaH1q7k3En13YTKc3Ikew4aC+55C07D4G3dZmWSos/XgMjzuqgEB9AET3r6rClEihbfjLzL2CjqtSALjTShx12WCWLUON+jLTUtk2SwGaAGYCLIPm55pqrXEywiUREHVERu8997nPu+K8db+tAAcXdR1OHgGa/MnKhnWeeecbNO++8nSDhyZOCO1WljRbnStDm+33wxz/+0S33nuVGY5ziPZLrYOYMCoDUDdiYsW5SSR0Ne0UzrjVTs0dy+1KEiUxP1NqYY/Y5OvUw0MI3nYMNi4WA7NNPP93tuuuuo+0lbkjFJvw4tF45n0477TS3x557dGIo6uKvau5O3Tt8//UVv7bMVhAD5p44jFVXXdW6BFEhEQHkA1c14spQPmhfx3FG9A3XsdnnmN2IBISKdM0q/FkJiJe71nCnNsvD/3jYarjQD9UhoV9YdN76trd2Z11sWoeNG7j6AH0n5fPJJ58c9kDRxa1PUHqUbv9xSaBPUP5/WgtpHZScljq+PMZycHTf7NXfNGl4S/IuAODs43Xv6HU+Uxn00o/0XXXgKQUR8WfrSE5befdKUEoyrFsTSV+Ufx8XmhOnnmgkJbgKlPodkeMUmNUGSMakOkNQlMXLCjMOTnIHH3KwO/JLR1brsoRTb5S0dFnNMuPHpcLcgwYGDewAnLLV6dtoozNrhOJ8ADsKKipuotdYBhtaYQ0o7kRF7LJphmvIqYKtDfQOOHPrwOe9FMhfu2cTGZm7iK8SjmaaejoEyQdFRNP+rOv3yIhZ07BIoO1VQHM2HW7TmeLfI+CPTElNi+WgoinXPKT7O7MfQjYn/25ZTACg1ODgSy5/sTy63CgLMtC8A9bJZAVwNrepXKKBJjkn47KkFM65P//pz1YrgxoZtTEoPZwrAHTc3DbYcINK0oja9NhJ+7GMqN0BUc+69+UWa2aPyq2JNm677TYr7sg5gxzIkPXMP58x6woEYeWVV7YUvMwjlg4qspOggC8RWeYVcnLssce6w4843MgtSg/1m2eZvzi9O3+75ZZb7P+99tqrk7iC1NmeFGLJhhStuOKKFWLXyvWsl3vTK2zI5rfddtuZq5udj+OphTJRd6dtml4G0392ZpZAn6DMzLPTY99GhiItYNOGz12kdnMV0srWadebLmP9vdRGEzjoUQ6Vx5s0RyWNd0tNbWu3sF4ISmke6i7TiSIovch6pBPYiQYRn/FPfepT3ZW64/YikJeNX8gR6pzVpaBNZS6kffziEV90hx566CgYK63RnNxSMEatF4LMJw268849z2310a1GA+RTYIQPeQ/WD4AJReDQnE5505QAYnqZBns2s86/ddK33Cc+8Qmbo9gvvcsVqWF/auzmiuU6LnQhvWpqZa3b4xkQLJcW+g+Ye+Mb3ziqic/twZb7siOSzgvRTBPEncZ0tJJxaV8NOHfaqae5XXbdpQMuc0H92seF+dH71S805k89/ZT7/U2/d6uvvroFyVvsRewqlOt0po8xQKd/WGXQ6v/3f/933jpVJ4x4bUVWR+Qry0A2y1jyua5XFM592oSsKkOaJXmQ9aONYiV6hjGTWpeq6uzL0t4sneNyk5P7Fs/d/8D9VshRMU7KfqUYDvYJSgfiQyAMrL3LfnWZ+/GPfuzWXmdt9/GdPh4C93ERpG/mMjpp0NYqdzDWGSyrSsSBtQ5rzOW/utyt/N6V3bzzzGtnRmyRYax8Botpq5THTRugcHdaLJobMQUQiT2or2LkpHTXZs6ELpKd9qV0L6fP5ZR7MxJPNMms//cJlUCfoEyoOF/dxgJBabICxNroie7yWCwopf5OxEGTHnQlMJbKpAcg1EHBGUG2PWTHMwepZSFuq45UToDMzWVoZMSRfYkqxPvut6/9rMwwWblEWWwMLDQBjsxarbj5eXAma47cekKwea7oX9t1FclPFhr5kgfgKHn7i7InF0TfdypXA8zRRMvPvNdiiik4oH/EBR100EFGJuQ+Yv0bDcyprrzCepGmnz7RDlrT8354XsheVZnHtooM/2YFWwPqcElba621AklJ3cBqs/Rlt1+nwOj222/vzjzzzBCD0guBLL2Tfp/y7VPMdahCIkqWiAx4q/j3e1esJ554wl177bVu649tPRrn1EbJUiBzykAXJzqokCmRp5o9kbqEaY3T9s9+9jO3wgorGGA3ElwCmm33nI8dYp0priOO3yidKZXX+ngpWSN323U3973vf89/tKEjGTmm1qtvfOMbNu9YpGKLGuceygDOHmUEi2soyR0Wt7idd97Z6hSxFvkMP+OGh0WO4onE9ZDW+MorrzSytvzyy7s999zTLCMQEarCS3GgsUOGnv3ns26BBRfonME9yDx7BRXWnZIJsKf42mHHHdqlXC/dc+O5O2OConbGO+7x3Mf9z06oBPoEZULF+So3htU91ThLo5sD6m0AbI+Ao/ZQrNOuZoB10GpFILUnAKjLNwaRAkYCaom8GolGbopL5KZXgjIW4jhRBKWJyGUOfRGUk046yQJFN9tsM5NOrI2MtZYKho6DLXmen3WRqwhapyHv5uCfUZBpDOzMDSKyqKiwm+X598XYpE2saO1ygDYqABeDbrkhAQCor7LM0st03IV89qkUoFfWbV2ci7dASS5oTbvWfJsjJbPOaBNXLCrJW50CNPz+uV5dvFRjRlpkCMpZZ5/VXagyBgtNYMT3JcylGzHr1IYbbeje+IY3jrpjxQC6ZM0ovMtI5fCI22WXXToA1Qdrd2n76whA+k6/JiHCjzz6iHvTYm8KwdEVrXXbcyWR2fTp061690c2+4iNCkAqVx9pqVPtcxqrV3ET8q5YD9z/gLVjRIIK5LImRJXQwzGZKA5iK4JNBymVRzpB8qQDXmqppQxYpymB9Tnt0djFqu4c53MXXXSRW3+D9UczeMWxI6lsc+c7e98HyuPeRpHKSt2iunPcr7kuRYi3yp36nVPdjjvt6F77mteaJUH7V2eOLD4hKB7Loz8vZH186smn3GOPPWYud9pfzz77rFWxJ66J71jRaJtAfHNdndzJZtY58EaLgioJB+vxkl9cYoRBBSezqbrbnCnx3ZkhbYzjqquusvowBx98cChe2dV0E34Y793ZJyhtZ3OWfK5PUGbJaSt0Oo5BiTW6JZeTJk1DA8CumMXTSyJ3MLXVlreZkxRUtCU/ajsHSnIAKH2+JfDKPtaLvH0DKdjtareJ1NTJvKk/6cti+UTyO/aYY02LClAB/BAUOt9884XqyEoda/eqB0ZkJ8JFQXUaKiCL9Ku4JU3qBI0DfOTuIK2hNJQCIbStqttPTH/CPfH4E5a2F2AeAN1gJ44k/lkuEgqe5m+8UwG/lkVpttksm9I999xjdQvWXXddAxxmrfGpR3nm+eeft9oIaH9jsCa3M8ZAHzVmZXAiTfOcc81p6VpTP3llcRJJEoELhG6g43BNf+LgWoFzfZ5nLOuWB5+St54L4NcrNNRHPqfxyPryxS9+0R144IGVGiApGBN5FajS3+VCqkxCpnH26WnJZgaARjvM5yQvfVdfDGDL7ccXBxRIi0GlYjAee/QxN/8C81eyjskykq47rYeiSxFFK6mZ4dMVx+5vIoCqo2Eyl19+lGghbCu/n8JcjHQskqwHtOcCs/SFf/O/pXTlP59kgHnSelY1byP8Pq7H4hqGR9zdd9/tbr75Zrftdtvaz8RVsR6UmIH1alaL2XxKah+UzfheevElSyPMPFhCANL+ejKPNp9+WU0QD54tDs1r8NMsZXyeNYnbk/YQn9Ocap+TdY3kBhQxpa3aSuUZEomMbZ4mDZprFW5ItWdy5q6r3G/ROYvFmJgWzjiTA+mcfQV2e0d6TiaESnOp9MSpJRl5IFfSWBM7xXnKnui6C3y7tIecpz853V3084uMkIeimT6VteRL9+K1nZ5V6do0Uo8yz2cgU+pm9tvfH/y7O/LIIy32kGeKNWt6JSm5iWrCDjH+6PVea4M3+s+8KhLoE5RXRewz6KUTQVDqiEXyt/jgajWiVNuRvquXg+X/J4JSknmqfW866EsHe+7CrCNjuXYy8mb+AfYEelKoEYD5r3/9ywJ80fpRcI56AbrU0OwRAP3lI79sAI/Pk1aW1JgUkqMeCJc1xAJrzEv/95K78GcX2nP8//73v9+CUEkhjJZ5nnnmsd9zeaNtvfWPt1obEAW0k/h3A8p4F0D4Pe95j2XMuebqa8yNCFCx3HLLGUj7zbW/MZ9/wNBqq6/m7rj9DvePR/7hFlxgQfee5d9jMTZ/ufMvNkYyTeF7jfsFlzLayre//e2OZAEUGWQM9JUgalx2eOcSb1nCyI3VUxkctHG88MILVkmaSte4cJAelH5C3GgTuYlgxUBXFqe4RkQHF3XctwQQ75p2l3vnO94ZQJQATmxdMsDiY2z4DtGy+g/DndTK9qyveSFgOm3aNAsSNh/8gdF6MCIl9JV3AYDjbEr0W7U4aBNZUIFaMRisldlnn91AuCqyi0DJFUYk1NoaHqrGFfhUruqHQPRNv7/J1qNAK3Nsa0oZzXx9B8ZioNaT2ECq/H6w+fCAn79RCFRFO+MigDYeXwAv7r/Wsda+CLu+I3+yz7G2af9tb32bEYPb/nyb9Zd1uPBCC7sbb7zRYhuQLQHZ/Hva3dOsl9TDmH/++d21v7nW5odih7gMXX755TY2rF8QbcAscvrQhz5kewUXTfYyRRcXXWxRR5VznmMvoeWHOGLVgFhQTJOaG/f87R5rE9lCgOg7fWGfAbAJ5uYsIBaDIHHiYHiGNlZZZRXrL8/wjpVWWsnNPc/c7qYbb7KxEiRPtjgBa3NLbKtskXXOr1vIDvFxRnyVZSwGtCIV8e+UGlkZBv3fmCMIJG5UrBORYFtLWjc519XkDM4q93zhTqvuPnmy1XHizJxn7nmCBSa1iMh6w+8Jumc+FMdle4zMYHIH82eunR9Y1kg97veqkaT4QjbO9AAAIABJREFUjI+IiUimrVNf9JXn77v3PvfVr37Vnfztk+sTEDTdW01KNntxAWHkFI294IhWwKX/0KslgT5BebUkPyPey2ZNDpna1+Q2ch1p6IG8tDpQUq1VLzJpO85eDrZXy4JSkkOTVait/GYUQXEjZg34/Oc/bxr1Oeecs6O5izW4Ch727kzShJrWNHJZENlFW6v0nbIKsCwEjmmfNKT8DRCIhhXLAe9+7vnnTNtLQCkXNyQA0CtAiOsEn4co8IW2dvHFFzcw8Ld7/mbtiSDhLkEFcjTDi09Z3EAehIO2aIeMW3yGcQCaF1pwIUv9iRWENqiT8NRTHTcO+rjC8itYUTYIC+8DGFLrgcw7fN92222NeAF++A65AqgCHCEyO+20k6U4BggyNmJLyE6FWwia3O132N6CtiFkBEJ/7GMfc/vuu6/1ZcMNNzQCRLE65EYRS2R/ztnnGEEicJd0pZBEXNjIyESGnrPOOsvADaRyrQ+t5R595FEDvgRx7//Z/U1+zNuCCy1oxIy+A3IBs7JsMVbJH0BtPwsU+cJ0io+47JeXGbEjzbAAnIiELBtxBq7YfTCA/0mDHWvbbJM7NTQGB01WxxxzTCeVK5aDwcFAjJCHuWYpNqrgciLrQIjHGRiw4GbiApRxK4zZp6AOwfNo8z2Z4j38Wy53cn8SeXro4Yfc1Vdd7d73/vcZsIeo/v2hv9saX2LJJWyd33fffbbOIXgQCuT62OOP2fj4DPPHukI+VI6n71Q/h0Sxlvk3887f3730u93TTz1tCQpoB3Izz7zzuOlPTHf/+ve/Or+bb37T4j/w4ANGLqZMmWJgGAUCbQOI6QvkhC/WI21DPPg8xJ/aNuxLfgZEQ8aRPZZOlBrUAmENsV8gMS+8+IK76sqrLGOeBYOrqntJeZJx+zICPNtkd9KJJ7lNNtnE0iFnM88VCEp4VbQm6DsxQihVGKMpELwrYdHFL9d+PI7MncvaufPOO03xIWtTbJmR1S2OQ3ly+pPuhhtucFR4p2/ql85cWXyVdEF7Krbgpe6qrGlb+96lTISItphLCpWec+453cSvbnzpHI6HoOTWQ5+g9IKkZupn+wRlpp6eHjuXEpT0YCwdDKXX1Gj27SOpz3mbgyFHLEpEqYlctBFPUxvpxdb0fN07mw7aJvn0QgDVj6Y2tQbivrXVROodBaIEaODC+vTen3Zf/9rXg/uJAtVjt56gbfcuSWHteHcuNOkAecu25N1W4pgMLkMuT4Fbc/3yMRuy0ABG+L1ZIV772vA8WsTY716uH/FUAmoBcNLcW5uu43qigN0rr7rSzT3X3G75FZYPlo04kw9aYxVNkwtSbDEwy8TQUMdl5vWvDy480+6aZlprQBzvtDY8YLZaCj4YF1KhGJvYRcssRP95OaQpRU6M58QTT3T77b9fp/4Jrmsvd9zl4noQyByQxThNBl6mPAtwZEz8DdLAXN90001Wo4I6KDxDylXckdCIU2Gb7EWrrLqKW2zRxcyyBrn56NYfNc3+hRde6C795aXuf9b7HyOGkAbALGSHPn3yk580yxTaboDZXp/Yy805x5zugAMOMCJ2xhlnGBmATJG69dvf/rZZ0ajtseCCCxpwBGh/+MMftvdC8ADTWNWwit15x532XsgjljA+C+AnOxKAG0DNGOeYYw5bP4yF7xDSF1960QKQeT8AnucefOBBy5gEsOYzAH/amv2NsxsBBJCznljTyPXfL/zbZMl88nuAOF8AeMve5Jy1AUH94GoftDmF/BqpGRoy8kd/+ByWFQOL/Be57dGG3BKZc6wWxF/ImhRrw18eernjPhXVcDEr0aTJpmGXpU3uYKr9Q/tk7nvvyu81Gcq6xThEIOWCaHvWWzC1fisZn/wmjONUgsV1hx2sEKAdYd7lLHv8poql6I7hLOFLbqZFC0p8V+bOcX/X0U/miDVKsdL55p3P9nL4arg/uty04gFF9ynvQbnCvpPCJn5HLA8RcZ6HNLOPIJq8y1z4UAxM6rjuiUTH6auV4a/SN/+yUJcJy6yPpRHxpl3e9e1Tvh1ccYvzk8MeOetHk1JuPHd+m8/2n5mpJNAnKDPVdIyzMzFByRGI3CGRe2WdSVaHaB0YT4lLDKYniqDkNJ11AD8dZ+lw7JWgxGMdD0FpOph1CfdKYnLzVWc5a/pbJDcBX9xcCJQH1MRpaAFD0t4JTMlSYr7oxGoAxr0Pt4BIxZ2J2AriUXzNAZ6hTYEY+z0Xp6omDw6Yu9Y73/VOc8+yNr0PtYG0yJ2n4oYUgTSNIXZV4n0EhaL5XWaZZazP+nysvTdAhNuTYl28BjLIwadLRVYiGwBdNN+AW73brAME1nq3KN4ByBDQ1DukJRZosDlAFj7ugOr0ijOIXT1Ux0KB47JGKOaHzwftrHd3kTsLFpRV37dqcPEy+XoXHPniWypSD5B4h+IO+B7qZTDvXh5YtW699Va30cYbhVgGiBNyt6YHBowsYVHg9/Sf2BLWDyCZdrFg8TeC7Oebfz73p1v/ZFYnrE8QC4gKMsBV6ne//Z0RYlzgIIcP/f0hR3YlyASxVG9Z4i3u7LPONuvApptuap+94847zN0GQoRVi0Bm+sV6gPj86Ec/sr5A1iAuV1x+hYHXZZdd1p6D3PGFlYh2KXAKKaJ9rGsQE9pdZ911bO3KvS6scR93on2nNaJkErZeccvz6WohNMQHWLV7v6/1Wbnmqf6GERuI/ORJHdclX+1ce0eE2db8pEFH1fL3rfo+t8iiiwRSryNWroZmSfV7M8RseVeisLa9lUsxSbEHAEoP9T2bxnj0hd3JYXz6a97P2mJckNWiBSVHUHz7sp7FRBDLJm5ouNjxv/ZllwUiR0AKVrrOYeU67lfOuZ+c/xOzfFrhRdMH+g/6M0XytZin4WGbPyyoZAMj5or5wdKLiynWUYgxyRds/3hyazV3ImIZu5DJAiP3NQ2F85jkCChPyESGpTUk4miLJ0oyaLoH29zjbZR244Ra/Y+/MhLoE5RXRs6vzFtyBCU+eNsQlIKLV0WDlXOFqiM1MUFpK4kad6u4L9Ikd1lzmt45MxGUnMzT/s1omefkoQs6AqAB5EdBkxQNo6KwAocFUOQeIFDD5SsrSXBX8ONK3Qi4dC1Qm4DcOBNd5HJQubQjIkJFZTTwZBYSiAvtR77Wiq0IRESuPv59IhByWUNzDSCmTwKDBkg6HelYIF4z22h2Lx/IrQw+sTsGH1FqZIAuIBfNfNBiRvMdQJ76HgF7tOCxu5C004AIYiT222+/4B4TtNQeyAbi5kGtgddCpXn+JssTdSWOOfaYThrYKAFHCIj2mlojkd6VT+MNmtsOM7I1A7nAQgFJgFiKRFp/fZAvloRAVH1NGq0hETKbhsEOORN4I9B4m222Ca5lzBEkxUjxUIfMGWmaPMnmjf5B0viK3QoF7IM1wAeKi9jRV0u5u+IK7s2Lv9naYX7jOKI0lof3MiZIjILNaQcL1d6f2bsjO5/FK2SB8rFBoa6NEiR49zmRSLNgDI+4Qw45xB355SNDIgIRaxFfud/Jzc3icNh3pAz2gf2yhGquWTdkxoL8ktwhfCkRgI9bsix3nnGI+IaEC8pGFd0HCvyXrCFrzz73rGUIjBMldF0hNRYU+oqFEvfMNddaszeCkjkTRVZEnBkPLq7Ei9j+8MkT7NpNawS1AdfeWsTauO631xkhhuCa9SpSUulMsDUvIujPZDLB0Q9c4ygiCUn90pFfcriAYWHBAonV+5/P/NNcTt/+jrePuobHZ772hj+Dv/mNbzqKXn7ve9+zWDHGRyKDqVOnhlih7PXeRqk2VuVe7u7sE5S2KGumf65PUGb6Keqhg2kl+fijqStTqdmmzd1ERHLvqdHKBw2d+hO3n7PENGn4S+Nq6neJ0LT9XO69LWTeNf5cO00Wrfgz8WVduLh7knnJNcxrxbk4991nX7ug+TINuuohtJVdCzk17QIjTn69EEQMeMLNoeIXXprjEnCIL+vBAff4Y4+bZjJ2q6nEfBkqiQI6/fi7gEokF+RFqs5ll1vW3I0McOQCgmsIZKX7HiTyTqxaABERDwHumFTYZxvmSe4+ImwHHXiQO+qrR42mLc7Vmok61WaNy1VOH6v1529YDLxP1jsSNay66qrBRz528Qnz0hH66FcdoIof825HgGfW/A3X32Aua2i8A7lRIHWUzUsWNxO9B7HK/AVIJyEDSRXkbicLUnatpX2P1qxZUzwBFMAVCWic9xxg9PsLII67GvFWcbyYyFFX26W2CvtOcT64GH7rW9+yVNkkzshZWYL1MsrOR4yPWel8GnCsHRRDJfOWxb15mUvZElt5Ro+IgZBcQgTYFC2DPjAeAuqz+OFaeMsfbnGf+uSnOkTYB6NXAtBb7LNYycYYcFd8+umn3Rte/wZzF0Tpcu+995rrJfP4lje/xeKTcD1UEpCnn3naQVBYK8TgofyA3K+z9jo2NBJGLDD/Ahb3BsnENRI3QDJ/YfmTEgXyQrwbVj3OUuSPCxnxZXKlZXzbb7e9nf121saV5Nue/aW93LQfI4VUVxNNGKbpMun/faaRQJ+gzDRTMQEdGQ9BSV2BSt0pWFiyl1LOCtBmmE3uW+kBVNcnva/tgVlHgNr0PX4mOWSzgKjGUhSaSklbbkwxmWvSRuXGUSfzzGVhIHBk2LTNBGN/6+RvBc110ZrV5jJqc5Fn2pF1QMGcPKKg7NjK0WoKCxYt3IVwz8FVIqTU7HWNR3KWW0hsmQn9H8saj9YFYO6Wm2+xjEpBC+/jASogtWF/2Dz7WjMiDWTuISkCX3FbFVcY+6NvvGaNyxoK+Ll72t3mLiO3v+yZkpvAAhE3P/6nnrSq2xVLQdM6LJ0V6T5Q1i/V6BhxFh9i8U/eHUsJACqkMF4zGdmglScQ3kC5J97mLuczg1XkqrFk1hV/Ovvssy21sFzpigSlBAiTOaQfWFhwTwO4Es+joOsuoltDcjqLJ5kILxedKwDhP//pzyYLNPZkJBNZ1v7G5U+xEdakL3wIUTCry2teYzIkgQNg3Cxssmz4xB28B5lDCiydrw8K1/oLFmB/NmHd4D0iO5yBuHth6SH+ytqPlAxh7lvcnTF5wq2QOLLVVlvN+rXxxhtb1jMICj+TgRAyC4nBkrrqKqvaen/kH49Y1yHKuLsSk4X7KG5yU0+c6nbZeRc7w/iCZEGEiOcipTFuiriFrfvhdd2999xr/8YFUjVfZDGU9Rf3SdKO8xyyzq7NVodu8tB47s4+QRmLxGfKz/QJykw5LWPs1FgJSubirfSgjQZ/LM80adZK4K8E3uoOpibLTHrRp1PQluDEn2tzyPpLr3RZZ1dC24u/ThNcR3rqtFfRuwEG/E+g5CmnnBJiPbqApcBIG+CnAfco79h96uKLOpWXCd4O8Q4xICoB5pr+0f6JU0+0bFu4YgWf+CaC4uWVghb59NMuFdTXWHMNs6DU1d/Igrpk/ZhG2bvPENxsAM1r0nk0dTNrtc/9GMieZgH1Ufa1AE59Q8HlMgWgOZl72dFnAo/R2ALG7KMe4DdZd8KYIAmepMtiw1h/cPoPrAYGgIw2BVqzFpMmYp+cL3KFIulB0CoPDlZdAH1a1qwlL5ZJIp/P7v9ZqzFB7IziQcJcNfXTa5cZ41ZbbmWgM1g2m/Zgw76D+DLuG268wS299NJGHCCUsVtY1zpN90jTmefHp7kiTgICy35WZj9lC9RaN7CN5UQV1L37IGtB7o6f+cxnTLEAoTDCR7yNd+sUCbd6SNSaGRiwxAl8V+0ZsgRCPGiDeDDaVR0f9gVZ8tZcc03LeGeJCiZ34uuKazgzj7ESC/JBNraNN9nYCFSooeQLbTJm+mtZ6bwLmD4P8UAe7H/Vr+FvjIGkDzYF3rXT9tDQsHv44YdtPjnf9Du5yCpe0FJoR8k69tpzL3NHJI10xXqsOR4jlEn3Z9HamWu/T1DGKvWZ7nN9gjLTTck4OjQWgpID+03a21IX67RwYwXLKbBMgU98EJbGUtCIZ4dROtx6BMzFS7rU/4mUeR2AaUMK22hTuRz/8392+RHnQAyKBd6qGGAs3CZAlZN5j/K2NK7EEAwOWs0HYjoM0EQxIqFLJcBUWNfmyjE44H5x8S8shSdfymhUcbupA3+Zvxl4GnrZqj/TrgCI+bELoKtPuT6nICCSM22feeaZlm6Y9sw1xWdm6nLxSt+RyCFUkveJCHAboX5NSDig52Mw1vJc0byRkpnMWriZKHNV6EbD+hEh6aAu/ykfu3Laaae5nT6+k4FFSykcZ5ErybaFsiXWsgskAyYhWmj6rSu+fk92PnMAzo8TsEi6Z2JyyOYlIBkHSadjTd2/ZPnadZddHTII8WGyHjRdMyLWPp4nBoiAclyO5pp7LttzFgMVx1zE6yF3PjesZVWpl5scwdjURCErXCXwXq6F3hJCHA/PAsDJ+kb8ChXbsTQQi0MmN8gk84MbFK6gZF9bb731zApBWl/WIRYHPo97IASALGhkpSNzGQSN9OM77LCDJTYgsQL93WLzLczViSx01JoxtzAv6+J+y5yRcfB6fB5IsaC4njQOUxkCZeGQhRvyKEUSSSVwJ91s881G6xFF1iIpFxR0T/fMVRJCQtwXbnRxPKBz7rOf/axZdpBtcX02rbXc35vuoLo2+wRlLBKfKT/TJygz5bSMsVO9EpQ2mvLcRcrvmkBwyWJRB5DbEIm2YLaX/qXibvuOpmlK5VtHQurmoo28c2A11dBmLsQ2GuqctpkLEC0hFziXFC4CWZDS1PcUzKSgsUnG0d91eZKxZsUVV3RTFp9SCeKugLq4Xw1r3NxsAEFDnarnXNpZF686a0phfgF7ZN4x15CoMGKXxr2O4McyimJQyLRkFbQ9cbAQ+JyrUI3MFeSsApAAvp/+9Kfmsx6qe6cFRZP+VKYw2ZcKLKZf1L7AYmDt9kJQ4zYTkgaApNCgJTaAqKV+8uPY65aJbbhTVA8LAlp+QC01N2S5k4tWV/ao3Jnj9yttPvfscxbnQRpbxTWEj6RnW2ZtKQPTBRdc4DbfYvNO2mqfmKACmFuek8H1yFtQiIVQ7RJZGKx/pfO9zfr1zyjTmxJREAdBIDZgGxdLXJfOPONMSyxATARJOo477jhLyYussHJCNLBAQEAoAol1QCB/0UUWNSIDSeF5MrDhNoWrk9X9mWdukxdnG+uTRAAK3EcpY0kW/JcsnsiWOYNIQVSUrCJLTmpkrgQjcnMjToTEC1K+KIkBYwlEPiK2ISkIZ5ZPxKE1j8sWJBoCRgB9Wqensu98lkLtQyVKqKyhAecInIeUUbyzK0aqdK62OdN7uTvT9gbbvKD/zKwggT5BmRVmqW0f2xCUlDiUwElbwNwGUEqzmrtIfQrYMMQSsUkBZQ4ENWhaixdoTr51ZKLtfLQ4ZINmsld5Nx3+BZkbYEpiBypgUJ/TGHM/690DzgqtHXHEEY5qzVxwyoZUB0qL4muSQY3cudBVc4QATy7lOWafoz74uel9/u8iKLjKAPhjP/cKaCwQlOwcexly4dNf0s6a7EgvHGXG6toXTYAykhEWCcBDxT3EZ2eq7IUWe1jWFzTN5517ntt99907WvnUFSuzb0JWt3gPR/ucv2OJA5CTIrhnX3YRsMg6oHUulx0FcIfYgNI52LSvIvkK8MaZBMkYZVmRoi+bz4LVIOxHX9xUAFOEWPFDcWX6OKYhth5Jy60U3Oam9O9/m9tOcO1Tmu14f+fO0soAfB0SbxWg/auvudpNedMUC9yuBPGXCEoq1xpiKBCsDG7IYP/993cHHnRgIAqk5ZaroYLRZWlSxjkV61Sdl0qWQZ++Wwkv4nUsNyb2jUgSbYmkaI5k7WBocvWC5EBwFKCf3c81d0sYu3NGmnAb43++0syB8dqJ3RqxdGCZNGv24ECnrpQbcRf9/CI7Z9Zdd91RsuozDYpQidgqDbQSY8iSonVs7Q8OunPPOddSa9NmSEAxkXdnjbWt4vYVr9c+QWmLUGb65/oEZaafoh46yGaON7T/tw4dCxR1naDX2Fc3gJUENIzeYd5c7dMY5p6Pf1c8OHKXUt3l2EQ4mtqrE12dO06TyOvATXwRx+C+rq8tXEqaupT9e5t2c1arHEiL5yLSrlHMjkw7qlLeWK8g19E281i6qHx75kPunyFrjxXhm2vOerBfEmrSH9rGb/2oo45yXzj0C6HNXrNhhddFgJq9cvHFF1v9jzhtbgnQ5rps+82ndNW/ARC4oqiQngBYK3cTvcTLMwQh62e5iikQWJa62GKXdrSwFs0Nyo1YlXrqoKy/wfqjQcxtFn3NGqff1K7B/cTAqU8jHJrtQatfmTu/P6zQIdYe/7NZgV54IQQgZ4F7yzMJKwJgl3oTm2++uX1K1ehjADo6VZ1zPWSY8wHjhx56qDv88MMr6W/DWV139sZ/U+phn/KYP2FBYexUqmetBvBcih1KFR00klOiRK5xsihCjp9/7nl39NFHmwUFy8nqq69ulry11lqrUyfEW/GUDMGaT7LLZeOvYuufxlxSLGWUZ7KQ0Vf6ecI3T7AijpBs1YWq9KPFmjb3LFJgDw64vT+9t1mHVHi2MnfxfkvWckhs4bON/ev5f5l1D1fSYJ1NzvQWXessdX/e8A6Kr7IONthgg26CkjsPGs7xrMtsr3dnn6C0ncqZ/rk+QZnpp6iHDtYQFA5J0wypMvZsvoYBVYqHh4I/eZyRpYtolA6KhBQVCUpy6XWNrA5Qpw+3AbU50TW9o027E01QIoBjF2t8ybfpj//8uAPt65ZahqBwKVNfgAB58uyHOhil+IlS+23G2HCx6VJHk8lFTPaqBRZcoH7zpK5JhXdwuVN47/DDDneHHnZo2CtdwKMNIYzmWr7hAK2NNtrI3JvGml43djXhkkdzjhzM9QIN7386YJq9rpiBxpMlUnCY7z9FFScNui998Uvu4IMPDjVmeiJTPoA/1Lzw7nO44Nxwww1uiy23KHerDvBkPsV5R82G7XfY3gCeuQ5ROV2kos2ZUkfgiXPxRURpChcvCNGWW21p7kFmCdIaS/dE3dnkCQEE6MPrftj9+spfBxcfacYhdcRTUFH+6aeedrhysRcPOuggq8cy99xzm0sUsWFnnnWmzX+2IJ/60aCwUR0SrAo2Zu6R//zH5KosWMHtUedR4wLLZ/IyouULldJv1jKxVIcddpgVyVTcEhnTcP0iHoR4M1vn1IOZbXI51ihn4UvjcpoISkS24lpKWCgovLn11lt3YlCoKZSLeaqRixF2H7xuwe0Ua/WxdV3Z0moswMEVa3DA3Nvo26677jparyQlNz2ewTpvrr76aovfIQ6FMVeSZni3wopSZKIJSnSehvO4zVjarM3+M6+6BPoE5VWfggnsQIGgBA2oBypcJNKCxKA2mIzTOgzj0TTWXYANFpIK0ZnIQ6ctkKybmrqDNiFs1kxT/zPauVafS+XbZHVqWG5ZmWcuM62Vv979V/f973/fLChyE8iOdaJkXpCj3C/QWl5z9TWWxQuQFmqy1AFCzU9hTgUarrjiCguw5ecKyM1ph3Pvy/SdfhN8S/Vws2z6+ItsKuDS3Gl+RChGRqwAG5aZHXbcoZqeFhefNmA5Apmx2wnAG9AP2LFCjT5tawiYb7vO/XOMGRnQLv79xBEoPXTXcNP5aVA20O/vnvZdt/3223eyj6noYexG17a/SWdsTfj/FcwNYKYw5G677xaAaQCpTe+J97EnKPyK6vMUciRLkmVrmjw5vHfatGmmdKJSOrEYZF9aeKGFLdkAfQMsUwvnB2f8wEBuHGhdPI8SmQqAs48gJ3r/bbfdZjVfSEGravR1cTZZN8eUcHoyp3PvwQcetLVAQP5y71kuFCRVti7Gfv3111tq3Y032jikkjaZK/Vziz1Tq4hLz77cWe6rv9/8+5uNQMlLwWKeeiUoFEuN6q2cc845FlOj36WZ6kqxWqawGekQPZJwkLIad8/i2dzD+pTVk7ZJZY41bYsttghkqjG9eE7RkLvHmshMDlswjrZjmUDo1W9qxkigT1BmjFxfnVZrLCjSeCjdpAqjBR/ZNCguMo+HjCFtDpYU7JXAea+ANdHmZsFL7mAqHXINGsNxTWCvBCVzUYf3tz1sSySyAcQV3xPLOyasvq+sCTSoBKJedtllbp999rGmai0AM1DmyssP0L3nnnss8HWOOefIT2NuTaQEMf6kB06AT7S1lq3MpyetvKAXcuhJDf2FTFBDQbEaaere8I6G/SdQAmiRixAkTcG0IhqVQPEWC11klHZxrzn11FPdJz7xidEYlDZAokAu1DZgGjAKyI4zFFW61+MaxwKB69giiy7SsXp5YlZZo9LypkqZVC7Ju+VCo6BlalYQh4UF461vfWuokdG1J1rI21L2Yu0aGrKnFUfCWlEsBEkpllpqKffupd9tletlOeB5yRQ5UpCPSuT0sysOJ9eXZJyQRgoy2trylg0+hqUI4rTye1c2AmwZ0tI9UXMexxp+66+PjbGMeQMDjgQPnC1kYFtk4UUMbEspoJgfS1IwNOyoT0RGLbT4yIP+Zuu95PZnTrnQYEFRMo7Q78EBRwpuyMQ222xjAegWp/afl0etlW3OcSUy8MVamVPOm7POPqtcHDbdE/49UqowV1hoIXgUbjSrni2SFnWKCvvalEE+4QJB/Kz9bbbdZnQ11Z1TTet/Iu7OvotXk5Rnmb/3CcosM1UtOpohKBxUKiyFqReXAA4Yvivw0oKbJ3Uq7GJdiS+aYFVBU+pTTmZ9hxN3GWm0jZ94c33rzDx1RCNHeNoApAbA0TMhqJuO8R6yukByYy29V4QidlcYh2Y/XGJpHyKCwrySgQo/+X323ScEZRZFMwMJiiyCXJxosl/32te1txSowzVkFuBEQbLDDj8saKMDYJLM6whK4W/09zunfMeyYiFPNNUGbKhrEH81rHHVoRC4V2Ase86sSL2Bc5hdAAAgAElEQVRYTpL3KobNMm5NGgyuUrKgVMBO3fpM97WAzIhzxDJRjXuTjTcpz1uPBIV+3/rHWw3IKxOTFDShmw3ENFsvxe8JLAqko8XNCasFdUFUQ0PyDprvFsd33CeRTc7iC356gRG3lVda2fYb7ouA1wUXWtAAuvqIBUMB3lbdftKkkCEuTg7QGBMRyUTZpOgHxQ4hDSeedKK5O+JedfK3Tw4uScEqr4E0nOP2vK8To3gT+g/QnzJliltzrTXD+BTbJlez4E6K6+HwsGWnghyed955HbczrHtRGmLrUomgxOdt4bzLnoeRnCCPBPIffczRdvZYql7mRkqbJoLi21JKc1nn9txjT7OCxZnDGjNo+vTAlmHOF7uk0jvFFLPWjR4JRVB2jgy7O26/w2LHlFq5Iude1nzuDB7Lvd7LnTmW/vU/84pKoE9QXlFxz+CXZQiKDowvH/ll0yzjCoDmS24U0qpxoKNxRFs315xzWXpG/oYmmiJnaGIpJIdZX39T0D0XAReHLgWZlmNNoNzKRFJ0cQdtX5wzPtICBdcRBefJpcQTH5EmabXsrolBeuQD3nWBZqbDNEMKsIwOzVhrZv7FkLUoViR+f5d2Kn5PPDa9p6AF6yipRpoDvXvR3OeWYN3FnT4fESHk+fvf/95AEBp1xTfEGveOYrrzgi5XikQuub+ncxmnzLW4CPLzk/zBB5ai4b/yyistq0wlG1T8rggYh1+nMogAhepckM4UcGYa41ymraZ5SAgj+wSQSxDs5w/+/GigL6lwc33MAT/Nh1+3ABz24eOPPe4eeught+JKKwbNtzILhTlJNcWF40lgic9Nf2K6aeUJTq4FSklbsg6l8lZyg0cfe9T98Q9/dOuvv/5oVqgUOPZ4fCLfk048ye222262FuTP3zXnydrQmqo8lygAGA9Vuikuudhii1nqVp2HncXe+bQBcB/wHFcXrxuKNNTSgkPcrr3mWnMfIq6E7yKH8VmkdSqS8sK/X7CUx7gQxgH7tj/Zl1FcUSi06Fxw5SJFM+9+36rvc+9617us4OMSSyxhtWoEpC+5pFPDRwqukCpb2Rkjq0A4V71s5HpMf4jzkgsl98vo0RtVZS/sCWnz2Ue4vUEUubPINBefEbRJv596+ik37zzzVoO6S8qTdKJSpU+UQOA73/mOBe+T2UxEWFYWI/nedSuQV90h/o7S3mVuiC9iru+77z635JJLVs+b0r6NzyxZpQYH3COPPGKkCffJoutbfHaVyFREGFjT7K+/3PkXi3Xbc889TVJF62/T3o0tmU0yb2qrb0FpktAs8/c+QZllpqpFR5NDVlYMqsdyaHN4A67Q9phrwtCQHYT8G60tlymAiUw0XIAUHcP9BMsLByW55fU/Lhlodfgf7QxfFMQiaxCmZNIZEvS76qqrhosgvviV/lAXm+ohWOrIkU61YrkzxCPXhW8pZV8zW6c+hQ+MjC08WI2o9qv87XEcjoIQDUdElbeDpce/MFT19hl0lAlIILkCZHCRywQAV9Ka+stNmkMF0MaAsUSuYtDTQT6RVOou15zWWp9PNVQFTVogdpl3Uvjr/7F3HnCSlFXXr9nZBUVFkuArKEhQEJSgSEaiCQSULIgkBQUFFgny8cIrOeekLJIkJ0EUQTGgBEVAfSWICJIVVJKKyO7M9/ufes4zt6qrunsAP3f5uvnxm53p7qqnnnjvPeeei8H62R0+mxOG3eemvxgV8OHoQmCOijr52s+eE7oxtkOF5ExRSY5hlP0UL314WPP5hhtuKNZee+3SIAh1LyrObANtLVhFuX/tiPITLrxpY8ytyqvLoZ5RyFrRSP+dPB5oQZUcnroxZsOoSyTWUWUMBxwJuOGoHrlv3L8VJDQY0238dDvtjAt7AzlHO+28U3OyfT+GXs35g0bEfgNNZpbXzVI1xsYzt8OzGIEAndp2u23LvSDlnrTl4NgxYF5q/0hzT4ZjQrQIxDCPEYXYfLPNFfCB4oJyHM6AcnKS4VmJoFc2sf72cku5cs8jjjhCTqwLocbAhfbOVCDVKJcMyJEROU44KM4h4adycRLyItQlVGC/+aabteevttpq2vPJMUGum73c9KtcSXxoSMUOCWytuMKKZU2YSRMzAmjnk3ntAFZek4mGSFtQK9tzzz1VQ2S+t843ljPlbmrbw8L7XJc6JDjlFJDc6fM7SSzAe7UV0FADI4dqu+23ExWszhjoGJlu6y0VL7TE8NPPPF3MPtvs+Tx1/pv7OueXEdD717+yTLLPIeYV3+E9nBNeCFLss88+jYhqPEcqZ0LI5XGBWahvOJetLIbxOCghWAhySI7LbpN3K4s6RgGKXqiRO7sJxaz/rZ99wJ8ZOCh9bDAzxkcGDsqMMU79tdIISthsdFCPjIgbu8666xRbfHKLHO1i8zJPFs11nA02SUdyfAjKMBwqK1H7cDNKwqHPwUDRKyr3XvOda6S7D82G5E2uwfuOHoHesAGjusK/0bPHmQGhcYTHGy8bHgbL61/3ekXEvGnzOb6L48XBR+VgOTqJF6vK1xFhSQatI4a8T2XpKMVoR8VGnA1b/z3LtKZkU1+/EolMiZk26OxUREqFI2q58JXrkkQ6QjRGu0X7wwbfgT70EQWrIz090ZoGBwUVFyJ0m262aU7ydqT+xakvygjAAGXs/HcbKXbozI/Hea4fun4uO7DxMHck2FFbDAXmMVQUnGSMpZi423cfhX71HGHOUDBuoQUXKt8NyFDFOKiv1LYch1BQkTajEkb7ohHTQaWMDmRwLnOUNkWt6Y/nnntOa5BienYAo8NdN2i6PUN20kZHi8cefUzrGsenlSrUhAi2GBheK0T7oUvRXgcnvH4aN78e89v7Hspac8w5hxyUPLcaLphzSpLxxVz0HmfHD4OdeUidEyMOfO8vf/6Lov8bbLBBOc9TxXqjbB3zrpezkuaGpXvdNtYajoOv6/24skclw5/gEpFtjPTVV19dylL0g9fcC/96QQ7hgw89WMz2xtmEih9x5BFCS9bfYP3cwoiM54riAbEkUEUOGvWBJHiQ5rBRnBxESBL1tN2Ozn333Vf86U9/KpZcakntx6Bcmv8xkBOlgpsM2phzk9DmK795ZUFfkbgN4o9h/vgfHy+opE6w7ZJLLpHIg1FAOa6N3nlzwnUMdJRbQYnk4viQiM75Ry0UcmeYM7w4HykYyphBO2SPWmKJJRTUI9Ef0QH6BTRu3XXXFV2MM++2224rLr/icl2zrobVuF/bOUk5pZzv5AuRJM+e2BVBaXIU4lwNaK1ZE1Azr7rqKlFUaWPH9XudQ/W12A3Nb9tX6t8ZOCj92YszwKcGDsoMMEh9NzEWaqw5Kdtsu02xyMKLiKergy3RVBzFtcGVKTMJkjav2YelHZhKFDxBu3z3ggsukGQqkWZtqMgYp8RH3ieSxYGOMYkBxUFJtPLZZ56V6ozbw3cwsqDsOIHW3yHixoHK4cY1cFD4nQ0dx4ckxbnfNHcxzzzz6NAj+kcSsgvh0Q6QIhyyDMUnJSEZGCFnhvZgaCtpdeoYapOdm3RYx8ipDX/TL3Lkv6bLn43CSOVKRmiFQiarPM2CfqJSTcZgt+/VDp6u8y1QXegbDlcM1k033TQ7vnyfZ3ZE1Qd4dOpkKIU5aofNTrOpApEyEtV5Im3M12Ee8XmM0rnnnjtX825Em2rOVpsR6fwL2kMOyr777jtWByWqYTUdnrXDPRsUyYhwlP/ss84uttlmm+z49KwlUxtLG9DRoeFvrBdRm9K8c597XXYd53AP5r3WSQgC1KV6c/91MzAaDEwrHuHkEr1HZlgOrNWP2gyYJmO1oV/u+/19ykGxcddN3Sk6zA5mcBvmFfsaQZF3LvpOGZXuQ+9XGPrsOfR3VDfz/B0PHU7rZ7Q09m0800+HHXqYkqYxYuP17PAzTuyJGOUY/+yLd99zd/HV074q4/H0Kafn6uFHHnmkAkJQt9gn6SMh1glRtjqb9zB3N/2X0ei0V+HEIHP8iU98IqMCogwjR5yKj2rv5xxItWi+973vFTilGO2LLrao9mOpXg2X9WoqDnMPVC4HL5Jjw/onaR66MuguAh7IYhMEo6o8VOUTTjihuOzyy8bUzaz61bRPNhjucc15XdF3Rx15lPYemAM4RtDkeC6QmjfNVQbjnnjyCQVuOLNgHNBPzDHe01kxPCHLgkOhZYyyg9LPPg4DIRVq5N5//8fftS9y/UZqatNG4CBZw3sqS1AU2g8e/MODpcz8gQdWFRP7QVLjtbuhZE17SukZdib78/eBg9K3yTi9f3DgoEzvIzSe9rVQvEhiwwD65a9+WV4tFLXyYVPnMmdaQ4jaxrwVRcqIMlIgb6gQksHhjNwsRhzvK4o2PFYdW8ZIhIFrkTK+I/pZUSjZlE2Ve/J3oydul6tjcxBz0HHYQrOgFgAw/5N/flL1Afg3f+cAwNnhc2z2HCJwhbk2Bxe5Nkh5crBCWSMC5r6KfRQLXNJnOlATl9vUBzt7NhxiLYQOGlgSHsiOYTJKdM8oLtC2SXujrhnD+dfxbvy9DuhwP/r9jjvuUOSbehtKzLZRlVR9ZISn+hmuRqwE3onDOrgZR8u/0vcudOc+t5KRIuAJIXPdHleS1lwkETwpHkE5gG5jCmClL9oi+QnJ0uPF/JIUiaTNGHVf+tKXNEdak9j7HA9HlukDCumxZiKlMdLkPA87DuQw5jIAEy2S9v/6V7/W+sOYdv92yEC3GRG1OeAxZaxwRkELkNKtqyq10g4bkDc3nfVNe1mjRGOXX375EoWojUHrNthCS3SfXXbZZcqREDqccnuaKF7OE7Ej5hwA7xvQnhZcaEFRCAmAWDUu0hehOy2zzDJqf06StuKbH6Afwy3siw6EsHf984V/FhdddFHxme0/k2uPcFnmOWP98EMPy1A8/oTjtcc5B5A9kCRmkAM+t/HGG2tfJfma+SHqaqL3MrcdfGIMeH6Maca2jnjyHsEfXl/Y+Quq9A5qEBPETasjkMR8ATmgbdCweHnPiOupNTgTJ0HTvjZUaP8g38Jz8eijjhb9dOaZZi4FDEA7RsvCq4yTA1TjOWb9WdrOKzvr5I688ELx6COPaq5wlvH8Ru+0t71ulrFzJRU89Vw1fbmSx2E0DQeq295ccyjYK9mfGU9QNNCkvP5fysM29D1rhiDilClTil122WWMmTFeUZymce2H9sX3mlDlgYPyckd4uvn+wEGZbobiFWhIi4MCT5ToFkonbM4xN8NGX65nYGpUqBZbRwei8cQmxTUUXR0ZVSQNioAOvYSgjJ3NZaKg/x4jcT7InLfg70dahqNWRjVUrRfjN2zeHMC0w9FAt4/r41xwqHJYclByYAC9E2n76U9/KvSFv/G+rsNzpe9g4HA/7sWmD6oDPY2oqp0wnpMoFX8zNY3vEcnk70TMOmgf6WCxIe4Dzw5K5VBJRkJ2AproD/1Mo3rxuH7QmRZ4/cYbb9SYE6WEqoTKD23H0MSQJVoJsrXKqqsU1AkguolDuNTSS4kOCKWHhFUiuORMYIQxfuRMMW/pa74/33zziRvPi/7lf/KhiEBiaDBWGI/MzYsuvEiRZsvrum/jnHLk2xF1RY6jUIP7MeVnMS/R/H//cu/PPVyhhdQQy3qk0oamE7WNKnL/Y445ppg8eXJpp6R2OPE/UgFjPhWftQNbcQIJGIwWiqDjOJJQndG+mHzvwz08Z36wgPDI+Ta1c2Sk+MMDf9C111xzzeycN6J7TXOqwTg3xYu5Q/Q/U+i6GaN9znEMxPPOP6/YZONNsnphphA1XMNOI2ONfCrRYZ5T9DuK53lPU+cnZDgZvEY6DjnkENFzKIqIAWuqaCsi1OVZskOehA8YR9Bj9hLveVyX52T/euAPD2jes+c4OCSK1qSJxfeu+17x7W9/W3sVziA/v/jFLxYrrbRSpisyzp53nl+aJqk2h+duFAyxcc39jj32WN3flDrec07MP/7+j+Ka714j9HyHHXYoBTUS7S6jlEn5qjWPoYWC5Jy1SDum79nLyWvhf8tXgybc+NMbtTYw2nnZQfOz5PMqBC3iMDnh3cYx+wLXW3HFFQvEHnbbdbfiyquuLHMjTS1M60g011SnJSNK6fyKFEzfg1wyqKVx36m0pa6smeamaWjkB0F5+9CHPyRnsiN3rp+1VPuM5yX7DusWcQKKaOY9Lwkw1Puzcpm2oEUvBLa+rwwclJcwgjPOVwYOyowzVj1bOjptbAfPtI7RUR200K44dEX7mLmscFynHcho8+ZSPwwCtSduRBEdcBTSm2NfUdAeEVA9dNy0Gqg52cYKqk6K+NnJgi6RqvM6CojhoGjozDOrT+AsL7/C8sUsr51lrGDeUKlog1NjGN7OC4cL/xMxswGMoQD3GxQHY5q/48hgVLCR4wjRJq7FYYGDY2U0kB1kIDHIoXCA6PAe98MYN3JE+zO6VZTIFQZ6RrfIv0Fa1lxuG6J1+ktSv8qHiPsrKPtEOUkZRGEOONIMVQNe94Ybbai2kCjK96CNwL/GucCxe9v8b9M8hCa13377Kfn2gfvL94kA48SR30A/8SL5+K677lL/IjnK+9DJ6FeQL74DUoLTt/XWW6soIQ4OfUwxRSLZGIp8D7SMZGFUduiXpZdeWhHlvfbaS4ga48a/mQtEleeca04Zl5/+9KflZNG3JLEjMgElhTYQRV9qyaU01hiMfBdDVnMhRT2lXJcMCCc853yO9HeMPuhN0INsLEW6pXn9UYFK1LmJZZJ+rn8xWpTVy0EeR0eL397zWzkS66yzTk4OjwiM500MEoi+g5E6VKqiMe/t/PEe3+HzRE2hEVnowk5eDDJ4rph+IzQx0SEdjTdtFIOHfAgcToIEdXGMiOZmOk9N1S8afla/YwwZK8bf/RcDBN4j3H76j+ufduppWosYnKxF76V1Fa68v4T6IDfedGPxulleVyy9zNIdaoJ5L+uhzifnArnpVLE9t3mkVM1jTVh8ZI899pDx+omPf0LrzI6J7xVRD/YS8h+uv/56jSNoIPM2FzMNe3FPFCNG7NO/CfqwHtnbHFiiPeeec26x5ae2VFCI8Y3zRe2EmtyEDnRB3hoPw7CH0X6e8ZZbbpHjRLFO1ilUL9BVnDUcF9T+xB4oEuI/oURijbIZ4WHfYD3QdoIyXJcckpVWXkkOAP8mqMJzHH7Y4cX/fOV/qnVQEu21jo5U5kRQPnNQAacd5xPUqxVBaaN9JXo15w/jzF6rgEOi28WinxllTc6SbAEL0ITioDlwkhBO1gx9Sk4P+TcxGJLP/6Yzvo0S2w1hbJoPdSoav3ejwfW0ogYfmJ56YOCgTE+j8XLb4sUdDEkuycHEgYm60VxzzjWWjFs3/pt+j3+zsZs9gjEVLDYuDlSMwuOPP779SXpRiOqbUK/Pj6fNNc6qNlOSSqe+qGg+hxWbuOlWNqQy6hOMItO6HMU25cOGmI1FHX7JqdDfSASdOFwmqD74oBCFp556SgpRODf8G6OXv5NcTsSRAx8jixcGEwY79+HQgZaGkY1hoEj6yIiMVIxMDiAMTP7nGtxb9BMMxUSXEj2Kw3fqi0pUtYHjPlChtplm0mHLS2hRSnhlXt18y82iEiAPq/u7oFqqrsxtfCjTDzgTVLa2AcShD0plWkikxVl5R9cI9BzRwlB7c/SwKAoK1+34uR1zQTPTCXkO/pdaD0IPIyk3Y+aZSi596Q3kMY/5URj49JtzmXCyiJaCuuE0IreKzCqGNc4kya2PPPqI6lbQ94wNkcvHH3tc7cOwx8HBgWJegJzgwB522GHFd6/9rmhZOEKbf3Jz1RegvgwI0U477VR861vfUuSblytLU2WcvgV9YvyZM4wPzh19R/SVOTfvfPOqvaBbfH6B+RfQfOM5cLT4PH2JQ8n3cY7lUD//DzlqPJu48088IeMYR4y/IWUMFRJKDZFa08xYQ9khKUbl5JuyKWQyUTZtiDMH6CPoghiPckgmTsy5X3WkSqpJqFZNGCrzwuygJ6UtG1f0FcbdcssvpznM30178to2rYbIOs/22te8VmsQB8UOVyUg02OPpg/oJ/bZiKzmrzUZVA3XNH2It7y30if0DWjlQQcdVJx66qmSd2XsHfQwMphpbDW0lPeRLMYRh7IIMsnzNdL/ujkIDRQrnp05ZAotc+iss8+SoAJBAVM87TxkWlc/VMN+qXGhL11PCMcahHL3L+1ezDfvfLnWEOOD5DC5IQospOAc+9qTTzypdQ+ie8/d98gxZA9mjSMtPf8C88sRtZS5URz6HYeFNc6ayQG/hrNTTbXx7jObRH/vSdPKvB0KLSJCYEc5P2ILoqTLpjOHZ0S8hraagmwH0QEIsxbkpIyOKBDBSyjgtGnF0089rbWImAI5o+xZqKGRY8Pnv3XVt6Qyh8OLI2XGhcRoUCPrhdD3M7ZtdkjdUa5/7uXaVIPv/0d7YOCg/Ee7/xW+eT0SZapGMVpMOX2KCiqdcuopmfdv4zpvlN2a0xK9EPyf1FM4oPb58j7FYYcfNgb3tkVK4r26RVP6cVCa2t0j+haVtnAW2MQ5qBqrbLdFPK3xH9rvyKENfEd2nUhph0X7aIrc2ZjDkFPEOtF8aBMF0ZDMRc6Xeg5/+/vfhPxgTGFIPfPsM1kq2g4XdAOMGdAEDiMjPTYMuXcUSuDgjUIDVlYTPet1s+iwM+0iO2+JvnHTzTfJ2Vr7g2uPFQOsR2ITFQ2ji5wADjHRMUKoS9H0FLWzw2BFK39W/ZVym2ys2bE56aSTRFkxzcOImemETthVBH6oTMbFqIjRXM1j/kuGL/VdQFOo1M39zFeXMULyb6JrZKQJhze9/Dy+v41x+oCK43vutWdGW2yExuRY7oXDgbEE2oSRwAuHg7HieVAmYl2DjpJIixIQfbbCiivIOQHxYQ6svPLKMhovufQSGeCgKr+773fF7bfdrr+DLjHvUOOhvVyPmkkY2vzPPaHDEHWmTRibyJZe/a2r1X8kHmMk46zxwpii7x56+CEZNbSHiu6oStEPKP5cc801QjdwAHHiUPo77rjjZBRi6KA8xPymCvyy71tWexfzmvuBHtAOHHkKzr5jkXdkhJLnB92xQMAZZ5whBSuceFFrkoQw1+GzOFa/+uWv1N6lllpKlDivP8sMNzooXYwqouvQcjbeZGNdy2hXT4nXNHfsOBt1s/odbaYfeO5VV11Va9NrnrZmhzsgABHhtuFKm6DkbL755nKYvQby5K07UW37aw2FZ+0xRl/5n6/IeUc1ivlHW7lnRnhSvlijoR3v1S+CUgs8+TyLgaYfXP8DjQOoGC/ozqDmtIn5yHpmbbKvIsvMumMdgGAQWEAFi7XiuaHPp6R/OblJwYz+JufnyiuvLL7whS+M5RGq88PDdUE9TB/03m1BlwpCWb+eL52u6z2JtXv22WcrsIWjiMPOmKCAufZaa2ud41TyNwIfrFGCF6wXK8ZJ0OD55xXAA40hCMNn1lh9DfUTQgS0mf3gK1/5SvH6N5RqXg5CddT/ic5YzDXr5aj0QlD8/gBBeYUNy//c5QYOyn+u71/xO49MreZjeKN2ZB0jhsggheyyalKTvG0/LUubgDch1VEZGlKkmBoJjZtxNzpX0z17fT7ovdvg12UiJaz+e0PEhc352u9eW6y33npValRsU4x0pWs0RSsr8HKi+tiwFlqRIv9up6N8Nqitesbhx+GIehARU+hLRLaJavnAys/q+6SDMlLtOEAcqXSE2zr7RNC5DwcUxiJGH/fBCOIw5v4cTBivRhEQEICmwftE7lHLAT3hMIvOS0adUl/5PfJVNvj4Bj0rm8faKOqTxFlX1I/6NwnNclT2umuvK9Zae63SmUoGUKz1IOci0d4sEWtHIws3pLaaLsfBzDOCWPFdI0Ex6Z/+c5KyZZKZAzhtoBPcI0ZZGYv999s/c7aFIKXIJf3stjl/gbkT0TnPISN45557rmRkqR9hQ9bzjWvTBrfX16EvXK/CzxqRsZgHxjUuvfTSYpNNN1HfYoSSNM3+QV6BpZxluEGTSYiGI9KME04B12cucm/mDpHYT27+yeKcc86Rk4JzxvsyZCeVVCV9N+V8MQ9FrZt55uJNc79JzguIE1Hq977vvUJzQJT4PnkjGIgYijgza6y5RnHhBRfKCcGwIppOFBgjHWeP5HyMUiV8pzyvTMVpMiq7GFKuKQKdkP2EHKsK1SUakj2oLxYQcNAElJe8rM99/nNK+o4Ga853SMGiWHgx0nn99y/v/WWhMEZQO6LzbQZwfZ8Oe62DMxRdpB8Zq/3+ez8l7meUJlU55/3sGL1cBKXJQUnt5HnZ7zC8cT4opLjhhhsKKQftB11znohpTnyOtjuA5zWYc1WSlDNrQIGSqdPyZwkeIRQD9Y57tKJoPc5Y51syrqhkUSQ2JuP3OqLjHodqGPsRDiN9QQHLww8/XIgQDqXyR0dHhbKyvpW3mRxrkE8QciP/PB9nkM8S76n0DcE0zoZtt922XLeowsWCxmFO5bOznkf5ciheAwel17SY4d4fOCgz3JB1aXADgsKnfdCx8aLosf//7C9KU5Tf7LhqLVrhDSU7AnZQQsVaDiZyEOaZe56xqGE/lK22R+rDQenV7orDUvuwkz8xjKDQEPk1mpE/WovGRFpR3UGItJZolERRgbhh+992KLK6WkoWJVJFboKNNCLcRDypw8Bnc9I0aAQ0DXIHgoHC+07OjZSubIwE+ocUoJI0KIfrkUcdKeqVqVJc6/f3/V75ElCacG4w9kB54HeTF2J0okMlKThq5J8ccOABuf2m3Cj6mwrp2fkwwmQUQp9J9DLnJcjZmjhJeTA43zE/R4YFfP7wHKZ7+QDP45HmmtvDWrEj5D7M9LDE9bfhGB0CjGtHWW3gxH7h+qjpkSPjV3bGUqFPoy0eYzseGZULCbfQtqBoyRFJlLUseMEcSZxzU03sONoAitFzS5PmPIaUg8EY4RAAACAASURBVFWRkE0SwIrcJyMz59kk1T6ey2Pl97Q2kuKdi8Ju9amtirPOOkttZI/CQbMR5to5npei+xVJVSrl2Xh8Y8FPnp1EfmhtGPH+nnJQkrPnOeJcmx/f8ONi4YUWFt3J7VAtpdR/HcZ7274UIsM4dj//2c9z9fc4t7vl1OW574KPKLL9+tdShSJni1wHObU44eSapci/jOeEMEZnvPTkx4I2NqZBG0HylI+YannUufsde135wfJVp+2EYJHzhBhv0Cle5CdEWfemHMi+9vKms6LBQbHj72T5v/z1L0J2KAjpSu8gUb+47RfF2xd4u9AzG+p5XrnAZCrYmQtUMjZpHcTcMp77+X8+L7lsUG9eOe8qtbsyl+pBrzBW2kNS3uQeX9pDNWpaHd2GPjEazbx3LpPHBWcdFFW04FROwHlbOGtChtJ6ibldcS2XTc0TXt8hgAAKCnUZJ1AiBN1U7PpFyPx8bZ+vIyYDBKXNoprh/j5wUGa4IevSYB8atcNDtJikKINxQCSRpGIiPd70csS7bTNogVdtXHP9p55+Shx9oOAKVaofaNv37YcS1vbZeICmzd5RvQrVIUo3FoVoU9Si+PznP5/5742Hdax7UTv4feDqfiGvQYZJuliH+k0yDEwtysZjMv5O/9rponU5qsshS37DVp/eSrz/7BAlcQMfIDJKU7FK512YY66DK42lJTdl2CTjmLZccP4FKuzpvouReUfGbdh6/Cs0kWTY6T7hEOZ6clAOOKBMxk6J9zasshGdaqTk+7rfa5Q6Oys4xd//3veLj3/i42XtlYll1XA7CnbcGDIbvJli1uRAp+RSKoQTESTKHusAdRiRCbny82Q1IRf1DIc07bvj9juKd7/73ZnOZzpYDgK4/2pL3Y6H5wljRh4LCarIttrRkZE9saQKRgfFhrz3gujkcqtolMf9gHk35xxzqjV2nqIBZEM+t6sm2ez5bQfLNT7uuvMuJRbbkbOzmOmQYxO1dH4xwhOtLjvzKanXBQXhyqPSBK1N/PekwpbHL9XZ8HPYIfndvb+T+hSVwN3PWrmmoNQMcxtn9Zod2UkcGipuv+N2XQ/HJyNw3Yz8MN6M5aOPPVqcdOJJystZcsklS4la53alfLBKJNqoYiqs2xEoCLkJRNFBn4igE+k/9NBDNYfcv65d1Ej/6uagoG42tUzypy94DoIZb/6vN2eHL1M2w7puPNX6NWDrDkpCONgHQMagIEFnAzXAgKbPSOzm2aE9ffe73xWaRF6JEdmIQmdHA5M8qbnldVCTiWc+EUhCNTNT9JpoTLW9se60qu9AfScMS4LcKFSjgxPHI3Wk9/m4lhzwIc8O2hrz0nVnPFfsGGmaJrlgB3nqzqn3Oe8j9Bl5Rzgo0DShlZ1++unVXK66g1u3N8aLoNTP/KbfX0023v9nzzJwUF5NA96yuPPBn6IyRCdRfaH+Aom/GC7kHTiyGI0TGRUUTWuLSqQDk4OMZELoUnDUc3JgLxTk5fZ/D+fHhrf2reBgxKg1/UHU6wOrfaCTetTvhhmfoxdloSH6qK8nFRq3jaJfJEgT5XTNmfPPP1+JmsDsQPI2ln1I+IDJqk/9RpMcDBsdFSoiekJKXs/+oOVGjXQEqlsHKtNg2GVVojQOdfQid2GX/stR3UAdg5rmytFOevZYG33J127qjzAevj5tJZcAdEJFPi0OkDsj/SP2Qd2Brc/t5Biz7lAQktFK8n8/r9AnQi/SfD7yiCNF/7BCT6Ymdbtmff41GDj+ugUkPvzhD+dEd+cvdTUqa+vShpIdeJ4BmhbOX0YXes3V2jjFNW2ni1wWePZUCWeNVF7xuWtzjCRoDFocgYyi2pGvyaUrR2paQPxCu6OTyTMS9Dj2uGMVUIh5SVDWWL9eE+XyLwUboNTgXJEcjYGNUQ36IFU4R9ZDgdhyEwhP2mOOQ9NBmAGqHXkSe++9t4JKUOFUb+X5fwophV5KAVYqvbt9orBBlWy7X/i7AwSIf2CwnvuNc9VvRiYb13u3ORBUpfiuzqa0fox8klNEP4JkvP51rxeVz/vkbrvtpuAI+yl/YwyeefqZLLfMXqv6TC4S2u98THu35uCECUqipyDyxZdcrN87nLym9ReGz/s/KBDXhIJLDoxUtxKN0jL6dqAzNTQ58k0Iu8eMvfGYo4+RE7/s+5ctgxipVpXXaZxTTYh4mhCd6ytRJKlDdvBBB0vkA8ZGzsVMan6t+Vht+5YdOr/fbY73uaX2s+0OPvOf7YGBg/Kf7f9X9u7djOm0oXvjgrNPwjKHBQm4JId+/OMfL976trdmFMGR9Q6KQ2i1DyE2IFWCL0Yl1WuDrmJQvrJPW16t18HcYnyZUuSifyQDk2dhTm3l2t0ied02yvrzdqFH5A0/UCVIeibSjpFI/7rwIEYNRgsF6Di4nLAdUZKOyG+vvg+CCttsvU1x5pln6huiKCTaWEahmorodTH+NASjo5ofHLYUh4sISqvz6zY3jXFyfBnHv/7lrzIKSMwVTSMku/c9R1J02W3FWafwHpQ6EuUriZ5t7UmGSltXi9tdjIpqQjKpPt7Lqan1QabqFaNS26HuAkn8ebzT502xqv+91zSo9xdGEgY/9TKMAnS9ZlOENBkXkTpCX2AwnnDiCZ1NagtqNM2xZBCZlkP/oHaGWpPpS/kGPfZHqGwfW+9j2aCkjR1KU20R4NpTGH0kvwVEh4R51hKRa+bq0kstnccsqx6NjEgKnlwaEA7GEIeBoATFBh1ssYiD6V2me+Um9DDy2fOMBPCdiy++WIn3IHEY1lB/QA9XW3010dRQCwNtsfFuKequ9wsBD54DajHXRd2Kfsjrv9sab5isGaGONYOSwIZypEZGJObAHgmKoTU2NKSk8K999WuiIS32rsWKLT65hZATJIOZ27SL6D9CEqDWVonrul4a9gEcBdYM9XC0xmNNkD4Wnx1csR7Ib5s0SWp+q66yapYRVyARZyXld+ScuETxNP2S/ToW3YyiJNCHTz3lVCEzor0GcRY76I3URj9DwxyLY8M1cVL23mtvnVUZ4UXtc9rUMQp4vU+6Bff6PesHDkofM23G+MjAQZkxxqm/VrYhKCnq5ugyBw2bKJXWKZrHxsxminIOm0lGEhJNRoZqS6Q3UwyKIW2k71z0ncpB6ebU9Pcw4/hUj4hU3UCJ8DeHJRKjl192udR+TAvp4Fg3HaRtBmkPQ6jxyWIUdqSslUJCLMIGyiWByhIoGhws73vf+4p11l1HycoYEB2R6DZDr61rE7UJetd5552nMe+I/sV+qB9STfcLDhdOIMmqUFZyAmVT1eGm66b71qkVGAA4PqA9RMzrEcWukbqW+zhBG5ldF+i04R7RRRuhHQZwi4FomhIJ3SRPV3j4vaa7Db5itBLtxJBU/YXaK7ezh7FaWnD1L4/9jqGBcAKSoqaDmKrVq8nx/YwsCCQoKYh77rFncdTRR40Z3nXBjqZnSihD7PNIZTNymCP9vQyg8OwYekqQfk2ZIG2Dq6cTWRPrsFqYkS7QCORqoddy7W9e8U0FF8jLIPggla/Rsgr6OeeeU2y80ca5Fg/rT4jma2cpjdKUy5MRnJST1ToWtbH1OGBI82/G4ZCDD1HNH9BC6gEhBQ56SG4eIhibbrapFJu0N6bcg4qTGuZmh/OaaJkIe9APFttoRPr62MezkxYpnCmIwvP85IafSMWNPD2JU6QXeyTnHs4idWCgmjrXCmUqErtxVNj7oCYp6FNHznpMeDngKe8NdNC1gjrEAHohM4mKKkduZETCMziPRp60zxdlbgn/Vs2cF6fm4sQ0k/lhdM77eKZ7pb7bdpttC9QPJQtekzd2TlOd1lXZ82rnnJUS1Qdpfu2zzz5C5xCusLPmtjZ258s8Oxv3s/FsVIPPTlc9MHBQpqvheJmNGVM5rVzI0RhHU6RakjakGJGFh81GiAQotQ4cMe9IdKtYHikhdmioQPWI6LiUawJ//GU+VX9f7xZ1bUBAlFw9U6mahFECnYLifZGqVNns+qA09NfQlk8FqhDjBS3CClk2wJxwKUcTWcuRUUXVpkyZIirYuByULs4EylCf3OKTpbrUtDH1q+qkaimI1XJdvgsVC1QCWVkfstn4q/dv/aCKkWvD/Sl6jpGOQbr4uxbPOSjZkGqCZ1pQL1NGjPqRe0EOQWs+FTepza2MNjUYxkbtQJFQ1OmLjlVfa0me2cYQSlRQxrJaUB/GTzTue81x5ZY99ZRkR22gvhQHReORclM0d0dHixNPPLHYbfJuWV66svbanqM2vyJ9lXtgiF577bVyAETt6dUfkZJUjEp6GfGHNddaM+dStBpSDfuKgx+KaqfEdeYRVDzQuC223CLvq9TgmGP2ObQmcD4QTqCPjZDgxLO+MegwJHfZZRcZ3XYCcnAoIpqxsW2OZ6KS8v2vnvZV9RFSu7SX/IQPf+TDxRKLLyHaL2P15X2+LMfCidSa9m3ysG1ri2K5o6MFZwxBrIzg9BPkSM+k503j5X2D9oGYIWONSIZrRMUAWRRxoPAqKoWgd/TlJZdcUoCcQXWjUO9tt90m2iHrUyIE0Nn6faV8JxCnnb+wc86bGpeDYmfXanLDE4rjjzteSolIbiNE8+e//FlzYol3LyElO5BC0FQcXtfRYh6h+sgaQNEO5IjEdYrfQht8z5LvEeIMJRJnTqwH8oYS1cs/63t+DNDk98LeHJXnCIIi4rHdttspF4VAinK+UgHb1uBXv/3dsP/qqwMEZTw9OF1/duCgTNfDM87GtTgoNrxiomlMVGQDt4IPED8HExu4Ex15P1cbrjUpQtIkBy75niXLzT3KdYYCh+N8opf/8ZaonA87+oYkTmgsbOCNBpsNYremwTAZV0O70GDcnxwkaNRzMHFIZlg/1UixAQ5fHJ17FynUnh2jqn0aejYgMUiJmC/yjkVyVK7R2ezmQNQPjrKxpfpQkrTkOTN9pqnz2q6fooNycFK9EupvQIWDnliZqzFZ3/fogirZgXDkHGMGWdIcia2PW5wX9X83PJMoKKMjBblFe+y5R0W1rN/5YxUmU+/+e9//LohSYohUUMvxomdpjOpGB1F9os6rr7F6NRetJZG/w2hJ1437jZCF0UJR+hVXKutSVF692h7fT//2eibYABIMZSejof10bjIMyaHDYN1wow1LKV/UjBpQm8bnTH+0A0ebhFIk2VbJSJMjMDxBtERyPDDYyHuhlgw5IaZ74eiCCnJrxhzaF3sC6IbWDvK2KJsl9b66o1zZx+Lzp+e0IALRbYJR0ARBD6hK/8jDj0h6meK+tJ05gLSzkrapHZOi9RXKZ9PaSPeN+RHnnH2O1COpwD4u499nSEI1VKxzwgTt2yAgnDk4gBW57HR/7xP0FbRZU9bYMxUoGJqgujXsoyTUb7DBBsq9cVHb1ulTPwfSWBFYYk8ibwuUu0Ib7mMu0ufex6X698tfCiVmP9pmm23UVp4FaXeccQx++mOF5VdQEAikmrbjeDCHcIR5RiTiNSeLUYloQLViXpF/ue122+p9z9XK2PR53pnCaWqZgyg/u+VnGiPqLWUEptf+0dRPTe1ocnAHDkofs2zG+MjAQZkxxqm/VrbBo04uTHKJPvScs+CkVyMtbKoc0kD+lYJzLa3ISX3/elFGJ9EcqDEdcHCvaGZ/Tzm+T7VF9ENbiErRVlX+recF9IKcWyKGXRvZxUHx9ziQSN4ngh+rs9vwiIf+vb+9V7zqyFFvpaj5Bl0QJ5zUQw49pKS5hGrtHXZkUomyWldlvBuMIow/DCsOPxWWS9G6DqqT29bU9yn6axoBP8mlwsBb4O0lKmFjVXSYpPKUm9PF8eEz+YCeOFxQ3I1E0pzL0PDd8fQ518bIIxq+6267dtYI6Gdmh1whroeRi2HZUSOhm5Ffd9rj77VnZMyQuUWGVfUP4ph1a2+D8ea+NdWUxGlUyDqQvx79UBdK4ONOHsYowmjDsRd1qtv6rL2nQM20aaJjIRetcW8KcLQEPfhsVgezEe+6H4Ema9Tn4osuVg0bGY4UkUyqdl7jMZrNvGGeE0SJOScZyehmRIb3fE0Z+KlgKfdjz15v/fVUFRzjFnopyfMYxSBdqGBVZIJDzlYH6qxNtDqI8YxA4vjkU07urIPS43zIaNnIqHJ5CBxYCMFr3ugydxdFyvM1tVf7xsg05aCccsopQgbpT4x7frdIghw/aM3d9v8mBC1QMP/31/9bLLzIwkIneiJ5qbui6papprQF1BUU4qCDDyodV38+OcEOStmxNdJhJ8EBHb6WVfxcLDjt8Tr/qTdFUdqEAHouao0lpcc66h2DlOxHyAuzduIe7X1Ze3Kvfm1b/21zvD5v/hN2Rj979+Az4+6BgYMy7i6bjr/QgqDkFndbuKEmxqe3+rQiSEQ8XESuA6ZOF42SquSgLLrYoqrd4VclqltaEu2vNkpCvph35fSzS9Su8SY1o80ccWgNHL5wcV09OkPZTc5Ev1Og340y9Ql0Dg5L+hwJTBwnIpexlgnjUKnhMTRU3HfffcVcb5pLqjU2VDOKkiL7Ud2qwq0Oz+eoKhKcOCg+LBtVbfqJcod+4uCEjkD7QTuyhr7pIr0cwTAHHJlWVfCpLyrCi3NZaafrxDSNVbpXhSKTHB8fxPQFkWTqaZja1HGp2OYeUcZYh4Y6MrO+cVYViOvKxeeGtflnJ9AGxK2/uFVR2o4k/ojo1Bveh4PsrzAnqUi/+BJlnovnTqNh3GVdCJ0qSuPQ16BQnhwUoxR5eZfyyF37O/SN5gMKcygcTZumaDMV7LPjE/vRe1CTcZkkuPneg394UIqE0GYcpOGrHZTHNmev1ni3TbWGKGqbahTRt6jEOQm9kfpkp3R0VBQe5IZVLNNGdL2jwrysz3F9NAQATLdjLHhWEBrmJDRf5j00IJwUUAWrYTkJW+jzkyX6TF6Zk+jzPaGiggaEtcW1eQYcIiS8I2XIRS7LJpYP4Xmt8R0dVQ0m2sZPKG85d6LLHI/38DWo9UTBy2WWXkbjC0UMBAs04rhjj5PTCKpAH3utObG/A1GL+1xK1OdPN/zkBtVYIdAXGQWaqQ6e1OdJorGpD5M8Obmixx57rKicvJS3lPYOrqU5merigCASXCTnAwUtECOegQCD15RzRYyEWbxDqJxVwNI88ViyD6jA89CQ7AJodVDOcBIR2YGmuMx7l5Fa21577qW6VCuvsnKBYtxNN92kfCaovSBUjz7yqCS9V1xhxdLpTXW81Cf9KqjFfrPt4j1jgKB02YlnrLcGDsqMNV7dW9vmoPSCaMP7GL9IbvL/DjvskA/BHKGtGZI+SEiC/NnPf1YstuhiMpbzq82Iq20w6TRqNErigZcP2LYDqc/x9IFHRevrv3+91LAo4NVoGHUz9pru16u/awaTD1BTXzhkoJ2hgoLaT8XISAiPo1nQpqj4Dj3h/+z7f0rnBUrYSCl5Kbh9wgTRq0yp8mc6nMd0KKEkBL85HhZRASY/8jgdsOu+d50O1lVWWSW30TVL+padTDSKbDSOFqL0gKDgYEZaT6MjZgOtaf64oOSEobISfKgm3Tit+pnb4YtckwOdwxy+u4xRi090i9T7GkneVtMnFfLbaqutJN/6sh2UlnXDnHR1aeaPixtWEsfbnMswPxyxt6PMdaGuoB7Y+OoHmQyf8RpCNhZlJpAJKsN3OFJN6Fy6jh0dDEMM6DPOOENqWlxDaExt3facE+EDrD+MXxvsutTQkAzjE044QTWp/Awx2u39znsAalgIZ+Q8jno0uk8kJecXJuoUqk7kyUAPQsacAMmWn9qymPUNs6pdiKdM3n2ycmKcrM8YEhy4//f3q9r5iSedqP2H6LnoYBNKaqqDXKaI0QegAZ/57Geyw+fIeuV7GN0R+Zg2TYn27NmotBmN7Tl/QjDFKNnXvvY1ObJQLWkzdCf6BCOcZ3n7gm8vELOgPgr/xpiXAxZRrtp8sOPps4WcTKiyUNqkngkinWqptDmXOdE+1ZJhvdHH5JHgJIIYWc44ojKW8aX/3r/s+0VxPPiQg4szv36mnF/oZqibkQdCgAgaL0IoKHfimOKwMUcpZAmqhGrc2976Nu2rr53ltcW1371WYjo77rij6qjhIN7xyzuKiy68SIpl7On8nfHB0UNUA8ebceW65AZBJ7vhhhskO0wNJFTWRJ9NSmdGyBpthzjIvQKZAwelTyto+v/YwEGZ/seo/xb2clB6GRLpfeBzNioi6SQe1iOcsUGODLMxsgFBNSJ62Tcn2gbjOA2SvuSFozFaP7hTQiNG10EHHiRpSSWCBmPQxkH/A5A+OR7UJUUXcfCctE+brvnONUKjOIgtnZuh/ZTfE5O677zzTikEcSD89p7fip/sqKw58TpAk+pL5ZkCooABQqGthRdeOFcTjhHXjv5p65ww1xyl5aOG950sOd4+5nuxBgCHH3KZHJxRtafu1FXa3bIOXITSHOpzzjmn+NSnPtVdyaw+X1r6w8YnY0CSKonIGBq5JkSTs9PlbzJ4J02S+tDXv/718q5x3vVCUPpErDBUESHAkbCxX0Hn4hprmwupLUJRUlSda0Ejete73lX9Vg+Ut/LhGvrnSPAtN99SrLDiCnKGK/0S95pa3zr/yIYoH/3Frb/Q18nL4GXlLKt0dfR5l7E3hYtxwxBj7DCKMUAxijESSWpuXF8hQsw8Ig8BpwbZXq/txsBKl40rogp8zNQ0aI1f3OWLxQLzLyDDc/LkyVJ6JCLPHoPqGoY7MuTQzTx+OE5EyJULlYppmmJlZ9ooPPciCMMZQz0g71OgMRjDCAeYasR4YAwTgKFmB46n0TgZ/KaZ1p+1ZR7ZeUC6GSSHPZZ8oBVXXLH4whe/oDWpmjBrrCHUkOsbNbOwip2NprmofSfNLVCGCy+8sNhr773k8Obk8CSL3HXMAqqOw4cM9GmnnlZssskmCh6Z5mg0S7l3w6U6J04Hz8B84n3676pvXVV8astPydE5+eSTRdk7+uiji+22365Ye6215SzQdpx7HBf+v+OOO/Q7eTqovOGAgNbjuPN3KIegWfQdIgvM5/3+ez9dizlzxBFHaO/k3ziDqKPx78uvuLx47zLvLQ497FD1rR3eSp5rr/2p2xk7cFC6rPwZ662BgzJjjVf31vaieHUzpoJUJofpySedrEMJh8NRraYN2TQpRx/5XUo0TbUyxtPXLcaZKS4dEfc2w6Z+nRCp1oEzaVJxxpQzRGlrlOrtxwDr57m6RH0ygkL190RNeujBh0TvkgRkqk5vh0QwfCqeKaMp0UVwLDH6MOI5QIh4ZhQhbOhtSfRci4MQGU4McxtgHVHDaAw3PHslRyBFQHkGHB9oHUQBK3B+fV72OJxiFJJnPfLII4tdd91VxlFU0arQKJqu2eC02sjlmS84/4Jio403qjg+lccdJ4IC3YE5B+Kz3nrrVXuuoS1Nc9zImQ1T+lQUkqaaKr0OeY9jl8+haAWi5qTmbBA2Jbn2imymWkymuEzebbIM7cbXeAIWScqW62CgYUBjDDXS0LogVU68llGaEsIRqlhwoQXzOorIXQWB7DVnkyEdDWoQUtBbHA0i1VF6ugmxpE0YgX944A9yKHBq+FtHrZaYUN40r9zhtfmLM8CLSPlRRx2lKPqFF1xYIj1//KPyPih0SPQd6uN/vfm/KvUscDp4eX1774lGNO+zBjB+uSbReuhHJFHfededcm6gEKGmxV4Eso3CIs7DG2d9Y67LpOdGjbLNQemyJ9OHFMMkXwKU7aKLLpKzRcQfw97jHwNGDtIYAWuiPCsQk2pGCbX+14taO/z/sY99rJh77pL6bCpto3R/Qnu8r3Nfrgt1CmeRgKERcgesLEBhNsPKK62sIpEotEG9o69xEJhnBBGhih1++OHFMcceozbyb5BCXuQbIQX/ox//qPj9fb9X+QHQkU9v/WmNCcgHgRvo3DgnoDI4qRSL5Xf2Npwfgn3kMqKGx7gxjnwfpw2FPZyc448/Xk6bxSB8znUMXR/7SiU4M3BQ+rFIZojPDByUGWKY+mxkvw5K3SCMRniikaB0ssQSSxSrrLqKNuyYmGfDVV8bKSFcjF406JdbfjkZz+Yrx8/2+RTlx5qoGPUL1KPEDUZNZdNLnzfs7FocbPCiGhH5i4nf8X79GHu9HrAtqpfkV31/+pOoOJFSUBFxhUlcrFVOtk6+eNJEp5OyFZ8nwR4VIkmufvQjOoiUUFrv1xiFHikdlJtvvll0AqEtVFCvO5tNRl5TX9WuDXIAvQDjRlSGYqy+S2WedOtrF+ZLFCe+R64AdCzTcMzLlsxrUyHEQPnIzQ45WFbKItpINLI1wXU8Dkoyor1eGNe+aG21SGF00DG0nn3mWXHNefVFu2oyXrv0t41i2kr/5pyZXmhsw1pwwjL9ywuj8NJLLx2rtt0NPYl7VG3/IjpNlDlWk3/9G15fVR1r+n5oo6k12eDHMBwdkbND1XWqwXtfMm2p7qB0M5Y9J7kGhukVl18hlJMACTklMjoTPdOiE5UuTEirEJ7hYRn0jIVojTOV9Unyvlnrn/ocz457rb8ZHwxZglJQfEEyiL5D/2EdrLX2WsUbXv8G7QdGfyxNS5vINYCaijHO89JWxiWiw/vuu2+x9NJLy0GnHaCeRoiZY9CZcBpoB/3EnNt/v/3lGPG8rqaec/FaZIAb9/G07pWDMWE4O6E8I7VGQFT4N/QvoRGpQK4oamnv7YVUGUHxWmQvJ6eFPJ4rvnlF8ZqZX1NSmvivpUhrzg3hnkNlYUNQweWWW079mvc5zuX0/EZ6uCZFHQkykX8CqvXlvb+swBX5Xjiee+61Z7HDZ3cQlW3tD65drLLyKsXyyy8vZ5GABw4oVC2kieebbz4FQPgdFbl11llHfcHeyL2vvOpKPR95L7wHTRrEhXIDoGw4SCA2BP9wsshFAZ3BrkDxU1Q38ipT7ktr/3YLQNad8IGD0ssSTQur5QAAIABJREFUmWHeHzgoM8xQ9dHQPileHQdpMIK00Y2OyEilkBob0JxzzFmhuTTVegAmJwGOpMpsCNcPyvEYNcGI1KYfEiZbVZ/qRnKTAxPa4EgZkR0S/DIlpOmAH6+DEu6d299yIGUawcThrOz0uR0/V5x08kk5upTtD6tqtUT/FeFNFYbpJyJVs846q5AAUyKM0shmS9dzFI6/cUhj9MoxTcmX0TnKTl/t0KjPKz+35HVHRiS9STE0InnmczspOFaWdpvaDD47Y74+Eb9VV121dKSSAxONMH+ubQ5FxCer1wwVyg8A8Slt2zJxu/LsNQclogtj9uLoWE2gopBCFGuFBNOcg5KukxN+PXfqY1w+QKYa8Stcc7jumX4Vix22bBmVxOIGqkTsdwwsaF5zzjVned8wh7MxEdDXitEe7u9r+qepVO7vtu9VHqG+BkP/WNCB61IhnEi4nMD6npD6UDkYLk6X/mZDOiqVMdcwtJCbhldvydiONVBL1DXC5bknSuOkScWDDz0oVIKoNHlIeS0Gp7813yvtiTgyjz3+WHHVlVcpcu1AhZ1H97HbEB3hNsNdORhFUdz68zL3kOryQmhAdYOCE2gADoaDIR4/76VE5yns6OKhcvYnlEUFTzrxJAU+QKTU5U5AH56QgzAxod6BAhAXnAf2MdfnMlUwIxltx2ODE6Z6YMzltJ79O8EZnGaS/u005SBKLf+ryZBWfzvJO+wZzCscPtTwyO8hAd/qY3mf8BnnYFAImNBW8gzZN3FI5USnhHbPR6PqvAcd6xvf+Ib2KtCRt83/tuLJJ56Uk0IJAe7N+oAyhuIWSoVnnXWW8o8+//nP617UL+GaOJ0gLdAdySNhP7RMNkEh/lcgKAXJ+I6Qp5R7RBuM+n77O98ujjn6mOJHP/pRzsXJ51XKz3G/en2ZQt7mzDXaAgMHpQ9jccb4yMBBmTHGqb9W2kHpxs/scSXz8NlUMG6RNzRXtKI4VDuQn//n88Udt9+hSEyWwWxrRxvtoCmyXW9vn59pjaCF60lRqBgSnYnihD50G/NbejkodWeovxHLxi+HMYiODxr4u1R17iqT2nSPmrMJ3A4aRuIi42JnwRKs2dBK12K8QSRAzxQFTYaVo9PZmI8Re6MDgX8dZSVtTECXISKXk8851EbLQ928fhJglUsSxjkbWkki08/B4Ua7JFd77DHlE6Rxig6VjdFsFKUE3vLjY4o6+RmTwg4H+A477pA59dEA0YGc1Gdk6CDBmZI9ua6vVVfYoU4BNAeQxugodhjS3dC2JBuOcQIdBvGBijGaIrQxEl9x9gKSqBoRqQJ25ta72vvISPHMs8/IUSMnSQpU00pDO86Dfqa6nQGPN9eBLvLu97y7WZii32BGmiee1zwLibhrrLlGe+5QQ4Odm2CDyWPJ/GcM4d6Tr5DzhtL+59wNO9rZKQ9ILHvMr379q+K+390np+R1s7yueONsb8zqUFkilu801TAKDmx0+oliM/cw+k1J85zkEU3NteqTckFSu+pSs3weihZr7/vf+75yPoiIb7zxxgo8gSoQXKAfoKMRmTfFyucC12TvgOqz8SYb6/kefuRhKaKtsMIKxd/+Pqau5rXYNHdslPoZ+J0CmkTfibzjhDIHFaioKcCVnk+4ah3lbJlXXAtZZZCdBRdcMCuMcaVcu6ncSMbmVVsALJ57IWBC31999dXaA+lD7z85cBSDcEGemvdBQ6BV4ZCy/9HXXM9ois8yggkEmMg/Uc5Loita+VGITMrj877ogM9nP/NZoSWgH6Ao9DF0rDnnnFO5I6LqFUU+E3Jf0ycpr8b1uuygcC9eOGnUVmOusmfFXLSKTH0IMlXQ2rot0Q1t7YXE9rNhDT4zXfTAwEGZLobhFWoEm29TlLGXcR1vnyJF3hzWWH0NRb7ZFNkM2Wg4xLIBmIxTaBa8gPS1AQ5PzBFtbYSRK9yPg9KLRtSty9qoN7V+YCMnQkyC9SWXXiJDNNYYqBx24+nD8Q5n6g/TG7JRW79O7JPYp+kQ1NmcItw22IiakcxIZOwNs75B6lQ8Iw4L8pCMF5QKORQjo4puwZVeaOGFNM6MNwdkpmpMmlT84/l/SNvfsLwkVImUonZErZ1EI0ImmYgn/Yrxw5yRCk3KoeFQVfG6RPkx1B/pbHYKZESnXBv+RlTVVbVJFD/zrDN1XRsvucYPUc1UG8WHp1EWH4wy0qeWBfQkhTttmuYFHHWcV+Zzvd6C5nMo4md1IJ7fFA07LTYEaAdGKvOOquF9K0PFeRDyLVhzGDzQb/RskxInPxQWdBs8vkZgnJCaHav0Heae5F4TtQ+HCpUm8gTqIgS96C6V6VurX8MYqh7Mrrt2Oig1JzujK03BCf8trQ0cH0QicKg6EBQ3qEuQw4hAdtqS08lcps1EseuqQ+4z5o4TfmWAjYwUf3vub1pT5AHgSLMeyEVqbVtsY21f1rpKiCfPCU0JKg/ojue4KDPMY+p9JCUoj7HXqN+PSIuSrCcOi1r1pz/+SfkhRN9J8iaggIOx2Wab6Sx49LFHi7vvurt0BFJf0j9E9722WD/33nuvgiMHHHiA6EM2qJvyNzrmSkKBbYizx5x15lnKbyCRvkKJ85ejw9AUHOsSRGLO7z55d/UnfYesL8IQ7I2xaGHlfOjXQXGtkqGh4s7f3Km9BaqrJe1pfs5LSXWbvL/x/LTtH3//h6rdQ0Xj+1CuyCehKCT/M16SqR8eFkrCnkVeJUgYSew8E+cLOSVI/FKo0XRGI4b33H1PMWXKFIkj2AGEsofDSb9vueWWykOiICb/RhgBR4g6TIy9nWuuSxtxjH/4gx8KiSMnbPvtty+OO/445adYdZB1xtzL50ZkCAQUqZWa3HTWDhyU8Vog0+3nBw7KdDs0L6FhdQflJSApOUKXokXwr59+5mkdVrGCsI0YPsZhiSFLpI3IkA29VgO/yUHpFunqd8OJhkcPh8LSqSAGbO4kASs61ibb2S2i22eUrm1E1efJEOKw4OChYFhEGmScmJLS62AsP5xhdOgRIES8oLPBJd/qU1tJpx+HBdQLzj68dmgjHG4osRDlve7a65Q8ioEK3A8vmUMb7vJNN95UPPTwQwVJmUD/UK04cJgDUMR+cdsvxLlGppOfcJ6pSL7QggvJGJKSUeLUZyg/Qf1E+nR4JcfWjpeTT+XYjJTvcwhvvtnmOXKaaUPJ8XAE1NeLDlCmwyUlIysQ0X9E4jH+XI+gjpI4GJDpX8moMr1MEcckemCkiigw7ZGTn9CjyjrpsexpA+tNaF8xJANy809uXtJVKDSIczFhWMYCBosKpqYaEqayOMpuHr954NzaCKoVmP7+j7+rbgHStrpHorr1lT9TexYn8fJdku+JypPfwKuDqtPPHE/z3Eaxn5n2QkfJDmBbnzbQf4wyxHFjPrEmDj30UCkyvfY1r5Vx99TTTxVUycYYw2ijwjfULYw1Pk+y+U9v/KnqQklOuZY/5STpSDGsNLVhX7FjrMg49S+Gh0XxQ7VMghojo0oqh0YE4mHZ7Rj0sKPiyLkdlt/8728057k2AQ2MdZxpUBSQE4Q3kB5GbQvKH/MsUkr5nuZPURTnn3e+DNEPfuiDWRY3U6pSwKDNwfWaj8/q52XezD7H7O35a2FOqCF97s12EDjDQAxQsOSeFJVcaumlMk2zK5UyOGz53ingx7WYE+zF7MH0i+dnXSLcgR87gFDDUNIjl4PgEWcW1yNhHuOf6+A4u5YX+R6g1fQV9UhwLPmJWhxnHRQ9kAzmh5C8RE1j74AKxncJKEGbjehYpjemgo0gwcx55j+IJUgZksr0EVRA8m5czZ7zDKVMEBkCgtq/jdymdag9rYZGZ8otHdovitKvvfASTKzBV/7f9sDAQfl/29//3ru9EghKgnDNa2bz2WXXXYoDDzhQRieblA9WbdYpysFBRj0GimdFWkujkzIeB6XfzaaOuPSgiMgpSImwUBowLIiSa0NuQmD+zQiKUKeJEyVHifqJJRo7uPlNyFKTY5b6zdExnhfDAgfjXYuX0q7W0zd0zyFNpI7P4rBggBCpwyEh6vbYo4+VhfaKIdEUeI+cCgww2s61mR/MExCXn//s56J8gBYQMUZLHwOAIoU777xzcfBBB4u2gYLM/AvMX1x6yaUygqA/YRQdesih4kXvs88+pQP0058UFNWEhgDHnUOQv0v9KFEiGD/9n3jtjixzIBLRy9SQJIhgipfpKj40+f69v71XkXidjSkybeMJh9wog2rMRE64q1iPjGSUyVFY+toOjH+2JuHXDfxklPJMcNrhmWMgQEvZ/jPbFxRYpR0YJDidIBSPPPKI+OZUCae/aQdzHUOH/gNJwwnDuEVGlN95ZlAy5geGD0Z7jFg7iDFuBMU0uGJIRg0OMcag6Ukdm2MTVae+H6Q17P2KNmNYQ0FqzOXwTWrXidSpnMuR2ouxxhogJw+pXShAqI8Rkf7LX/+i/QJD77lnn5ORCM2GuibU0IAaw75CXzmZ302w05rR5TZqUjDO+Kw5/Ub+QPqg5bAm7v3dvdp/UVNiHhBNNxXKSfi0xYplPCv0XBAQ1irPiXog9yHvgKADRRyFgI6O6H2QDBwy5limpCXjnPXE2mD+gEicPuX0Sq6J12l0iuvjbkfWaGZ2CpIQC3OHvAkLI1SQyG7nQBcExW3Aqef1+B8fL67+1tUyuBnr3SbvVsAmiGhKh5hBi4OS94pE3yMAxZ5I30ck006SKVwgI1S3h24FssWeC2Kx0047aU4hgoIYDf9D5yKowzUcqCD4RDADYQPuBRrK/otSF9dkbpCvgqgB+T2irVLb5p/Pq74JTi+BCc+buuOo4CSCAylRn7YyP8iPIocStJCCojrXXvxX8fDDDxdf2PkL2s9BdbyvZpqkWRZpTeu66WyLgaTG8zlOon5thn+vNTa4+ivQAwMH5RXoxOnmEq9ADoqjVn4mNidkGIneEK0Fqs3RzlQ0j02NjRC1FaBgIjT51cvICBSNfFC3GBH6cxs9Y5wOih0rDGR4va4lMW4EJbb1ZToxNiS+tPuXJJ0rClFImmw04NqeO/V7jM4ylkTESdJ+y7xv0UHGIW+jx/ezg2nak6kiNi5McyBCp4T34eGcy2GqE5+16pMPTZ4FHjWH7FvfNhbh1sGa+M1qS4rSc1/TCXmfiDSOMAffm+Z6kyJ0GKMoA3H4Qj/BwEAeGydsjy/tobaRQwWHHUoC7aU4G9E+FKRAhkCDyJ+SctCECTK8+ImzDS0Bww+jk/95YShgmGJgY3wgs0liKQYrjthcc86l3A0MKZw8Ism8xzNQOZw2qHib68J0WmitymGWgr3qqquERiHhaWPTtSO4pw1F+s/v85N24CASKeV5oWwQ5eR5cdR5nxoQPBsOCw4OEqHrfmxdoV2Otnc1/ps2xEAdZT5glODQIlUrByUV5WukcrRRNtN+kPNvhkqZ4ZtvulkGbAcq08++kpBHxvW5vz1XnH3W2eonIur0yWyzz6Y9iH0DqpEphUZBmUfMQyRh6XujVloPUPAsSpGohx3OaZfgiBEPG3beL5Akx4jGOETtir/jfDKWzOV6rR0piqX7YwQTGCAIxbyV0x1q1VAIlNwBUFDWKcYx65d1Ro4KSmRascmZc44OewjzR4nV//XmHMjyHuPgVtvZWUdUTVllnpx4womiGEEbq6D1TePbL4LC/pNQbOY2gZdvnPsNORKgfDj5UJlw7E0t7ddBEbKUFNrodxAK6FrsPzgX2ekZKufVA/c/oEKWOIdzzDFHsfbaaxeMA+NLUII2gcjRF7TVTpWQ4YDKRpqr0MUXSgoY+wBFUqHfqSDwk09K3IZzkPFif2Jf5azHEXXwzHNVjkwSzHCgz2c3lE3UJ3GY89nFcz3/T7Wf4Btrf+ttthYCNPtsSYEwOUeMuxVDRXm28mQt57HRvui2vqcbI23QkPH0wMBBGU9vTe+fbXNQGqKOepRuPN1g4PJRCluxORJxgdvqQzJGu9jscGI4xGLCcGO3jYOO1XUzstNSdxR60NsMo2NkQ18j4smrUizK1wyHXDw4G9sVPhsNp0oEqNZmK+WYVoOxqyq8QWWoQu+KHdqHY2aFLg6M39z5G9EvVLk6JH3a+DENQ4eQDzuMSxJSkzSmKUMYcEq+TzKcEaJ3lLYeIeTQJ2IPYqLPIKGccidsUFphx+hRjtxBb0oRO97DCbjtF7cVK6+ysownruNDEYOAqC+Htgy0hPT5WhzYHJogKnwGQx20hkMdhIZnpZAZNAgK9YEWgVYQEcQBR47z9/f/XoYZSZ+/u+93xeOPPS6DAtrF/Q/cX2A4cv0PrPYBGR0o47FGcAA4+OXAJUWhqGbTiqgYLRiaIKlOqkMToZdoQKqVYyRAU8y1N4rRnKPgvo3rMyZ4S3EpjQmfpb1/euJPxeLvWlyGa4ym1pNYc2Q/UcFypDPkn5g69dRfn5IRRl5GNgwTvaNDsacNNQxrnrb6mXEkQTSiolJlyTTVzjACkN5jnjFejAtzwHOeNWHKYAVBSvMLCg0UKyhSNmCF4pkaF2WeezyXabSmuVTWI8+bnD7momiqK62kx8TIpW3QicT3t8ORpLljAvP1P7he+SUY+3YOmfteZwQU/vyXPxffvea7Wg8ofIGoqCbGXXdJutbzTxTZ9KyOrmP80hai9Q5k0MY8Nt0CWKl/tI+mJGzmNBQ+AgGgb9yn7tx6LbTtz3VKJp+T853UqJ548gnlUCJCAOLAM0BRwilgr5GyF+vW1KgkkRvPVBvxfIb+xikBAcZIR16XfoNmRcFW9pYrv3mlHIT9999fNDuMd/LfVlxpRfUdz8l1CNDguKC+ZaqmnV7v2T6b68E8U8lMq8UBcPI9eSYgaDj2KAPieBKcAE0V0pvUIXXtJLaQz7Swt1J488CDDswU1GwnpHUFeoTUMfsKZ9wi71hEBSQXePsC5fpN9DE+h3TxRz/6Uc1rV5wvP9RgUcR5NEBQGk2uGfGPAwdlRhy1ljaPTiulUFsdj7ph2+ag1Axz82eB7TfbdDNFjDHqvaE7AkphJwo3UYm4Jwz7chyUtu/G5+nhoJT7XLnT+aDJG3sPh85UjTZ+rFEoG4iqIkzxyigzHDZZjAE7CxziRGqB3DsSMpvGvRtqkwwYG1Uk52LEI/WIoUGkzAd/I1LTxvlNxcNM9as3C7QC1CHW+lDUdtoYvcl5HbkPe9Fb0nNGBRoOa/jZ0AVM7fJzOKJdN1Ir9KRA+fCY2QAnEm/qUS6EF4pOmjpmY8/GcaYHjY7KAeJFpJ2DF4cJYw861WxvnC0bjq4lIcMtSKB63OJ881pjLHlWKEUxktuBQmpSj41QRtTi31Pfxu9mylNSAeLjjq4bUYtiAHFu2zGPFMLoxBLxpS/2228/GSum5GktJkejMrd6IZPJAXIfk5AOPaUN5amgxDUnISaWK9cnJL67F9vWMe/zbCh2YcxyHz9PxYh237egwTnXL90wz1ki+//8Z1kTaXRECCERafJN6C87+DZA+Tp0HpwlKQQmIYijjzpaaCTGsFSWhkq0M6JXngtCx6dOldFKzhpFIkEWibjvutuuUiRjrRAE4L4OpLg90DxBc0AALLSSZ2P9+XugwTZOuQeIPjQiBUWCU826yBK+TdczkpdyDU25NLUTZwFqHvMSpBZKKU4FOXwgs6CJXq85h4j8kqQs5n1OTseVVwoxPejgg5SvB7UyU0EnDhc//tGPheASJKNGFJRMDHGMfNAp9gnahaNKYIRx4j60GaTswAMPLIMQQRjFe0hGvdNezec6gm9+LyFgzBUCHwRroHaBHErCPF1fCPFMM485ZxMC8p2QQQumMN8iXZq/e2xAJ3kmaGSgjaAtKFZ6f9lyiy2FvkEVxpFTbTWo1zW7RL82OSMDB+VVY9UOHJRXzVByuqeHaTP22hZuG4Ui1DdQgmeKgmy04UbaVIgAvWfJ9+hg42BWheF559XGatg6wryVrm5yMno5Fb0ckF7vhwZYFQrFGl6K8CXIvJF2ESKsmZLSpd+UlzBpYk5U7nj28Ac7JxhtROnRoCc6XinA1jZPe0WTklFtwx6DC2oUDgS1ODB4ZOTmqRMmiVG0FJ2vHAhtVLuUw6Ro6chY5N7Xx6FAwcZGbKbU1edsE198qBBNwYm/HHQYWqAIpQhVbYI3zYd6P4Y5Hh1LDsSjjjxK0eIKz94RcOewJEliLhsjs5G2JCM10SERnCA6q4j1UBlJlpFUi7DzN5R2/Ir0HozT0792uupNcIjbyetwvnrNmS4OqL8KlY3cJSKpUbUs3tMR+ki3ifK7Nlq9F7iSN3N9iXcvketRmFqYkccmgyQ+U0R50/hjRFEHhfWTi8X2EYgx/9+oBOP/7HPPFq9/3etL473X/AxrRUIGU6cqAg0aZ1pca+S3to80jSd9yB7L8yn3ap43i9e/xOJLVA3U8KzMB6LxoCuIXrAnofq2+BKLF4u+c9Exta9Us6KerO2+AIkhwRlKkiiYON+J4nbuOecq6o7qnyLtqQ6Ig1r0IzU2oJoR2HKeg9HWjn6NRmfNwYhIEvk+UK+OOvooBXNEEU0iJ867s0PTueTL/EP6jzWmfLWpU4uf/uSnQphxfJwHwnf/+tRfhSCBfEKNNR3V40kf83kU+qA3gS7R5xQsxKEhUBORTe9Tzn/7wfU/kCGOIwRDAdTA+6KCgAmxwOmwSiBUqg032lACJbF4pfcaIeHsvw54JPTMDp3b7nEyKohCG8pbOAg4+pznzJ33ve99qgOk4UnoOlSsjGgndPVnP/uZcrTIY1IQJ50BponRd+4/aubQd6CotINzCeQE5wj0iP6Ogh6N49lk6wzqoLxqrNqBg/KqGcrgoMRNvrScmg/YbgZAbeF7M+VaaNtfdullxbe+9S3RAzBwkZTkECL5ORuL3SIZL8VBaTBOWhPaezg7yg8YHlZOBAcctJ1GYzn1X4fxiQFep4oEg8m0hMzXTZG+bocmBxAbNjkOCy+ycAUm75pI3Q2NSvQs08c47D70wQ/JUOFQjXQVowetS6LJSGv4sIvw+VkVPaPGwqSZCg4lpC4tMZz7o+3aNePNFAD6F0rWXXffpeRVH5wdzWlCw5r+lhSs6BMhWqOjKiwHNz9GAlud19qN89yIyM/EicWPb/ixRAUwXDGgIw2wZNyVX4i5Q1npLEVBufbXz/i61LswsMgj6nj1Qh3aDMFa0UWciD88+Acp+kj6dNJYXoWdcNrHHsAY01c2mHg2nLGKWhk1EV58UTlDyO9CF82ob5rHHQ5K3KdaHFcZPkgkT5smtSKS5DtoRF2ceUtfywBPPHhy76jn0ZjL0hLt5/uSu546VVF3VK8wPOt0sDxeLc/jfB/ndCh/7O9/F3L9sfU+Vrx3mfdmkYZMhQy1eDx/GDPU0lBcIuLO2DgPxMZjpI7V55EUvyYMFauvtrrQcRSiGD/oNyCX2263bbHmGmtK3Swave4z+vL5fzyv8WZf07RzPZbyoBh79UBQ7HhYevi39/5WEtg4ow6IdSDCDfuTVcysPrnnnnsW/O+irOqjRFNkXm2y8SbFmmutWWy/3fbZWWVugTRAcb3zrjulUoiQyByzz9FR48Noa17fQdiBHCfUDelL+pDnYb7guAspS0ptdgzt6IDyMMcw5MkbYQ+w42NkhwAOL+c+dczjNPcU/EgJ/EajQE8uueQSofmMO2ckSB1IGsUsheYgvz7za/J3aRuIC84rczTmZ9Gf7PnKK5y5LFNAwjyiEwQHsR9wgqFzkeMEfU+UUhCkaWUuYuPZ2WRjdLM7Xk323v8HzzJwUF5Ng1yvJN+0UOtVn9uev/ZdNhtHUAXpJ8rS4YcdLglD6EJE/o8//nhFmXq+ujkostBacmR84W5R0V7fTVFwNkkUcHCscAhEpWEj7GLU0g9EMakp0rZhRtqSjcuKgdJgzPrg/tUvf6XKv9QZUR8n6cWuDkq9s4MhZlQgqnldftnliu4tvczSuZib62jkS3VBhyrGVdNAJ+pAjNb5ENxxhx1FO8GgYB4pkThp/1fu3WK4mYvNtaFGMOeWff+yOVJXp3jp92j4tD1XmnOmtHCIXnD+BcVmm2+WNfsr14lGc308neSfuOluAwc60VXGhKRjEkTJo2FsMPBBVfhddTJmnllGAb+7VgAGAs9MGzHCUd+JSaSNxp4mVoMRGP/eZhgWRUF1baK7GJhQVKDqkDtCm1CJ4gUqhnMCX55nkbMwOiIaG1xzGf/DExT1f/LPT2o8cC5vueWWYuutt9bnJYccihv2tX/EDyWESlH8FHWuIALeU9JzRyUsX8bGOP1PPgBKch9d56Olc9EH/cicfKk2TRwurvnONYomk29Uod7W2tKErNgQpV9VaHHixOKUk08pJu8+OSuCZcMz1e+J69LPx9jjIDCfK452ioSbolhxEj037FxPm1qssPwKqrDOmoX6dN43zpOzgnIjOQTrr7++ro8RajUpfo/5TCBK8843b3a+G5GpLvPSKKLygUprPxd4NWKp+yXEq2PPDXU1uAZ7B04kdKlMTcIpCKINzAmkcaEgLbfccgoqgAixDlzHhHVthEAofMqts2Kgx1IOO3WiUrsJgCCRTk4eziPf++Of/qjgn3KYEuXTAgRSNRuZVuz7f/YVhZD6R4wvBWUx7Ml/4xxmXJwLZOfI+YO6d71qfaI52zkBucfJeObpZ4q555lb8wcRBtANznqea5NNNpFjiOAG1wbFZo0jUIEkNUnwovSmGlk418w15g+5rORpgf7iCHEWkLAPwmbklWfXvJ1ppqpyWtvGEPe4gYPSc/ucUT4wcFBmlJHqp50cKA0GWIV33s91mgyuopQgZBNi0/aLTY0DiUgdnGa4ycieOlrTN8WrW6S7G42pyeDsw0GRklCqfEzEKiuz1A26ZExkiH6oUCEz1FwaI6up1gFwNZxlR+LaEnZ1+ZDMjNwnB4AdpWjPq+6cAAAgAElEQVRk6XP1qGMcqxbj2wm+zlXIlJyUFBqT8XvmL3WhdmWbPUk4m85hRI3Dh4Nop513KouEDZdFHfXq14h29feRURnNGBkYxo1zvI3iVTc2c8NTOxzJT8a2udE+3DuMuRajqkLrGBqS4heID9QJIo/MD2SVuZ6kk5dYvLj157fKCWEO4BA4IslcwyHh88h1Shr0jbNq7lj1JiJ6jQ5xH5Su+jhwTctPz/K6WbRmcJqu//71Mtx4n/ZgaEAbBHHBqWF8UUfDSEcR6dlnni222XabAueY9zCkiD7jwKBSxL81T5KaT+PaioZ96HP3M3OAfQgDabF3LVb2Sx8ImnOjMC4xDqEsWZ63UkulwWl2ACDP42QAYojxoq/mnGPOcoq3oag1WpYpNHyH/qJvyUmQIEKSdDXl1gio6Tx2khxx5xqmP0ENU02P5HA1KhbWnHn2BsYO1SxQNJ4LQ3L9DdYvLrzgQjnRzAMHUjxfTO/RXpMU+ggGrfaB1eSkGBkYF4LiukJJ2ZD9hLl1xeVXqH04Caqe7mJ/cY6MlMpltPOmm28qFph/AfUldGRLaauvppVnnF8Erfg8wiI8J2cb8x3UgpdybYYmjO3hyfj3vPC46MMkuieZdoI0IHQgIDvsuEPOD2J98R4BMGo70bYo5fu3v/9N1MF3LFIq77E2cRqgV3Mu4RC/b9n3Fd+77nvaH0FAyDfUGCRKqdummk8hKOB+45rkGuFEIK/M5xS4mTZVaofMI5gH5NewbhEFcd0h9mMCKcwRqIG0HdEX2si+xu/QRXHaqZfFd3H+QEw+u8NnVSPL/WpHTnOrV4Ru4KBES+BV8++Bg/KqGcpE8aoddhww4zns40Fb6ZqaEo+NSkd3iQwBV6P2hQSqD4qYUBhpK5Vr90NHiV/ow/CMUaemvc2RNuBrDn9H5DoUhKLxGtrQEe2tqUShJGRt+Uajv2bUOkfkRz/8kTi4bNgxObtjXHrRreqRstBn3AtaAVFiGxamvJn+4YTaSh5JuEbupzR2LhBoJ7aOWtiIhPeNYxLVvRr7vGVO6LBOuULMPRUjfM3MJZ2nNvdtFOa+a0EU/X50wLlHB4JSnwu16+WofBSqsGECz3/icEExPBSmoLuIqlKMllQOoraooaUkcT8nXxe6Be0kPaCriFuJTtcYnihjDWc7FlT1Ou1rm2vpc/eL2waCCNccXroqq5seNzxcFl9LQQtReSgemQqyVYxYqqz/rayyjrGC7LJ5/84xsrFt4840yyhOYWPLSCWIA/vPRhtvVDrBRNNTzZ96cjNz1HQy6DoU5cN5fs+735OV3+w0RUS33q7Yt3n+J5oezw7itOPndhxDYqLksoM+FDhEkcqKeBOGVMF7qSWXUkSc/zsKTzahyHFfCapIPMfnP/d5Gb+O4jdS6Rr2FeapaxzR39ChoGlilNrpyshFun9GcMLvt/zsFtVQOe2rp1URTzt+CQWrJHO3BaBSp7NOyOvCACYfJzpwHhcCAxJimDBBNZdQ3cPBYj3F4IP3D7fddD1Us6DEkryunK+kbsj8BQkkT8OS6vXAgPa9dHYazTjh+BOEnJCvgoOSUfs0H1/41wsFKncY9O94xzv0GIzZ2mutXVx+xeVyChzw8tryGa/zuBgV+sH6w9FgrKirhQobqCCBA/ok7ztJ4ltObXLu2FfJhwHt4Jms4iXsamRUil/s5dTNQrIYdIW1xzpCIID5AqLDWiZwQT4Jil0wAwh0qAgx/yUknPYRFGANGgGtiEXU96amwIMHfJCD0td2PyN8aOCgzAij1G8boXjVDpiYfNtxmW50l2RYdTXuwmcwWthsUOYhQfDU005VlFgH7mjJD/ch0RjVbHjGNiegYhw3GJ0VpCHSnRItYMzOHBU8ToRJvHNqALjuSL09bU5Uvb+bJEzbxi8YGPQRqk8chlDOiKB15b7bEOmCBjT1n4y1kWnFcccep/uAeBFpo9ihI8n0L9HnPG5JIchOn4Y9UWli9FrRfCK8DYeHIqsjI6IFXXjRhTmh9aX0t9WhMA6gF8GLzons3dZKDwfFSJLzrUhEx6DpQAGb+jz9rSOintrjw/8HP/yBkrhnfcOsxWqrryaZZCRIodxxOFOPh/EguXaTTTcpDjrwIDm666y7jmQ5ibpSx4ZoNqgLDjaHPUYXkUoiqYwBfWIufa/gY+6yhjme6SDJ2XDSqhOSTYt0krkQw7QGorpQk+HG5+iLM888U7lrSLh63tnhjLV4uIacjBQJFx2Emi9JyYj3aQ+KSCQaa4kkRCY7J0F5iDbj2LF3/eK2XxRvne+t6lNHuW0o2UGqBBq6OAdqX0CcUWsC/VBtiNSPeW1TuwVjMUlto0xHgURy0ZBr5XmkAheFKjxgTW1ocpox/KdNk+z1Pb+9p/joRz5aJh+nB+pYgwEpsgFsQ5tbE0W/4ptXFCRqEy3P453kiZXIPXVMtpfgB8YreVPbbb9dKf09aVKZ/5ZkZUUNS05E63xs6XOubyOaeRnXK9fHgaHoqql2dqq9Z6h+EGhu6LsY4Lrpppuk6nX8CcdrjybiDzoADQrHESUu1a2KZ0e8VloPzGVQJNb4uuuuKzU07ZnJQTCy5Ty0W26+RSgGY4BTwl6E/HA8/yrBHe9Bpr+lfCg7pMwtKNjIUvMTdIV6VKw1U/0cqKNeFnLOOEjZhgi5M57fXmM8B7VToMFR5NfORUZpqOnlDk5qZLTLZw6UVfaB/fbfT+iQA2UZRalvYgMHpV+rcIb+3MBBmaGHr9b4uoPS69m6UafqDkrLtXxweSMigkJkCKUmkumInvgzOvBD4cFszLUY/+NyUIKBaDTA0bSMjqR7Z/h9dFS0NBK3Td9prIPSrS96GL2llWQrtbkTxdlPEDrVizGuMDpzNLDXOMZ71NvaYsTQBxi0yIQSccaAQJUNygMvDi8Sa4HhnXvkg1NGQKqtwLNxyCgxOkULOwyewP3ebtvthN7kz8cCXPE5W+aEDRnaQJTODkpHF3Xr83qUOA9PkoVN71O4EBqWD/jKPbodkMHA8/jTNxii1E6Bx07UVUXTEmfedI26kcL3fYhj1Fmil6grKCX0G77DfDHlBRlZkmgrlKI4L5rmbJc5bufSRjVzhblBMmvMIcr0mB55PrEfmfdEXLk2yj+i6UyalJNp6/kGNoi036Q6QbkC9/CwUCQMqwUXWjBz7YVOJcUhG0XKgZr6oqg7FOCzkhMyqo4SNyYV1ydabZ4qup7Ui7x/sZbIt4HK5nyrKHxgI1V0optuUrvJS9D8mFYKNkQErZ/twJ+xM0e0m76EUkfhRBvkpn96jdfneKb9JKeQtjAHb7zpRsnEfvVrXy1lhidNyipedvDYG6ACYlTLOUiJ2HfffbfGmTPCfSwH3o5mNEb72F8ZR8YXaiH38hzB8SQJ+4c//KGCAdQywRhXACYFo+SAUdekngeX1gP9x/NNmTJFz4iDBWrAOXHAVw6Q04CjcfElF4+pxkX1S1N4JwwVKJ4hWLDFFlsoIdz7ZHTkYzt4/5GHHxFKiUO49ae3LoNGCW2t08fyeYmS4rSp6hP3uYMuPOsPf/RDFWplrh1z7DEZyYjBB2oAgeJTxDU6fXZWfN57vtBH7MX33HNPscWWW5Rrz6IfSV3NTo2f16pk/KS99Cd7OjRgvypS+00Tv2mfHyAo49kipuvPDhyU6Xp4xtm4Jpnhbpd4BRwUGweGgDFeOAx3n7y7uKpwg0EochJsTbO9NYJuo7uXsdNgKEpdKKnV6PHTRmnjz+cfRgIHZWOidg9DJL/d6wBtMYabjF2rX+V29rshd7tH2MBjdF8RzqEJWbmMwwolMyJ2F118UbHff+8nWsAFF14gA9mUPfrOOUhZStr1XUKErdJ009+KUUn3IiuZDaJxGsumNXH9xx5/TNSCDdbfIBslfaFzLf3lZG4Ofhtd4m1bg78LctIxng3z1hKgjIMSihN1y4e5pVvllLjSeLqwk3BNNeJadkD0bzuMRSGHe9999x2Tj64f4uPsc/oA58pGKO2E4oWCn+kpNmQ1d3s45LGvMHa/+c1vSjEI3jpqPqBsIEKacynHxkaZ5i1J4Smnx/enD7gWbWMOYwRC/XNkWPUjRkeESDBvnn7qaTkNy7x3mWK59y9XSaxW3yfKYAdy0c0x9Z6FUlnqL68XOyFGSzynaDf1pahpQnXxRRdbVOsrJsBXcp/GeSR4vWQjGAfjhX/pKvSd52LjmCVqkuWfM6qAItPUaepj/ic3Q+hHyt1w9JxA1frrrV9s8PFyfaotQxPk3FIg0GPc8UjjQfZTn9MeaqNsv/32mvdQkHCiSOQWxSu1jXa6KKP3Q+dwlZtIZwfzOaSAL7vsMlHkbr/9dqmp8Rxcj3VBPQ+Qg/re7aAN38eRIQj0P18pA2KWDDbiFCl8EqUJ6N/DDz2se1Ngl33XjkwbfVsOX5L41byHCjvTzFoD3rfJtyI4AP0wBsO4709u+In2QJLvpfYIop72JDtCdn7dFpxR+oJ9QW0M+ar+jtduzJWix1mPIFME5xBc4OWcIp/hjVN/4KCMc0eYsT4+cFBmrPHq3lo29l6be9MV2r7TR26IN+DICzd9gMg8xgIFqIgaVygnfVxbh0W/DkqL8Wj0hMfm35V2jowUP7/151JEUbQpJrHW+6kbxauNZlXedOzVYrhxcPPiQCC6SGSxMWofD9B+xsz919CPUltKXGqrt5iP7Yg5iZbQ9aiE/ra3vq08J1JVYaJhKLNAcZDxRbQ3VHnPD52emQOJA+2BBx5Q5B3j04bgeHJQPI4q9jVtmow7V5Su0xsrBkcf/eW5QrtwsokyCulIFIwOJaf6+Hp8GuYK1+T6OO2oW0HpUn5D4mE7d0HrKfWzDQxdNtUeiImtHgt+6jCfOEn3gBtP/Q5/r6Mfxumg2JBzDgqJutSMICoNp9xR1ZyDExzW+jzoWFYJWSJniwKH37zim8WJJ51YXHXlVRJAgEbE/aHpQIeDP09dFvjtfj7eJ3EZ4+e6a68TDx7qETQ5+g1jlRoOfObWW2/VeyhSgZ4idoHClWmDGZVJiAH36Iqk1MY6orU2ykyTQsHssUcfUyTf1yWh/7jjjpPxCuqjCH+SZHWNHFdqj+hzpR9b9hUhs1C5khKgDd7f3fs79cUaa66Rlb3qOWWeM3ZKsnEaEtD5G9K4X977y6KkMv+gERE0wPnwOSB0MPWnHe3vX/99VStX4cKp0yoBkMZ6Rl3OCyPmjDP5FogcUAGewNjsc8yegwE8k5ETP1dGIerXT2InDsBRE2fybpOFpJCkjswyCn8P/uFBzaf5F5g/nyF1Z4/Pb7fddgoACdkMdCcFFpKIgGiTKfFdiN+0qdrj6Nebb7lZQSMcIZ8Nnpdt9EnvD+W2NJTHg7/7zKHeCS/yyewUe96gyKUiuMMTKnQ80RTTPuW9irbfddddoqOiQmnHPgbFHIgxzVGBD+T+JwwXTz39VLHN1tvI8UPgwg6Mz+vG+dl2Hg4QlPo2O8P+PnBQZtiha2h4clC8eUQubtfH7MN4a/u+IjWxWF2C6RWFnvpisdaaaxUnnXxSscQSS1Q5z23Gc/1GTRHLeCC3vO+IrhMUS6uvjOKZ3sHGeOhhhxZ77blXWfwvbngdllRLD6TnqPR5mwHoSzTQQmgv0V84+Sg0qbZFN4TLtKmGhOxoFMZ+cB+UXVE6DKajqKBXihznw2eoKB64/wHJ3xI1hGaw4Sc2VMIj/YiBh3PA4WsHtM2Yc7I0hdVIsq3w33uhULHrk+HAn6ziRcSuw5n1d5qMty6IkyP00IRQpIJT7TojHQZ4mlOxvzscUlMPk9zm7XfcXrzh9W8o3rnoO7Nj5+9HilQUbagkhTNyIf8nooKmQ5HMS+6KDeQKqtFtI+hGtUyF2Fg7OKZEZJkX0Vixs9URjU9j1sSXz3Mx5ahBgbPCEkniGJjU/Hjk0UeK//11GXVHiIM5iFFI30At4bMYpHPONaci5DjWzociMRunjfw4R5/JIZg8ebI49sxHz9tMCw0GmPuv5/indRUd2Tg+UIOQtUWilfWDQMDqq6+uJGOcdoQCch2PUAjU9x+vg5L3ZqtSMb4JAcXA/uAHP1gWOUy0NI1FygmJz2ynLc+j0dKw5Hcq2ZM/RNFX8p9wLEnEJoE+F+5MjnjdCScnBYES8t8yjagXQlWbv9DJLHYACgdiArWLhGvaFyl9dVQyov/eG+tnpwNwEhY57atS1sPZpXghe7X7RPMn5L84yMM96R9+YnzPNvtsuYBiedwkYz+I0NiQ11hNmya1NAJBIEME0wgQqGii79fQZ263nNK0trwf5DNxtNC6gALHuvI+BwsCp4h1QW6N99Zc9NHS9z4v07kKCo9Dw8v5W5X+jEwGEJIXS8ETI1ok5JOjg7PO3Mzznl5qCnrE8zruXQMH5VVj1Q4clFfNUNai9f08VzqwKh9to7G00TZaIHEZ3C/8s7j9tttFNyExkEPYURo2Hx98jZHvbs5C27M1GFhtjoMO75FRJT9+aY8vlb6JN14blTHhvZtT1E9fR2O21mc2Coj6YYjBP8fgbzRIukW/2w73LgZ5R9OD42inIiJL1GIg6syBC83ngAMPKHbeaWfRiihUhnFAAjhqUkZWjNRg2HIAweO2ERf51/lQjQeS+y09g50oEA6MTBAJCsV1zdfpt1+SkcBzQ//hmkQWX5FrJ8oCdQ44/FEDAkWqRz97TqUWJyImuW66yaZSCSondbpiPQjRa443fNcGL+sWmhA1WCpOUJc53oE+1fYZR1Kh0WD80e6bbrxJkX4MeIwzClO+8x3vlEwz84h8CpJqiSyTYIuBFakjjhITpT/yiCOL3b+0e5aR5XMYYtDLiHAzzmeffbboShjYQi2otzE6KiECivgts8wyOXk30568R6S9NEaWtce5eGJKIMfRJwEe55faEqb58SyWNpaBN9wpXds6V5r28dq6sQHuOQECxmullVeSkez547WaBSNSwInPKtKfovwed8aLdkHNOfTQQ+X0Sf4apKVWvdwoCtdyrZj999tf54Nl3uvCClm5LeXpuXihjeXyMcuiqpwvqHOp/0j8TjVZjBzlfcw5Immv4555/QSEKOZt8G8UFtnnoFnRbw4UaJyTiIHVDLkefYkSIPOKYM6qH1h1TBDBjmDN8M5tnTBUPPfsc5r39z9wf7HIwosIbfrRj3+kdcG+xxrIVEEHm1JeVhNVzVRnB61oM0GxSy+9VAFEhBwkFzxpotBjBDlcj0WCBqm+U8celdYya5B8Lj5rx4NrNc7bOvKY1hHy/KwLlO+owWJKa0ywz/eP837goPQ8OmbEDwwclBlx1MZhoHd9vH+Tg8I9VZV84rB+XnnllUqMvvDCC3MEycl7prnkdvZCH7o9UBsNoMFAdxVseLNEY81xr2ymL6ctTe1scv6svT9hgowxkByShXllw7gN4Yr36HcsoxHZ1MYG50mUgJGSamCjz9EtZCxR0yISB7QPlxg1F7jp8711vtL4SVFObkcSJA6OD3XzlzPdy45ri5padDihy2DwUUyvIjNcf8ZxOCgyooohOVoggI3yru63tj5vcdrNK7fxm5VqxrMHdZnjGM2MDwo9u+22W4Xa81KDADGaq24dGVXfkHxMTQ3lgNg4b6g/UTEm+KXBYTLFBUoLUrinnXZaJXkaY/TO39wpwY0c2BgaKi6+6GIpY0GNEr0tVYGPBqPXNdckP8HS3TbKvc74LlFykpilrnbbbYrsYrhhtFGPhtyYXGW8oX6EDd1YF8OGPW0CdaLIH1F4iYckY5K/05+ouan4XgqWOE/JRntbvoH7v9FwbApOpCrg0MtQTLKCoZ0KClXaec59GZwtORcpx+Ab535D9TBwuFGhU84WuW0pbyuKBkSpWtpK/6JaSO0O1KRyDkZyIAhCuFhtzr1KVDHuwXhB62IOPvHkE3JQaLtyJlATtIw06HCqb5Kdxlh/KikMRoGUSDGSsT11qpxykDocTNAQCVOkuiamsdlx4jskmu+5x57aC3fccccsImLqpr6LhG+qoxJRD2iKZ0w5QwY/KLWTxe0Ufeea7xSLv2vxkk5FrklCyTJK0mVPcY6QEYwn/vRErlMCdZJcMAQHaBty6J6P+hnVuFIf+lY48jj688wzT0Y83I/6TP38C/unnSb6GVrnRhttpHViOyHP/Zb5nLdk9qDhV/rgHs8GPfjsK9kDAwfllezN//S12oyX8bRrvNdo2QscfbcB+v5l31/ssusuxSc3LxVznPjZoZ7SjzHe9jzd2t5gGHEw40BhxGC4mAvddx5PW+SyW/tajFc5TMNlPQwbTY2Rp/EiKN0+34eD4o9QQBK509xHRVEgw0vxPV42Sjhgnv/n88WJJ5woqF6qYElWkmgdkWKkXI1WYZwR+fahybwxFaMjNyWNb4zyWuY200/ySZX+MQ76WKagjIwqwk0dAuUDpcrUle5qcTbbjEWujUQpSanQajAE+BuG4LhePZxwDBRkiHOORls+SNM66+Lk2nhifFClAu2DbpIr2ZuiUkYcOl8t7XZU3Y4EleXPOvus8vvhO6bMaK4l41fGWiiq11E3ISnM8R0MWeovUJ2aSujRWXQwhTXIGPE5fkJvwZne/jPbS9xhq09vVcz7lnnHkndTfzl/hfto/SYalSkzns9w7FEoInmfF21QLhYVt0dHpXoI9SrT5pJantHe+Kwdc7HfPk+ogSXEycmBxpgdkTRf+N1iI8pJSDQh0+b420c+/BEJXpBPBc3zhp/cMEYRS6INDijYwI6KX7zH74xnpmIlyo/XhqWkjXAoX25qmUDO9/74+B+1x/A/bcNZAhmj6CkUXp8vRrLoN+4506SZNE58FkdD0y2gGhllKErH1Yn0XA90EqfKiJrGfdpIdiK4LnS+vffeW3kZUMF4HuZDpmsm+lYUy5BDNTqieUGNqp2/sLMkjCvoQZpz5BGBopB0b0VErSFkuGvFJvNcMcUqBY3oL+auzxnGAzSRPBtQfJyfBd++YN7/suJZWHM+xx0cIOC35lprdsrIt+2XqXEZaRwq1c5wOjfdbNNcwLIVQeH79bN9QPEa15EyPX944KBMz6Mz3raN17moX/+lfL/F4BY/NkH8OAJE2oG5SYzkQOQAcXRFm08bFWU8fdCr/eEetAmKEAccPHTaKt5sqrLccdt/V1AmSFISoYVfb6WTrjkoTWPXhBS8VAclHiiBEkH/cPgC/0Pj2nzzzTP0z8FqRIy8APT211t/vTzO1CJApYnaK0RvSRoFWaOCsChtyH2i/JLyhNqG3lF9HCESpom+dhxg3Q7ElnliCgOHNpWSnRfQlYbVZ5+bHkNSKon3lXoGL3OO2wj0z0MOOUS5AXk+m7bn+zSttXjQx/Ykg8hKYdwDow6Hlcgufeaicfpav4ZyuocdchmIo6NKsF72/cvKyBJlK+W4OXKcqYGJVmOHwLlU+RGTApLn4xlnnFFsu+22uY6KP8ceZKMufzcZ15L4Te+TB6AK2IstWmAcUq0bJMEqYjGx21LYPAPGLbKuFFwkmVpGYSqmZ+lgoTfIwg4Py5HiGXGiIl0t00/7nStd9kI5e6kOChQt0A/ktOUsEiEnSR+FueFSOtxjzE+oP4wRif5vmfctWne//NUvi1NPObXYfffdlRuBAyanBmGIkVLAgDUK2gkyQGRcOX+jRfHgQw+qKCGGOG3ifq5NgyNMH0EdA7G48cYbhTwxluw71AWC/kc1cpBO2oXzwO+cMw89/FAxz9zzCOGl73EGqUnzwQ99UNRjKE3MZc4BaH04pvX5ZWcTB4q8NIpN/vxnPy8OPPDA7FwyJBYysLPKPocq2ymnnCIHTlQno8nBybYzYScZx5hnJpDD81kuOM/XVCgRsRGe3fmKzmXJ+UIOTNTmi53l7LBZCtiJ9CMj2jvoG/Zp2AVa1rG+UQ3ddr4ctVOg2pG74oBD3A8q4gcNSL37muAQ14D6B0LK9UFIO/YXB1Tqc33goPS7S0z3nxs4KNP9EI2jgb0M9F6XihHUeoS1fu02I8eGh+sBJPgcA4JNF1oGxt/hRxyuw8yRqty0Jgi3zfAZj4NVay8HITKRRLhWX2P1MoqWnKpWx+DloDtNfR8QAQ6oWLm3wyhu65d43W7Gct1g7xGJd2TMyIQVunBCoHNBzYBaxfhZflZGZkl0lqFKNPNPf/xTsdhii4m+gpEARYJrQqOBXnLv7+7VQSxjN6mBOWrakfiens/GMjUCfnPnbxTJbftsR7d3meM2qmg/lBuoCiTwtjo/TfOyfv0wJrQbx4znRZLUVI/Gud+2VtucK9eRGBoqttpqK/HePYc60KUxa6d6l/qajr8nNEJR1AlDxV/+/JdcpM/qb63bS1OfeywTpc4Sy4cfdriMEytf2TAyB973iIICtMdKTqbw1HObUMrabfJuogDhWGvoXOmeQn0Ty6JxcnRCgrwRHpAG/k5g5eSTTlauhaXMLQucZaRxaoaHZRjjyCPiYOUuIwm+j1ScQFASvx852gXevkCx0IILZZU9JTUHGk+vbbxCpantWVLvS/kK9BX9DmK12aabaU5Wkr0TXcvJ5EgDQ28COQA9i7WPEDA477zzNPfe/Z53lwnQw8OiAxKoYC0xJwlOQRs67/zzis/t+Lni2muvzbRPzgfoUIwluUFGtl/7mteKXoeMMPlJBDWoDYIDS4ACh4T3yclAOINcN5wgnBV+QtdD0AFjl/fZ66EinXPOOWoPz4T0r+ZFmqsOmsU8PCEaSy6lZye4EhXSMs0ROuzUacrJWW755VR9XujLUFFR+cpzLKEm/E7OySWXXlJsv932mcroRHivYUu8g3QgSoAToUKeyZGu7NvZ4x6bMZkCFtakgydWc8TBvuTiSxRMAhlT8VLWfaooXwkohsmIMh4OlhzQmUo6sByLFCCp55wasdK5EYqt8ncCdSiWHXzIwdpnrErYQYMT1XIAACAASURBVFVtCr78u4KJPRfe4AOvdA8MHJRXukf/k9ebjhyU0gIYy0WR/n+qTXLE4UcUKHagZgOUTXJ1hJk7ZCZfjoPSYNh7M7zrzrsU3SOiltGciKA0GPx5g38lNsHgoPztub/pgAVNyEZWS2XiRgeqH2M5fqbbXKkZptEoRA4WipIPWNNO6siTDa5f/fJXosqQZHzkUUfKaMOooHCb6Q38hKN92OGHFRgjGBDmOvs+PqA9Tsynvz71Vyk7EeWLtMFWg7z0oMpXC6rgHBSeE4MFI+slUbxqhmHmYicFJBt3lbyCfuZUN/Qnnd5EbqmZkJ8zPnf92VvmuA14XSM6GEUhAxDJXxR7bHCbltSINvVwUDCaTfHBSSdPw1Qibi+DeiipzCW1uYwohPGMVBytoZTjwd9JbMZY9DyJRlHesmNENjlk/jxtgI5oNbA99thDNEByVHCu1R7Lr44WmucY0a6Y7vyLSj+l+9lQk3rSpElCIo455pi+0MTG46bbHE8Rc/rclEuCNKASOBAgERFJgUKpNU/ie8q7cf0URf1Jnk5/B4kgqZocKChXOBpvnO2NQpqQA6dIK8EK1NauvvpqRelxSkBPQFYwaNf92LpCQp55+hk5QkjUU9SQQAEKYVwXRAJjGAQB1S5QlYUWXkgSvuQwUZUcKiXOB0IeKKWRwM2LulwECXBUKCoIVeu6664rrv721bm4oPMeFGxJ8//WX9wqNa2jjzk6O4t67oT+M4Y+Vy695FK1GwGRD6z6gUz743IdSliJGkmOFcgF+Zpae55PIa9LgZuJw8qFYd9AfYu/WfHKzry/n+dGU3Arnc3eZ6NQgOvGcD3EJdi7QayszBVzIyPCicNGAEDBl1SoMQcBQA3TPDGyq7o4ia4JnZbf2ftxPKEII6wDusd5g7PiPqms16YFMEBQGreFGfGPAwdlRhy1tja3FWocr+PSJ22ldaOIxl8DcvHCv15QPYIbf3qjuOxETOH62xgxLaM1KbQf2lLDfaPhygGNocWmKYncBMF3GK79zI+m/mr6XgsKAoxv/rET0RuN4njNJgO4SXK4LSqeDt66w+WIcXZASOBMqAiGA1FUCrDFZMlslPZC1VJ+TTyo/Eg4ihgdREg5jBgTaCc+zDKSQ+X1SRP1NXItoIhgyGT+eDfZ5fqYNIyHaCnFaDHl9ClCtDgsHVWufN3SuU2FCZv6PBmj9//+flHHlExMcTsKAvaaK13G3QYU13ME/56775Eh2OGo1RyNVke31h7n5nh9QkPCQSF66xyULHrRbb20rBPnFHEfaB04EzKyUuXx8pcUZXUItcmJbkAJJdBQFMUdt99RLLnUkmVy9zj63IaWqU70KUXzoA/dcnNZHf49S74nNXFIhjYI8cOPPFx89jOflUGZI85NKHStzcxj+healOZHqiHSOAfd1w3rLiOZCdUUbWtqaRDyHtF60EycNxKxWX+0HQobThJGMFHw73z7O0qY/shHP1K85b/eksekaby5LsIVBJ+4Ft8jnwGjHKMdxwJnhDwcHBMi7aAArF/QVgxU1j+1VHAs+AzoE/Qw6u1Qs4pnAL1ARpo9gkT09dZbT8EEvgNag9PB/zhHDz34kNqCs8iLPZ9nfPyxx4UM4Dhx7Y49LCSAs66o24IsMoVrjXw6CMN3LVCB04fzasEFo8JxPDSdU10j5iK0sTfP82bRPo1Ge+362vWz0I4BY3f+BeeX8y8JGWjOpBpXmr/sDan6fM/jzD5ZqJUCtU5jdO9v5VS+fYG3jylehrmHuh7vI1phlNu1kxBH4T32a9YizivOJtdlHHBYGVMcfpAunEjmDwn75DISvHPgqtwOSuW0xrysfgI9PTti8IHpoQcGDsr0MAqvVBtwUF7u4uxF/am3tS1a13B4Zr55it5ghE85Y0px2qmnFbfdfluZe+CKtTERb7z90/QMNWOUaCjKLxx4JAP63o1G3XiMrvG2NSXLQgUhGsgmXkElmq7Xrc9bomX5Mj2cVQ5SJXwODyvCGuU/oZ9glMLVzpQCLhyu6ShiNpzTjX2gVg4UV5hPlBpTDDjMiFRTyf70KafrCrG69v9l70zgdRvL/r/23ucgFTK8KWODqUhkJqWIUJK5UipjpMgbUaZKvYikMpZSKGNRmWn0ypiUITJTNBjqbeKc/f98r3X97n2t9dxrPes5Z2P7f57t43PO2c961rrXPV6/6/pdv0sAljGjjbQn67lvGouWOS5PKAcivHTa1MN/zhmatX7oWSbuPYQaxwGM8dSUUN95CoV2yLtK+6G7YCTSJxX61Sy2O1EzvBq4QByJxooIJLpaF+dBeEHAeVR9wpjE2MTIilGUHjCVA8M5wDleihM8+OCDZggpZ6RzH2v+egK16FEks2NAoTaEd98MwNExoyGRQ8M6SV51yZe3AfjwGWOJ3KpqwIgGJmDete0qiii6VaTRAFAYVwx31jvRG9YcoIX5AzhhXKBJAQAskuiOgR6KTzBqMTyJTpAgjkEJHYv2k2dCdIY5ybNMtGDuuW2ccQIQMeE8gIoFqMQTz2cANVMV8zpVKUrglCmex49FJMmHGh21iA3tJ1dO9Ce+J+VGUY9EV0yANTN3GUPOClTxEDEgAVyRE+aulMcEZElcJ4J5wQ8usHpHCWCOeQFOQKJXWKdNUMte+YpXmoQ295I6WZLjD1LN9XFnzgH2dvvQbhPFLj1yIVqg+iQl8febPHEv97NAQAC1LyKzRKpsD3ZAxOf0JZErwB9CErwjTowvfOELRvMDmCKoQH+QW2Q5nyOjNt6McdzfI/il76GZUS9nm222qe7z9Si43m0YQek3ys+Zz4cA5TkzVB0aOmikpM34rX/WZng0RAZyRpo8SRZSfmqGHSpbb7W1cZdNw97zQFQfIPvWXUBUP2NspChIWOYwgwrAT4oKdHyf8ksdxqXPJRgQJIFSlVlqMToAer5a9xLnDOPcxt3RoIuGrmgyv7/z96n6e0zGrHj1gpEi/n9fo9LbKfDCgY8BqUgAB9mFP7rQ1FwEQGQgMneQAQagUJm9DnxSv+XGp2WdWKLuzHHztGJQicJUGesu66zW35JbpTqz1VZxz3rqq57F0jBpMlEIeXLpR/oOGot5VeuF3PqtiZZ5KpBieTrjM82gRClMgD6qEw20Zh30qFAoOShQXSr9kgPkbXPc14RyJ/gnxWJ33WXXVIxukDZKzUpeb9YDxhiFFcl/gOL165t/bZ5lJMIF3lXbhWfZWmnaV2pjyjji4Uf9CeUwRU8aVbwaxs3GyvNq6E8ilKynQw49xBLRRb/R13kuzySaQtvf9e53Fb+5+TdGZYPiU/Hux72vtvaJvgCQjz76aBNGwbBXTRKJYKiop2R6FVFk/znv3POMVqQCrGbkz5hZAm5XqeLxoqIhwELExPKYnve8VLU+Rg4q+UHI37szTJHHpr7le4hx4ESDmsaeIIPdDHOPSmldoNSGkwmKl6IXioIIzLPH83wKdfJjieg+n5mzVkUe5bCxsQmhmVgM2SPaypmDjUBfSQJeYE1nqfK10hrNzZfM3IxiJQAF7nv++ecbkEU9jDZC/VOCPxFFSgkwXoz5GmusYXMGiW6ijAsusGCBdLRyfbSubH24OEo9UsQ6wDZAzAHhCN4pKcm5I63ndYYAZfaNkilyhyFAmSIDMSnNyBlOXYyp+sMHMboztIpkzGUMIvFOJbHJJvf5z33ePGp4ZuRdSkpWuY5pe6cuBqnTYaAMAFCs6JYXFuvxpvXrvy7P0zu0eFBJ4iWULY9XylloMlzr92rzznacXPFAlXgBRcJIWCUpOCYRY1hg5GSBQOyzLmDP6Ttm87hXLiUPj48X3zz1m3ZI2YHtReW4jkgLHsv1118/cZmjsaX7ZV+/YY7L2wxdBOAKaGqMoDR58DIgQtFDqkCT8CllpIEBSjQM/cVEx7Nk6/Hx4txzz7Xoj11alxmObR5gzghEYkjhISe3CCnSREX03IZB6FNmZM5wXqpXG6fdMnIqRn2/SG1mkE0tC1WoadOs+NuH9/zwBN2q476iqENSPfLvATSJBCgixrM22XQTWxPJiHYaX0UMoWndusytjFj2RdTCyK2Yc445E3+/dS7X9ioZgI8/8bit4UUXWdSidwsutGCvzHtQE4RqQ5E82g0dF+OcXEFT2pMMsedeWHtqAAWD9bbbbytO+/ZpxcOPPGyiAlABRfvR3qY9RsnmvDPFEHEOYHBTuDICEjP0XWks5XPMnGmytERryGk0A9/3Cd1X+4CBCQpgejTMQJHXIMmuQ6+QzjOhtrKuKNRozgW1BaGBf/7LDHFy7agFwp9E0FLOROgfi1DPnGk5FkQ+rKgh/4+WCm70sSiwFpXzgqGVvSw4drgGEPi6VV5XbP6OzRO1i76UEIOM/lYaZmbPEnirAFkvoIqiHfWuABuoYF5x5RU2v6BkAdqNUug5MwAa1N9Us0XRofROfh4rnyk6MfkeDhfYBdTZsdpq5K6EWjs9TsJB7JeOZ+PwsmenB4YA5dnp96fnqXVjenaM67ph2bboO3pmJW2pwwBjkAMDXj7FmfDOpE29rYe6RFCaDPsAFghZ4xmioGAlhyF+t58Rl9vYm9recC0hcDZtM/aiklhTn+fevylC0tZXDUBChi5jc8rXTzEpSwwAkhVLq1eWsf/Z9UDgeXVvcah7ogPZ6llMm5YoGT/8wQ/tEFxq6aVsfuhzPL233nqr5QE0UrzaAGQOPI2UdRIwqkj4TdXeO87xnr7xLpK384477jCBgEb+tObOgHPc1hI5C2OjBYILSlTtyX/Igap+c9zH3GomeIVrJGPJIYgUl0awFYzYprkjL+91115nOQbi7tfzUKJBnOZiS1/Ju3vvPfcaxSvm0/Qs0z7rymp4hLo1tJlICu21aJIb71abZ845ems41PeVsB7qOVQm2e3ytarZkgoZ1huemcfy6N96y63Fcq9aLsk281UoU6rFov6xIfKq97Q/1QYpxi1axv3wllsEtShBXy6HKRrXzMV9PraPRR5Yu4qCyOAVpVMFfVnDBiA8EmiGbEhEVxsV5VSyNt/DS08UBUBnYNqTy+XwETjRPpGiA5k9Kc4xASLoYgAgokIY5/L4c1+ivuRQIGyAgU70xOh1UOIc5Mjrz15PIj+iBEY1mz69BBXkBs0sa67wO67D+DfHBnQ2Ck/6OpKzwL4/x/QC0RlU0qDikSdIRMbYAEScUBCDRhza03i01vZKrUn7vp/VypWkPeT3AFyJliDhTURbFG2tEzkgAHjkmfI+kaoYozSaT5zJ9C9zTHv99ttvbw48qz3j4jG2h3qSfeVc6noeNXbE8IOp0gNDgDJVRmIy2tEEUAZZsAMaRlmDIRok9UNZldO9WCMbFjUzoHXwP2FhhbZFA4ibjxkYuSTXAQxRbfDaLMVx1qZeOXj7GW8NRq51gecd6E/9zuw998ChkIORc/ttt5sRjld6gQVLyd2U9OiHdsUIr4OLPkAk5hFEI1Hed9GEBJCQB4YygdeLH+MIY5SE9+pEb2trZ+i75E1lfIOXU6AW2UkkSMWtph1EI1BLQq46HeD1fpenNxoiwVscvXUaF/qECtDUX1CEIBlKPp+jZ70yLiF5XvMsHaIjRXHqN08tOGxVsC4a9WmeyOPqKlRx/uj99b1oRMiwgycOD14eYtFHKvlV3gfxsNdSFc9fFD9FreqKVhhQ8vhXlnlUn1O/Z+Znmnueg8RYIAm76iqrlkvelbgSaG/bV2p9pnfmnswtFJ9WWnmliYJ6uf22AaBo7NOaDOpOeIdJ1CYBf4H5F7C5a15595Tz9yzlMQMUK/uE03iY41QU33nnncs6HfqpGdZpX/QCgOypGIXkQWy22WYlIPbkafNUB3UojYMobCkh3+cyj+T+SIKTL2FCA75G41yZaFrZ59yXpHUiYuQgkGiv80IUX8QEUFOkrgfGboVmGwoLWhuU+O39z7ykXRi5JNkzH1VzRM+pjJnPee375ogpxs2o1v6oNct7MbbQihAKOPvssy1iy15DpJ/cCa0nagIRWUGanH2KqCtRFZLe//b3v1kEzKrOz5hh1/COKyy/QtrLuA+CABdccIEBDRwYnAv0Gd8hWs35QAI50vjkr83zwnnSHoLQDPLXzDUkk3HaAEgAzuu8fh0TLmD+v/Wtb604cnhXAQSdR1IZS6qIxbjVPOLfsA1gHdAWBEw4r/gxIRPksolu1euluGohwI5ICO+nyGi6NkTjNBftzHFpY8RQiGiz10ugJUbttFckO2EQeye3Dwx/N2V6YAhQpsxQTEJD+kVM6o/ocn0XL37Oo97kcW4wDEjORPGFXAw8YWZseaVtDju8M+JN28HQ4P2v3L7t/UYKOxjZyDkQLEGxzhNvGhLdN+eNTlaeLNmyNogMBElzEs7HU8TBBaWC2hgYFPDEP/DBD5hhkYxHT/6MHkgdwGlTbvP+Zt4jHiYWuRgbKw+YYsR4whhFm266aak45cZip8hJnz5vzEvJtDF6QuHGb/TWjVIEhcsx8lH8eclLX9IrQ8ubuMKWeYy9WrTlJXCoumxtJYnUvZQYBN8773umKJQ8fE5DoE3Rs5uAnYO4dPgWI6n4nmiNPJcib3gB8TDq/VLfu7Qo1yXjnfoXrrykRNdoRKWxCaALTyNSrzbn3BGQA6haY8qZiMaB3Tf0oXlOXeHMCmr6WhFtJ+W7lF+09WlJxBT7c2NbBknKrxKoEEAZHze5aYrb9ST3N621FmNEgI0xh1IDxUvFEdN0a4uAtux9Srgm2gAYQI2KJN401oG2IqpLzxSvgeb4uYAVfXXJxZdYRfuVX7fyBNXLx0PgVwnf/InaFDkcRLiIeoo6Y0PjnvXGfTL2swMUFZ484/QzbO6yX2reRYCf5k/IfWJuIfmLIt6FF11YOpeczsfaPeussyxCy/6nPJSseETDvqIIB0VgkapdbfXVKpGr+pxTGwEQ0M5UV0T9zfWIHyBJjWwytCIKn6KWhVwxIOr444+3/CPRNola7L777ubQ4D0QSiDaQrFIgBdGOTVFiK5wT+iGjA0RBYAD9aSuvOJKey6ghjFE+pjIBHOL6Bzt5nyA9sa9yXtCOnnHnXa0PrXIMnkr08Ysgsp+p3H/wx//YAWJTzrppGLHHXe0IqMpshNy4XQm2HKlLsvf/lYcd/xxxWOPPmbRZHJryMcBHNF3bYUXNb+0Bol2A6SIdpvwSkMhSe0zOvsAbshuA3T33XffYsMNN5wAOHUPmdbrEKBMgjE5NW4xBChTYxwmpxVNxmEXIBIN667gIhrqZlX5TWqHXL+X45BncySR9aILL7Iw/dFHHZ1qCOhQrYTpZxOg8DySFCkatvQySydjsTERNWdM5KInbqDJO6fq6OJdk/gNZQI6AGo5RIxkKHKg4P2Ccsb3VJPAErVDPYgmGlECK/063D+PnHDemwOOkDp/UiMAXvPEtKjt+l2Aa70dTdGohnsJzPG+eDFR/eFgl9GNCht1UDAcZPTokBV3nYMOY9Kqkstr7PNTBkaMNNAn0cNaiaq5XKdUzvR65r1WgT+/t+aRKDQyhJA1fcELXpAEIiyPxw02/jRDk/9kSDpFRPSXivFWWwN6xg477FAWanQjQAo5MSlVRoiMQryj8oyLxiFBBJwDGDzqWwwWCm/i4U20I9VVgKbjgCoZhwK4AXilqFOMsIwUxZ4f3tOUf6Ta1DiVOxghKedgfLz46le+WlBoL82puN9VkcHEv/rMcYAPc4F+xTjFSCV3Iwl8iN7j6zcLUAKgi6BJc1VGJ2MhVb0UaXElJd6J68j3WGyxxZIiEsBcKnzaMyrRvmRFhpbV927eYWaprnjrbbcWd95xpykqcR8ZxQJJKari9WAswjE+0ySN8d6jfEbkgblDNGixRRczg9ryEV2lK75bI4jKTAruyX7Onsq+GffIKJbA78mhwvhmzrP/WxX6a68pADnkI373O981IADNCiEV3pPIyQ7v36HY/j3bF/t9Yr9irTXXslawnhF5IXIDtYs1RMQIYQ+isKwPlN64DwCDXArACsDnxBNPtDofrFdEBYgmPfH4ExYpJprC+sKw5/k4sYhYsA4BdAAYnkUNFJPID5ELgQ8bIxejoa2Ai0MPOdTuC3hCPpgiiGusuYa1k3WN0wxFSWhiRGyoNQW9DeDEs218XP5bf1eEsSmizufkFZ17zrlJIa4SFQ3jaQDSARLrir6CWUEBS5MZDjmKcQ+pzJsOe0PHI3J42bPcA0OA8iwPwKQ+fhAg0uXaXGSk3uB+hnuHF7RkVjceCasjK0hOylprr2WblcLOFkZGuYMDfxIACtV4SUrkMJLKTJtnp++rhI1Rxr/UY/gusotQpuDZU2k4crG1Mcu7TAIiXtPXrPCaFOrmHpEu1KkPGhqthHerE+GGFJd+//zvF1u8c4sU8VGEwW4zm31eaUqfQyQWgeN7jz3+mCXQknxrlcafmmG/g2MPjSEW8mMuCTSUzS5pHPStRQGcfqJ5hAFOIjzjYdSradOtYBqcbnnEddj3VCx3w0DRCgHRKAIBCJEqD8ABipeSX7mvvN+SSI1Gv5L2MbIEZpKAQuC3y5PMGKG6tMSSS6QIiPIulENS2sSGilLulbj/+kyRJs2TJJc6Olo8+tijNofxhirCFCNNkrfVvEpJuvUaNSHvQf2MQbb4Yh61i3VQZMj3XYQTF8QICt5p5E8b8zgagEL2cZEiOD5ukSJqOq251prlPAq5FDYvPGrQdK/0e4EDAejxMqIpmiNRMaJjMsxi9ODGX91oBivGcDIYHRCm/dNBRVNCuLWjIYIigxJPP/QegeoUHQ6FNG19edRXIBEHA4ICRHYWWWSRYt111zXjWPNK6yt55dsiW3WD1kU2KCrI3pDkf32/igb1pz/9aaNJqQ833GjD4uUve3nB7/HOAxoOOeSQ4rTTTjNnCEABzz2gA5BA/gkgELoXUXB+x5zlvELZSpECipiSVE89D6hW1CVCbYvzjf+JxBx66KHFAZ88oJj/RfPbc3fZdZfil1f/0oARkWucRG9c740F+VP8HeGAP//lzyZ08NOf/NTOx5gsnmhWHvmUA0Z7DBGriy++2EAC+xjRHKI/0MkokPnlY79s74T09OprrG61cG659RYDLkRziAApd0lngSieWeDr46Scp3gWCuDW10SkcLMvM5cQSAFQkcuUFAs9spzmrG7EmA9VvAbYJaf2pUOAMrXHZ7DWdQEd8Y4NvHBRY9KlbYZpF4BSj7TU3irKH7IBITNJwTYKXpl6kwOSipdkNo1lDgE8aWyIFAKTQdnY4fXntUSZLLFvepnkjdEAhxYPK8oueNZkQCcj1T3dRjuYa67EOz7ss4eZ9yh5ruqV5fuNSx+jzgxWN5AxFKi9QHsxQHTYMTZZo24WIiiN3tGmTg8eaL5Le/GUAtwwIOBzv37d15sq1lVXXWXGDgYcBcWuveZao0Gg8EXkBYoY94CqAR0HbzReVBRn4HRjBDBeGFCMAVQjPPnzvWg+Syq2goSeLBqTc2XkyyhSf0bFIMmzMtfID/noXh9Nc8C+Pz6elIdQhuI9mD8m7QlFyumOlng9owSUZgQ7zUoghvZzLQbIueedm+a0pFDN+1iM2/soiRuqWZRKTfOBug0eyZFHk894B9qFcWO0nBAV0TDSLvO6j41N0G3i3C1RYwkYkY/1Wg8Y0njZN3t7mTOhyGEl8pXbvxrmohJ0uT97CoCzUkskt4Y77ivQII0uNjJSPPjAg2b4YVAB7qFV2Zr1HKImz3LZef5C0RnkQg0pquDOGxSiMI6hWFk9F4+qYtwiR0xdGuXARMNNkS/b15v24obot/aySP87+KCDjXZDJFBzkDlBe6OhquR+2oRBTYRj83duXiyz9DLWPIxdOQyk3sj3K/VvouHZsE/wbNYFFCLWOqIA0QBODoux0QIZYOhZnC1ENTD8OQeYzwceeKCBBqhiGO4AC1H3iGowxhjzVHDn90ZDHBkxsMV3+TdREMRXeAaAgH2GeUKExdbP+ExblwAZ9luieoxJcnxoLXi+EFEe9iNFK8468yyT7AUoaW8QANNeZFETV7oyp8t/nrQ6LihFytHB7zW2nDu0Efre5z//+WK9N62XnFYGsEdHi1NPPdWotKxNu4fnI9oUdgXMxm18fNzADhE4nAQAIO2nPd/xfUH7J23k2dC/YR0A0uQAUWSvsr6GAGUwm3GKXz0EKFN8gAZqXhNAGRS46KE5ClPOs9UUack9N2dMhIJ9HFTazFA7OfTThxbrvXG95NE3m7urZ7XlvcXzJcROiDsZYS3c2DQWTVQlv0DeYJL6OFygdXFQcWhFycckXSqJ1tGSZiXuPwcvGzlJiRxwGGxJ2jd6OiMQaQFOFdvOef8ycmgLyfpQBhRpUPQqa0TFZ+aMxraJW59XDQam+oc/I9eexFPyh6T9j9EJjQSjUIYOBgf9hfY+40GhPjyXGC8IADA2gAEMPqJoeHcBGa9a7lVGP6HaMQAG3jWe1auvvtoAEUYYY7LtNtsap5t7YpiQr4LHFEOD75BHhAQyHmfGEcliaBPQJ2gb96Go2dprrW1tI/eI9mB4MgZQYeCfY8jwOR5ZPJhEAvgfw45r4ZP/5c9/MU8unmE8r0R/SJInksK7w2FHwepXN/3K5jnSsYC3JZdY0pKLeQfmKf316le/2kAFz7Z6CuPj9l1AHPQem58jI/ZsaC9EIWW8QpfBSLdCbB6hga/O+GAE8T3eW4Yd6/if//hnyWd36gZeaEAKP1mFnmjU5/ap2rwT1fL00063YnjmcVYR2NkAKIq4Mg4YtEceeaR50Hl3KmnbenW52wgWsgZZfS15uwRMRWnE4KUAILkuzEWigpb4j9ITkWZXNIo1a6KhniJbubXbAFBogxwLWofkBVCXgki3JUirKjrPd/BsQLoojKKDwhVOBWrEABQ/+9nP2vwGJCvvTRHPSoS4QoKTMgAAIABJREFU674imfLxwkQWiHbsv//+Rp+yV3VgTm4G6+mAAw6w6A25Max/IiSIEOy8y87Fmd8903I8oCQxhd+5+TsN9Pzpz38yMHP2WWenhHz2B0X8zbvvfWXAHIDgIJ/rLAfl1a+y/Zt1xZrmuvkXmL8Em84UAEzghIHOxR6FJDRJ6g/94SGLtJDTwn2eP3dZ9FJU0DhG9WgGwAowyR6S6G5+fugs1RxjDzTRgDjuLtjyxN+eMDDCvSyHria0kIvMiRnA+LKuX/e61xVLvmzJCbXKzHrVeGm+0SZqGLF/IkPOszWXK++qOTyMoAxkNk7li4cAZSqPzqBta6ok32SoNxm5bc/tEw1JX42RlWhUZIzRuNHFRyMdiceZkDthbamFyPsqw6hnk2oAQZGXjCGJEcafhLNtU/SNOGdEmCqP08uichLXGr3FN3V5mUn6J7EPY4KDMhpF8TkpZJ1R/NJ7wt2lnURf7Hmu5y/aRQyLV4yhhuiWPF4chhiPF5x/QbH+BusXcz9v7gk1G0NspZe7p3K0xjMH1Lr+LnZyDgjLiKq9g0VSZswojf8rrzT+ON5E/rSCm95eFTzTY0RBStQvN2psvLwWh0W0XNY0HfiB19ZzIIdaCBY1wCiRoo0XltP8SIac56vQDkXQeJbl/3jtAg5g5hOGDfeEfrL/AfsbqIBugRdXUZdFFl3EjClAl+ooQKHhe/fed68ZgMw/ahQw32kH0UNAy8te/jKrtcH9MJIwnABB6l8JR5ATNe888xZIJNMmnofXGW/4Vb+4yp4BACfyhvEK1x6wxXWsLdoDr5++xqDbdrttTSwAYwvwhqGKZ5ZaHYAqvNgy7kQ5iipzcY437R02RT3yxDsj64pBnaLDHSMl2XyvMMctAjA+biAFEIczATCL7GpUNuK5keoimdpkDIoSxV7iKlu2BDyfQw4UKD6//c1vDWSuvNLKlvOid1XOkIzynrY30ab6cfalpuUgkr2InIA3rPuG4qWLvDQZ16IQ8idgGVDCPAGw8z9zg1yLhx8uc2V23W3XlBPEfIFOxZo+/PDDbT2Ldqg12gMsnaIoLz9z5O677rbcChSj5GihjwHOqFkBjMj5QA0KME7EAKBN9ICoCdEQEu1R3mLeYJQf99Xj7DMAClFDnsd8J5+E76G8aO0dHbX35l1eudQrk9ok0SYovQAnwBn9AMAkkoDDBPDMvc4880zLpyMPce211y44Q6CGAXoBBQCqj3z0Iz0iAGn8a1FK+oM9/re3/NYcBOQ71vfzyvoJ8yACHu1VFCiFonrQwQel/cc+cynjnkhhANqKcDGWiAMo8pYzNSQGozMXZbLDPneY1bth32K/6JkTTefJoDbU8Pop1QNDgDKlhmM2G+M1z9Jd+nj6K3xjGYT9mjAIQIlG5oD3Z4PE4OKwYVMHrJjB5KpESRnHaUB18FJ5jYY2YzBgJEoFJRkvmT6Q4SpDl80zKfYETjoG2AvneaF5weDSs5ka1WF0ZCIs3rEPlWDNho1XfLN3bFYmfKOC4oeRPMR6hxxAEYCJakLyQFEpGiUZaEH0YeXgqIPM2C8N4Cdd0s873e9AyT0bZSivsAwAYfww2OhnpF7heH9wxw8a1YX+0ZwQtcVyPZyHL6NG+RkV0OiF3HqM2ZohZwZwqGacBcz1xPC6URUiWRo7gWXzII6NFhQFxLiIeTV1I9SiTfIW14C22qU/k7JXLeFVBrEZPCpm5+2XR5XPiGCRg2IVsP0Ho4woTMopGB2xSCg0HvUt81nrh3XH50RUVF+EfwOeoNWl94nR0lp+RGmZt2xY3tf0G8+wtnifds6naov2ZaSaSWD+yle/YgngEiVIkQ2pqhWFGYxSM1KbtN6tX5x6p/kq7zRGIhE/jH/ey3IC+q3Fpi7qsg/Vr6lFu0mgft7cz7OxVKQMIx0lNhQZmRM2N0KUDLni927/XtvbAaTk1kDRXGqppUwSmSgIlFibS666VxFNyOwN9J1FkrxmSMqZGhm1SCdR0Xdt9y6bi1CdAIF7fmTP4obrbyiLDS6zdErW5z7MQwATtCJJ9u6xxx5mXHMWff3rXzeQFvddgATgGpopOWCMK+cAdEtyY7gnNUvIeeQsY55j3APUt9tuO1PYgtIL9QvwRA4MfXTd9ddZhJb9bp111kngoOf8DuMc9yLOqs9+5rNGm077XN05mTmf07W+7zIXf/KTnxhQipLvuq4nglJbm1Bvmb8IJqT9q3YOyGnGnFa0FglnHACon+l7jbmiXe2MfnbO8PMp0QNDgDIlhmGSGlEHKP1uOysRFBkFTwf4CQaHGUTuxcerBWcYDrlthkHhSPKQPepbfehlGJZQZdgE8YpxuMrLXe82GWdSQ+JzU+rx5GeejecODjTGGyo3eK1Fvahsqh0pWNFIlPcY7/mPfvQjuz+eQCVXyxjPGWypf1xlShEeJbGSm7HO2uuY3n+idIlXnElqTn2Ti5D1mxNt87GLd1fJ/J67YEacR6+gAWBs4Jnk8MTbiREi77883eJPi1IkMFDxLNYMz8Zma/3UDefM3KsbBpX8hJw3P8j6YqRgmEQaT2qT91sEKLG9MlTi9SniqDEMns508PtnilhhUJlKWE3JzGhg5Fp4JMoiO9PGUlRKIC95PN3opL1Jac3FL7gGahoGvuh9ApelZdIg1NAAUkRn4Z2Q3sVrboIJyEkPGkGp73v+7whsaR/GNQXs2LOIJOG5J7JENBVDFHCBUf+mN7/JCtRi7DGPSdTGOwzVD+ACrYi5e9OvbrIoEzQ7aGMY29BkSMjXO3R2KvRsbJmiq/VrGkCh1hMeddYbQAlHDJGG39/1+wQGtKdCidNYAmCofk6UA+lknCQY/t/4xjeK16702uI7Z3zHcsBQkVKuTZNBWqHJOtjHScS+RvRmq623suifQDmvR/SVfmcfVbV59hH6mcgeURxoUdDAWHdQPGmXcln4LkY2QiaADX4AYcj+Qg9jHEXxIv+QKA25lDfeeKM53Rg/QNqjf33UJIgVwSR3iTYDPmmLqtGTewQwOOGEEyySovVm4FVhi9req3XP+cYlB37qQAN92YigxryB3ZCimOPjtr9CU4XVoLM41aDKAF47O90pcM/d9xhgI0pkZ3guOSsId1iezFNP2XyAPgutUFHJeFZVpixtGFK8+ll+z5nPhwDlOTNUHRoqgNJk7HW4RWtCZ+6Aa7rnIOAn58nz37HRA0ygt+DxYnMvbRV/ycA/rkRAMp4/fUVhbQ4MfqeCWHizkvFW95Z7leVk2HryIUYWvGQ2XRJnX7JwmTgs71/03neqBO39KVDEfeRVMirJo48V++yzj3nw6BtVHq5TyKyP5H12g5572cE1UpgHHHoG8pFKlqwYrsEgTPSaiuXbWxW+Al70fRl2g8693Pi5IleMMFhfeyFLy6/wPA6oSFAl6COMuXPOPsfG2fKAxkYT972Sz9QEsGpzuRIp8c8qACSzTvp9ngzwAA7NCCzGrXo1NBFFJHq6MgIqHfAuQWvX5sBkvEmfyIRArtqINxNq1yabblL+yqk/yc6p5XGJEqk+ILLAXExAwSWKWUsYfig+6b4975rbVxoASgRniCpgPNYTuSv3z+2bTfSnzPyUahIRSfIuoBLhVV/hNStYHQqoTZIOJ1cIQ5c2YrRiqFKg9dc3/drACfQ4cpTIL2K+knPwghe+oPjDQ38wb/xpp59W1prxCuFp7XZZZ4Pu4/U17PsJ+8jV/3u1te/II4407/+KK66Y6m/U80kk8MCfgFAopUQNuA/0HQx81JqgPlF3g6iH5k5FHro2B6TCR18yt3504Y/MU4+hz1wlt4S5xj7Hj+RqLf9ldMT2DIQGLr/scgOR7BFQil4034ssB8QcUTOeKh1YRan0B4AC4BDZIL+ECBEJ4MxhFTblmTyfKBH3ffP6b7acK8b5/vvuN7BBhJ0cExxOUL8AN6rPYk6zkdHilltusRwzBD8ic8CGRdHSsHfpd+bg87F7/InHi/nmna/MLXHHn4BtkwiFfq9+lRoc+Xok0itXsq6aFveyeCbQz1zLuFfma1hjSb3RKdU8c7999zNnIsnyPWd8bs8eApRZ2QWm5HeGAGVKDsssNqqJ7tCHBhE3kSYeaePvB2lq02HfYNDxazxcJDcSlmdjXGWVVQyovPi/vCKtf7cnzNxEX3DPNBsdGz/fW2rppSY8dXWPlN+fw006//yKQwqpSZSe4LYTkudzwAT3lvKYRVqml8nGTd6uJlAYD2VRmzhcMFR5PkYMHjx5ByMlqQIq9M7OZ8fIwSNFLgBJzOL0phyKMpyQkp+zxk9L//YcUG3zzyzRzCSqe7jDvwWydECLs5wAmIMWKBH8DqMUI5A5hHcVzy1GCsnMqfhhTommT7QrUiDqnvTKmsq9Yy5KE8CODn3ad/gRhxf77bdfY2JpPRqQog8tHsqsgVB732TgC+AC7GbMLDB2oJ2pMnV9jks1SlEpM4lq81/yuRZJIaLhIAVq0Id2/9BEkUgBbRnJdYMkR1UJ00nPJjl7iy23sPVpdKE45waZy96OumHIe+h3eJeJ+GJg2/PmmJ7mGWtaUSYz/P5T1uiRkpMiDtprIoBW4jnedUAQIhFSQKtEvhrmW9ZwrIOPfvu5InaeC4ZYBfU/KGaopPRUt0l5WKFoJePBGtzro3tZQUOrsD5zRoEyGAY/OUv1tSNqY8V5lGzvMnqHkc+8BAgShUKhC4MfoxiJXJLYtU8a5e+pJ01og+gk1d8BBuylAA/aoP2etuC4Mjl2z//D0UTUA6AIzZGcI2SDyZUAaNAP3JM8FUQkKFL5vh3eZxLUnGdG/aP+UQAYBvKL8UQzgw5GpALnHIn0fG75WnOU9Zwsx65JhMH7RvRVnsP7MC/JZ9Perv5sBCiqNE9+pSvSMWfJy6FoJ8BPe66BnYbIsTnR5pheEEGhr5DCNrU5F3WoTzkBfSlrIoBC0eDjjjvOBAJi3ZxsRGgIUPqt4ufM50OA8pwZqg4NHZTiVT/Iunha1YymQz1+XjcC2ryRGe+ljAvbyGeOWwIiXjaSfUmMJkl3zTXWLA8OTy6tJFI2GDOKTpBEjDIK9KaKuk/9Hf3+Mrg41KBqQLvAIyr1KB043EtGdDQWe6IzfQx3GTyJquKJ/Lwj9ACSiqGBKBdAtT6i6pYknGVsUqyLcD+6/URPuLflnnitBiXQ8yeHJIexGVD1nxajztodvej9KFM5Y7Fhusc8jDQ/fN7KoxevScnxzmUH3OG5hipDDQTobWaE9Cuml2lPJXG7LfoS5lOd2pXrKy6PRj6SyRTNxLg1ykturXhkrIe+lTNA2xwFcVyVWxWEB7gdXn2oHiQHV9rv31WES8azrRsXFDCDRvktoc/0nfO+d16x6SablpGOEAHUHhBBuHVrC0BRIUXaiDMBCWl+ehJ0+wGU3D6pMa3NXcYNxwdGONFeKZaJUhllle22bpgmwYso2OD1RKJIhSUlj40ZTYw5SzJ3FH5opK61Udrq+36c6/qsNhcAANC5UFUCiJHHwbtY5Nilo5XnFsG7xh46F/smst98j+gSeWRE5SyvI9B4zaCu170QQPG9BootIInIKbksREsBcdDNPrzHhy3xXSCSHA8oYHzOnMD4RW4cmhn7Os+TQ0jCA6oXxftpT0GVCiCCkhrnyIqvXdGAO/dQtXeegWoYSmFveOMbrA1nn3O29RHg6b777ysO2P+AiTPM9yEANWcLe3tcC9rHI80rDVcYR72roh7MEeiTRGOTxG8Y27SWwtjLqcCfdk6MlPLh7KFnnXWWjRXvrXVaV9dUW82BMW2a7btQlK10wNhYHqB4sdoY8UJ57Z1bvNMAG2MrpbjK/uvttjaPdfWENhwyw19PmR4YApQpMxST0JC6wdvHA5xNMJ2VtZ07/HKHfjwIa4ZQ9u1rYWvxnq0q7bnnWhImVAm8ViQAckDIY2kbtCvj5O7NAcFmiToYxRNTOJtvKZHWjTvboEnALArzwnOY4T3m9611FdoMm9ioAftcakC8K4ck8qYSEFCirYCRogscHqlQ33hReq1n9afJQFbF8BwNJ2co54y8QdvUdY6HNhGdoC8AeBRCW2jBkkeejKKmNtTndD+Qrnfu4+XPGQfytPMZ85Tk67qXvBK1qbe57ZkDzje7dfDKCmykOdQFYDY809bWjJlJHnqnnXYqTv7ayea11nrXOhN4Vt9IBjlGg0TbURul0AY9BOlnKeCJliaFIq2Tyr8dIBnvPbSxXp9FewP3FOXq5l/fXNYrmbP0eLcm9XaZ87536l4YiXjEP3vYZ8t17cUhBVZMPMPzgSoKdjgi2tZdBCJBiEOGLu+BqiDg5JBDDzHAzDsrV6TpTNH+qrw5CqzSflS9ZIBX+ql+VoT5Q2RirjnnSnsy73n22WfbnobzCOBD/gqOLKInREToI0A1lDJTXJt33uIzn/lMok3RBo19NO71PiSqkw9EBADlLoxlHDyMMZEUq+nCHHEVP1syDsQp1kh0hfmH7PgRRxxhERiM7RtuuMFUy1Dx0txhX//Wt75lSnACB9yP91OxQ6tPNb2MwvAT52dSwPPP5Mj5/ve+b4p6BtY8X8fWiQNKA2P12j1yLoU8McZQhSxRAkxUQ6+Norke1S5NTnyuuVLiuwF3j+indePfj/OAeY44AflX9HOskdNIa5yV/a3LGhxe84z3wBCgPONd/jQ+sA2g9KPRzK6x2Gas9QMwfSIJ9R7jIOF/Eu4I5+M1wyOGZwYpXhWY6/G6uaFlYeonnjBVEKgzHAx4lWKdgAhwqD/ws5/+zDyiHEr8KDzdqlySMeSzoz/AhpqiKjNmmjeLdqKpT74Fh1z5iiXtQV5ZgRakXvEsLrPsMvkExa5Ts59BmosmTLbBrLa2eYaDYV3xtDt9TcYrcp4AzmyBuNgng85xPb8fQMmMv+Y4Xsujv3h0sffee1e9yPWxyoHCpnU1wHyLBhBzSnlPRCSQirWffvOhfk1ouwwlS+YtiuKQgw+xpHKSkinAiTKbeP0kDWMYs96JBFIrArUsvPnI7i6x+BImGYscMtQaDCLmOjVtWCPsD4qwiiYigywBGndEsK4lASwAkrzn5Bl4REgiDTICLXpajBcUWcWQFQ1uMgCKolUyUslrOPmkky1yYEYqUUIfcxMgkKT1jHK/jIIGjc6poEioaJUKeSI8gUMII52cO+2DMqxloPdsI8oxIg8k1NkALCjnhKgDyejJqZQBKAJi5PVQs4l5AnjnHECOF8CBrDsAhPbNM+88xWqrrmbJ7KxxgQuqppPPAagSeJOMcwSb/B3hE+5NkUlkpBEzIHme9yDCDLCRJLEihb4Jp2646+67it123c3OGtQYqYNEDiHjyZ/McaiN7D+AKKSjyX+RzLf29BjdTnl34Uyz6KTnl+hPjZFyVxijOJ/llJHSpCKcimjqnup71h7J/GIhMCegx/F7coeICgGCaJ9yzOrRQ1GdLUqFtLs7BLUfK/LKPQD61KiB3k2b9L8iiVl68Czsb12PvuF1z2wPDAHKM9vfT+/TmgBK04LNGTCTtbgHoRTMgiGlCIEqGBNJOPqoo80gIFmTza1SmCxs5GyuJB1y+HDIyXMW6THymvI11E+23GpLy3shsZFNUd7jRi9ObqRn4T1zt1HlcPH2uQZaCSCNBHpR0ZKBMnOmSV9SwZwEUIXIZ3cyJi9cjc6V5QW3PWx25ly/KEYuUkelbq8BQ1+Q6CoPbNbg7rJ+msBoDqzFvmi5t2iCSIRCETGPqRfC6wEF/Z7T5ZktYyTjgTYpB4WcgWx/5e7TEkHR5Tzj0cceLZ54/Ili4ZcsbDx9aJhUIScpFwCCNxoOP4YQieUkQt99z91GO1EewV8f/Wvx5z/92fqLNctaxxnBtURaoROx9lnDGMZrr7O2UXNkfCHpfMmll5iXHpCDB56o7W233mYGEgYqhjpODv7Ho0+eAHsSxfW4lroryMTiwYd/38S377wGFcFyqo0kjAFsUKNevfyrize/6c1pPJTjI6+79jg5LSrPjWBAH/jzeA57LLkZGP+oj5HkrCreMnxtT/IE8RxAkWPF5rSDIBSryOHDoEWliqgE+67RTfkJc4bvydFCvgntUYV2+p9EdJwvABH+RJr2/PPPN8cNqlyMPZ54xkQ5P8pJiSIbjCdqUYA/cnzuufceyy+xPIpprhoYcqYEBBQRsHbXzj7aS0FUlMvYawAo7MVch+rju9/1bsvHQU2Sul+IKzCfRI1SPkwCgO5gSXkf3k8pEiIqsINlxp57AMhE6RVtkDlrVexdbp/mS963HilkXgOyjv3ysTbXf/nLXxpAFIDge1xDvg8OAsYX0QTGkVovrE+oqowvUSTyAikhAOBJYg9EcZyxgOjM+3d4vxWY1HgLNIt6lwX+s3OedF6QwwufiR4YApRnopefqWfkDODc4VPfRGfTeOl5vXrOQc54mxWva3g/DgbJ/nIAwIOmENfmm29unlXoX6hU5RLT2QCJvPBDFXlJqGLQsFlzX+prcBC/aP6yGnGifYWiZTGE3WmIJwGg6JCSPKbqD+hgwTBD7Qfvs7zFZ515lh3MJG9Cf6gXMezU9sxFiWJUH8suY9vvoYMcMk1zPD4jc41oMCTNf/W4r5rXsm4YtTVTtJXsd5roYPUbNhnuJMLOnGlGCtEK5rIl9Iua90z2ub+LAClGOJQV8g8q794WCW14z0RZwcPvst0qmKn+hQLz8X0/butSkQCTix4rJY5zlEyzb6GQeD9yT3JnMJL4ueuuu0wSGJCDF5/8NjjyogdhoJJkjcEKDRCKCtfTB+QtAAjw7hKt4XsYswAX5IQpuIchRxFNUU6zkqo1I7x1SQRxD9qAcQrQQu3qzLPOLH7x818YpWmDt2xQ/OTHPzExEeXI8e6mUChp1y5ry/dwjH9orRjU9Ddgy8D9tGnJsZPEohoK3ZqjxJX2KuqLPjYoetF+lMnkdc/m63myPYYv92SvBwBSvPB9732f5Wvs8P4dbJ6grEXOBQYz0RSkftnb6bv/+8f/2XhSr4o5QQQOqhURHSLkyPryftRkMWGCkaKsYeV7iEUgwn6itjaNsdS0uI7nXnLJJXZv0RE/sudHzMEEdRjaG3NU81tAlHsQsWF/Z+xf8tKXWBtMgCXkdFX2JBdzUWQGwAZNSvMH4EmuFJEh+p9+4O+cKUQbiVQx/6n8Tm0pokXk3PAdQAmAlegdawlwRW4PIJ9aVJ/Y7xOWJ8o7Wg2iOec0sM+z+TuULc7pE086sfjCkV9IojJ21vr83nPPPc0hSGRMQESOSa5rBP1d5ne/82f4+ZTogSFAmRLDMEmN6EqVmgVDorGFLd637Hfqnt5+9BfdJGw6MTIgKhOX8fuHH3m4OOoLR1nlYiIp6fDw8LC8clTexqOE90ZeGTa/xx5/rLj4oottU+UQ4XNFY1SUSxtoog112RAns889aV+yl/LisYnD7eYg4lDGSKFOAUXAVNxxoIhPpu97qCFxPHNjq3t0nZu5Z87q8sjQRNKtMPhcIIADGaOSfsrSvJ7OOZ6bOwIEbnz//Bc/NwMYIylG+RI4yEWRBu3vFmNZXm/RKjBQMOipOt85WtYEUJB65T8HE7aOx/137glGGAM+vp4vwy4ZMyNlQb9YST3SbWTUSEQBo5M1g6oQRtjyKyxvBpjux3f1LFG49JnWfsXrrOKbvjjYWwAPJF2LZy/Vpp6p3GXvsIeX1E3b+0ZGzUjEe40iUloy7HGjI8UjDz9S3PTrmywCtPrqqxs9hkjUwi9e2Gig0bCrAIFatJF3x+B84MEHimWWXiaJC6hyuICHAX3qy6iieMN6laFeeZfRUas9cvzxxxd77bWXedxFZYt7jUUBZpR1VoiUo7i1++67m/FKoj31VHBQQQ084fgTLILFu6OuSLSL9yTfEK8/fzcVv5eXtWf4O04d5oApMT75ZPHf+/x38YWjvjBRvNb7xiLrAihOp7VcnwaJ+gQeiEw4vS3Ob+4H4Pr5z35uUQQcZ0T5cCYxTvyONrFHoZq18korG2iAToXQiVQuOe8AHGa4OzWKPBv2NcD0CsuvYJEg6rqwxwFAkFaGEqm5TSSOOUsUiog7dDP2HIDFjjvtaO/NM96ywVss0X/nnXa2XJmTTz7Z1MagrxHJolglvwP8A+qJdqL0xmcUvwT4A2iIarH+UMHUPiKBGfoU8MM8B7QpqT4m5Esef5bX1KyeK8PvPWM9MAQoz1hXPwMP6mKU9Lum64EZDc+Mxzwm4VWMmEEASgNtJSXyhXyLmAx+5x132qbHZozcJxt1/OGAYjPFgMcTZVGIadOskNZKK61koWf4yzFZT3+vh9l7IjS5YZ7kPk8bswxn/1MRDWql8C54czEiyZ0xkAUNA/WUsbwkZOMMbYqI5MbHjTWBvso9JyGC1HkV5SIYob3JCHLjD+8kIE4yr12M/8ocbzLw4xjlGp+LLvp1muco72CMYBxY5XBvc7xdYzSryzP7dWqQqeZS0b0qYG5W53gYp7TeQpSS9yK5F5EAGWx48Y0GEiNK/g6iivBPUYKsu7yOUVLLwrP7nydtLbD2k7iGe2/5twpJykudknp9Q4v1HzSfBOZUp4ik/0puQr++bvpc3ntP1r/+uustEZx1ZsDVoyOak3omfUB+DpXrEYXAsE95MYHT36QMp0J/Uvljv0tKiWEuJGW0zDyQQ0kAy2hn5BF6ojdthor1pWO+VBx55JGmqhgdT0bvAlSOj9ueDn1r7bXXLr7zne/YdRjhF118kdWIgV5EvhHUIYplQu+iYCYGObkdqJ+pEGZKzp4+rUwUd1EA2gkwo/aMqZKhnObqWpUoiUd0JEBSEUyJ56OfU/yKwo3knJBvozwm/Um/ADgp4viNU75hZ5FyZABigK13bP4OG0uADONPFBO1L/YHgA4RIN4bOhvOtf/++H9bdIQ8GvLYcFgRdUKcgHZTVBTQADUTI0eVAAAgAElEQVQYYMHzmSdELD/1yU9ZVA4qJxFBqHH0E/0OmGEuEZGBlsbzyaMB1PBs2kcBT0AnkRfuT64Q0SnaB0gBDOFMQ0a9cqZ533EdkX8ACj+iECagK1GW+poZ1IaZ1TU5/N7T3gNDgPK0d/Ez+IA2IyF+1mD4J6PMDaCs0VN/nfoz2zaHAY2YFK5uMixrbdFByKb+wP0PmG46GyaRFIqe4RmTYhObLIfdYosvZgfYpZdcatKQbPApGa+eW9Fk7OX6tm5EtkWK/LNk8NYK3VUeO0h/F4V55jjMJRNpic4zZ0x4O2vgozLmtQKAkzqTc3OhCzWsART1GO0tczzRgtz4YF5AseCHQ1PqUFoPPdSNXNSoZpA09lVtfcjDmgBdUFHiHrTt2C8dax7NrAHUNii5yEpuXnZou5LAMfAxLkg8po5OMiSbgFbX38f38HbjeZU6Eh/HaGinxHzds9YG80qPjFoeCvkq675+XTMEAT6T8SNaGXQYPOHI2FZ+2vZfe1EvwFcmkyVHCaAJw/moo44yo02goB99TFRGKUxddullRmkiiR+paKO4zpiRwHk0nDFMoUclABblfts6K/S5QFvPHPd3BUSRi4EcMAY3AEqgi76E4kiSOpQs/qQuBtEA6osA3qHg/erGXxX777+/tYh8rXVev45FHxAReO/73ls8b67npQKS2t9tKVC4EFCK08YBF3slTp7nzf28sqhg2I+tH7KZ2RM5Mz1rWudpMW75VeTbkKivfLIUwR8va1zhXIKifM6556R6QORgALpwthlQn/GUyRPjgEPgZY/d9zCKGrkfRIJx0DG2RIwAJ4jHfOD9H7ACokQj3/KWt5jiGflWRDkAJLt/aPfimGOOse9uv/32VhyZ55Gfx7OtgOSMGZZztfVWW1tUBPrXV79S1i4CYEJ3pKgs7eeHtjKegB71O7VYcBBCjzz4kIMTCFOBS77D/OQ9Lrv8MhPCaIz8587VYR2UydjGpsQ9hgBlSgzDJDWiXgdlEM93/TBvMrrrTR3EYB6U5jSgx11J8fypMPyll15qmyWUp70/trd5lfg59JBDTZ4XqUcSGBdddFH7zDzUs0qZafGGt9Vr6PlsEJDXdK17vTkY+MFIkhRoAii57w7Y5wPP3H7ApG5A93vALMzx6GVmrDl0mS8AWjj9AAEVCatzuq05swpQBuhvUVoYs7t+f5dRMep1Blq7JjMXKwC4Nsez7xn2BCVBcx1J5/DNMWKsO5yK1dq+OgjHW90A2uUhVaFSkpZJLu6Rge5XXyeOVegs7Q2q0G1G+vRAn+s359o+Zz7hABgbK664/ArLhVBBu/S1Po4aUdikQigK59//7+9GP8W4xFi0on0DGsyKYpC3hxEIdRBv96qrrmqCAYqwsiYokEsdD4x9yT7zbtDVWg3GfmeEf57WodNzb7rpJkuaRxIadSgMa4oCYoiTSI9AAnQj6E1QveiHPT68R3HRhReZ7C05Dxjy7OVcRzFGHFXkDPFuSbGrvoZDewyojY0Wv7n5N6l6u9HXxsba+7rhntorBNKI1JLrgdMoUe28zlC59Y1bYjj5FyT7G1gcn1kcecSRlqMC7Zh1cOIJJ9oaRMAFpxqgA2oYuWGAkfe///1WI4w/zzjjDGMLADKIlgDkoL1dc+01pkpGpB1QR/SK/oOexdkIJQuaFo6Czd6xWZlD4pFI5jX9DIBjP+A6wDPzY9555jWVPa5n3jCuUO74edvb32YUMdFrUx6nR03Zj2nPpz71KXOEQGNMuVO5dTcEKLOzW0357w4BypQfou4NHJ/h8rK5g3kWIijpyW3e/3rzBjGugwHU+pZNnuC60YHHxgsOxjoAbKokULIJc6jhASIkzSFBoh8haA4QeaibPGB9R2KyAUq/iFODAWYHXUgOpi+U7IkSTaTBNL6TqEl9XzpzQdt3ZxX4BiOiYhzNAkCx/vHChkYTmjZmFB8OeGgOzAOpH2UTMWcFoLSti9IyKX9q94aSQsI2xolUvLJDEtdoAziJHuz6s1LkLDuc5b4iYwLjllyvJZdY0q4WZTBSL3tuk9tDGiIJEUgBjEiSx5NfKbDo/dXW7pyj2zzmvjaQDyfnjGTdgX8a5rjAD15wjDK8yRiDjdXrMw9WJFhjpLovUHPwZvO56DZGPeriVKi1lz5QVASvPlQdqw3y2c8k0YFvf+vbKencBET+8+TEe3R5Zq5TYzvCGLI/MR5ESHhP9mqoUKg94TTA28++jccfehFtxXDGSAfUAGYwsK1gpEc8eMeHHnrI6GOoNfYA3NC+mKckIEMOBO2IZ4N9pd+71/Y4qXCZZO94mexuBSHDdXFPI1pK7sVRRx9lAEDy0ACtY754jO3ll152qQE3KFA4n5jDRD5IXkdmmVwjcnOgtgFCmYfke5D7IVogr6I8okTd8/EhksMcg05mAgH+I5EOSdlrbvJ7IjhE2xb6r4VKAZtp02zMLOdnrjltXl111VUFcuHMW57B7yV2wyN4t4/t/TEDlft9Yj97vqi3ffc9XTCMoAy8nU3VLwwBylQdmVlplyIo/Ty1/SgGs/JsfefpACgd25PyRFz/X8YI3H0OO3iwhLDxxKGDD4fWuOwzZ5YHb6jsHKs3tx1KrTS4ujHeBXB0fNd0WX0sw7/NWPJ3wsuFN4qDeokll2j2gA76/CYjxB6c+bANKDeBjWhIRKWgfoCwyZhw7rgMXiseNzJSUAATHjcSt6pmbfSPWNwuvlfOSO1nvHTsXzOiPfEbzj2UnhShyPVTH4BSmS9NILGh7WqH5KsxDPFsL7jAgtViqE2OhK5gNzxfxjOgiMgWlJ5Ezem6fzXMP0UkGGvyzajnkupvdByfbJTVHQM4AG781Y0WgUAhTGuwJy+rZT+QJ1/OkpNOOql4+2ZvN9lkUzLzvIlW+eKGeaLEf+V1qF8lGUzkB2MW6utBBx9U5voEICS6aKPBOEAfmkqVFxy0yFExYgY8uQoYu+RE4ElnrMjJYA+jSO/cc89tfwe8speTX0Gyu4oUyoAG9EAdO/2M06vy6rU5pL1SIIK5TlQGCWCbG+74ao00try35vOfHvmTRa6Qa7ZIVJ3OO17K/AKMyB+EnobSGPkznGOARsANjjXayjjRN4Bg/m3vr4gmf7rCF8/XGKK6xb8RCTBBCM9rSrllXkNH76o5FmurECkxGeSxafZc7geI5N7bbrut0SUlSmHjSluKcYuMwVqgP1UDJVIKuebggw62iDHRH6lVttLq6vtZP2dQ1/k5vO5Z74EhQHnWh2ASG4A9GhZnigR4ReRGo7apCYNETiYboOSMnT6RFDZJ6dUbz9w3bKQd8ebgXUKD/sULv7j43GGfS1rzbJbyWqYDo25UtYGLuiGQM6C69GWXa+pj1QRQ3DiPdBEKhkFdgBOckq11vzajddANv81QzQGXtrFum5ux7fW+azFiZfxJTUgHOtEKeNUklvI7Jcg+bQClpc8lo80hfuCnDrTE4JTAH94t0mRkCPfdUbyvesB1wxyPSan0GTLDcNtR7rFpBmjsssf0A6Dhc+at6kBc9YurrBaCgcXRWo2MrusygFWMHry2UDsxfqF4Wd+15X7VO7VhjsvhwVyCWsPPTjvvVM1b6AOwokoZ38dwhK9PFE35KQn0NOVD5NaZ+mCkMAqjclK098lAxeAl7wOqFZEJqHx4yFVYL+Ud5SZaF6dBbSyk4sbc4hnX33B9ccrXTzGZYAAIdCM88eQ3EF1ZfInFTWkKeVoSx0my5h7a05IgQlEUSKyjDLb0Mku3OmVkRKuaugqHQlFSREUiDTGikF1rmfFlXgDGyHkiLxDRB5xiMR9Ga4m2UNcLcEUE6IzvnGEgncgDkZFXLfcqUz1Lbda8Fb3QJaUVmdAeESNgKM1By1LuUayPIjEISSnHmimKkgq08T1F42gP1DRquvCjYqHcR6D6vHPPM5qa+lKRI5OhnlnuI/t/Yn/Lf9nnv/dJ4gWdclDU74OeV303zOEFz1YPDAHKs9XzT8dzHaAocqANr4cG0MUD2c+Y6Gc4zo53OYT+K0aDOOcZQyJ6itjspMoiT5o+J0kQHXo8PXCWOeDwzJEczQ+JkYn+4Dz51gNZ/ZAz+gaJoMxmfydjs06hcMlUDgQOLML//B1lHw6otPGrz1WFXoanDKBBNv1BAEqTd72P4RnfN2cgV5TeQtQleubjoShvITztXXfbtZjnhfOUqjEoHVE8jH6p98VkzXHlY/hcMiM349U0Q0OFGv1aRX9y4CQZMC4/m6hT7mFVFCAl6WIgeIX06JmXPCqfYbhhvKKOtN27tktF9+r3iPfJ0bD0uxSdcYPawKJTsJQMjFMBSdJ6AbxGqk1ck3GfClK99C8ce9YDyeKMb1/Ds3avEtVUN0L63HJHxkZNxhgvPPK2RD/6tje0W0X3+JNaHhiz5J0YqFZSt+Zfv8hsrY2pSKmEB8J+G/OCGAv6h4gFikxEKHSmdMpBiXuKEv49Zybuy3ofEtPJkSCnAiobwAODliKbF198sQkOMP9IMj/ggAMsb4bPNJekuhbPDIQQkEiWRHfFARXGLwF9bzPjCDUMhayXvfxltneKytj47vV5F+4lAA8g5n/OHkXtcxjz7rvutlwR2k30lJwMQCp1QYhgIh2tqIgAlGoKWUTDIydqq6JjmlfksEABI59He2LcXyyiNFImuQs4aF/iNbU/SHaZf5ODcvlllxvlLBUyHh1JCl1QuqChfevb35pYNKGPiAZtvPHGNv6of622+mpWHLPimOhnNzHXBzmr+t1v+Pmz2gNDgPKsdv/kPtxyUHxDkMEiT3D2SU0LOXfgZbz7OcOj9Y10jwiQ4n0H2VjqRnDTIR3oPLYBjxQWRTnuq8eZHCUbIYYKIAVlIrzD8JxXWXUVexXj2LpxGmVVc2F0JZ9XqBxNXvKcsRN/1w/w1DoaQ688b8taCPKGRloQHsgLzr/AvHCIByBTybsqjB6Lj+mAswOqi3He9T1zQCw37g3jmQxyPzxFC0nYASMa7zBUh6JMMJU0tN5F/WQFKyl86B4+3hM6BcpveNUTtUPFw7rKM9fnuVl1PmAd57hAMm34+te+bkX3MBCZpySoyigBWDN/+Tf8e6gR5Ic8+tdH7WBfdtllbb7/45//sDoPcPfhlpN3wI9JcHt7ZcRYvtJ4kWrCROONuf3Inx6xYoBbbrVlAnCiyNg8pIDctGlmSKlqd6SSyIEiw5R3lfSsAWmn3EltDSN0r733Kg0lB1tZsJLbVzL9rflAv+DVXmDBBSYKYHaNnDaMo0ChAOaFP7qw2HiTjfPbYsMcN5DjNXDoN6pwE0WgVoeoRin654Z/9gEt+3iMnrXRlhgLpGaZR9B2zDAdn8g76hGMyIB2RWii0SyPvSI5gAFobNCEyBOkjgzPgoJH1ASAx7uj6oRqFNLp5FUwv1SfyjfAtNbYj1H8Ym5BCaOtTbVaImCSbDCJ+PwQuUjS7L5WskCnKQJJ3pPTxACbRIMoACwKVMWglmjH+EyTTUYGn+voHxLhyccBUONYE0VVoD6tjZb9RucCTjoULInGiLqlOSHHja1Zr7sjoGNr1yOmBsSd3sUjoX3Sv4A6rqf/EzXOgSnUNRL7zS4JjkTmw/9e9b8WgWEOWC6R08Jky/Sd48MIyuQalFPgbkOAMgUGYdKagG0gb/GgURI1os3QrG3AyXOd+27upepgpL6hdzTe7NYDABQBDQ4qVeYFnCDRSOh8vhfNZwmgbNQciNCgOJQw4jEM4QIL3MgzBB+Y5D2S+MyziBKLPNNRn72r4a7+aoqk5IBc7d6mJe8VniWbaV4vdPzHxoqTTjzJDvv5F5jf8i1Q6OGw41oZiMn48D6OtR6SARD7vw6q2iZzk/E3AECRMc17GQUo1jBwMCpqAWOKAaMDnO8w/hJFEJg3I9qpNBy4jC30H4wyFQjjcwwLxrqzmlYG1Hf17qmGB15H+PXkT+GhhOYDhx1DBy76mmutWVx37XUGQkishXZFojHeSPoHw5aEbd6HQx9Fpp/99GfF/fffb/MCOtuVV1xplC2oPe/Z/j3F8q9e3gqwAdR43x122MG8muSBEHWjDch2n3P2OZYvwA+1EJDzhpKC+ARVvqndQII/0rG0Ay8wuVAo6vFvKpSjBIQnlz5HPpfPyZOCf47MKBQjvMY4EhLFrWmtdAQofB0KFm03gLJACVB66GNN89wspvxEF/jiXnj64duTNJy85W33DO+FEAHjy1gSxYAWowhBfHKsSdLToqa9p/Z7ecgr+6qDclGAcN6sv8H65Rbg9UKSQyPuxQ0RUc1nRZhStMMjdki8UxvkfTu8r3jHZu8wQDr/i+a3Ocv+SzvoCxLI2bOgEaG6mLzr9fHwNiG7S84h856fxoKZ3nmi1/GOKjIIvVAAXPU60lxpi155m5RIzneoBcJaxElUkQ0PUSw5mGx/euqppJpGPxDhZe2oJlKks1nUksiraJC1eRrPAsaTBHz2D9kMKcLqk9v2yjmmp2huFBLQ2U9/WL9On2Y5QSThUxTS2jI+kdupuQndGpZCdAqxT7PP4IhAwYsCmSlx3gGb6tC0HS/ps0HsiE43HF70bPXAEKA8Wz3/dDx35oQqhw6P1qS+LhGUJoO5biR0BRv1wyxnbPTrm/rB23ZI+CadNlffxCmkhmcQGgFeHqnspMjB2KhVZEavHXlPEi05sPDEveIVr0h0i4qxGqI12ShKl/6Oh0pLVKhOF0mJiE7/kIedjR6aAxxskxl2ipDkQokYcfBj2ApopZwc8YJlkMSx6jrecSwnAaDQblUMFxCRh9bA1eho8a9//8uKjCGNSf0D3p/xJZkWLzQGvRXjnGeeYo011zCDXd7I1674WjPeoTFBMyHKBMVj9dVWLz3Y7uG3ytFNOQu5OT7ooekHM1KpVNrG6JdRJ0NC3kvjjCupfmQkKZBVjDe/XzQwo9qRoksycOhTGRgyzgT0ADKoJ5GoKy+nKkDr30YHAzBPn5boJpLfTd5YV5KiTZGvniIrgNCnZljCNLQRjPEYQah7nrt4880w8igPAJ35v9FbNypn6SD7SsN4yqDEAULuAEZ38nbX10LDPmcgpxi3/jN624v/q6Sd4oUfLZOgZeBp3mZv1QWg5Na0v5vmGX9+8AMftJojiripDZES1gTaUgRFxTVJwp4x08AhY8ufGO7kXFDbhIJ/GPFIpD/40IMGWlmrSMMDWMgTW3DBBZOcc45yZXN2vDCjGUcD0YI55/Aip7nOqoFb+hsnANQy3plaK1pvFaDcYa0LGDB3AexEPNd703q9OTGhBpKiE9bUkcLoXVtusaXlBUF3JOonICJBjzh/e/okzFecHqx96FOsyUj1ZP7isEmA0hUgTWbZ6b8W8Zw2lq4RKMeh8dOf/dSkii3nZJqvfa/lw3Uoo+HIEH1WkUYiXeQckR+57hvWNRWvBLg88b+fWTAEKJ176Dlz4RCgPGeGqn9DoXjZfobBokhKBw9P451bKALaOHsO9X7N7LChJ2OhzaDvEiHytkT+rdqNmgpJ82yWcJlTxCHQSJTHwkbJIcohgYcYgxUFI4ybVy71ykoinyR8Zcwlg7Crgdpk+Mu4bwEGogUpdM4BhlcK7jYeWAqdiR8vrymHFQAFA2GXXXep5lnU8h0qxkjbId80ByYBoAiIMaYcrlYLwvnWZmOOjxdPPPGEVUyGLsB1RBYYD5P2HCksUqBDGvUbirzp59XLv9qqK+O1xvMNL56IBZ5+km35nT3H8wxaDcNc1KtupLbMC9UBYU7J4IjAV4ZCnKf0CX2gSJ8MDavrMn36RGKt0yek0GRG1IySd67EYK2VVPnb6R4GUC6/rNhm621KT+6cc5Z0LgDwSEmLFMWOewjUybBLSfeh9sF/nvyPGUyRkqh3tjZCxcs5S+pRExucdgU5AS7G9dHHHjU6H/S37J7WNJcbxk30OIxsgC5RIyJAyWDs5/Bxg5Q+vPrqq+27r1nxNWUE199NlMtUH6Lf3jIb+zjtoN/vv+/+4qKLLjLj06LHRB3re1JDJDRRghxwqjAkErgoqNFPOH74H9D4nve8x96dP4lysYcxx5ZccklTt0JlT5FeUZDqwySlsRNOPMEM+/nmm6+iRNYzrLXimNyfiCXtARThlAJA8acAVwUEtESBoygHZwbvz56cjdgVpVCAZM5pJ8b8zb++2aKSKG8R1Seqs8P7d0gRE0X0S8Zf84RQPhmXHP4/h1tkVjaD8lNUA4r2iYLH9ZHSxbsTpeU85F2IQiIKAfj61IGfKu8ZHFsaJ4o0siYirUz3/sY3vmEOwdVXX93YDTFvKAdCG02Nfuuhn40y/HzK9MAQoEyZoZj9hpihhlEpRZ1+RnxXj35smoyutnvnqC1+8FaoWRGs1F+/ychw4zB6f5PR1gDG4uatx2CgnnjiieYhx0ARiJFnUFQgVbOm3dGIYjOnzgGHNrQpKAp4O/H0YQjq8Omh3DUNc1u0pG50Za6VAcNBIFoGlBm8t5tsuknFMKXt4oDLuOcQRF0G6o5VKx4pPbXJSx8K6/Wl9nUBlnonzYvc+Gf66oQTTjBDGJlOQCLUJNVHYKyIlmDMkIux6GKLpvUg49vAZqjngAFGn2FwQXszSoN7//hM0QmaAs3o6C8ebUaBVR3vELlrzT1pmeMaIygpBx10kBlmcz9/7mT8x6RdedYFOiPVMBqRepcY5ZDRK8lZxjvWNdHnaShGiuKPf/hjcfvvbjcJXUUmkxStX2gRHaiFwdMqr3+MusSaPBFoJYO8KGydkVybjJ5+oKQPQMEgYn0rUshYih4ZKYStRlETQAngDKBMYjuAL0tRaVnzjC85Gdtut20B3YvoHREA1i2GvMZaADS7rfRzTtX338x+LOCKwXzfffcZUE+0so4AJeUfQT0aKQz0Y3xSiJCaJoD+5ZZdrjjllFMsxwp6H6Dg2C8fa0pd5EuwjxGVomAjtYoAHEraLydG6IHwHr+/8/dGT2QcBNKzfZVxJhBlRQWMqA79gHIWbaBeUuXZNWO85/4jRdpbzLHi+WK5vSFG+m2fRaDD8z4QNiHSQESNqvC0hfWD42zdddc12hi0yB4qZGiQAYWxUjCF+jHQN+mbueacyxgFiMcAoqBzMv+gh/J8ih1/5zvfsSKTgEaiaVf++EqLUEM9g8rI95ifC8y/gJ0dipLwePZW9thDDi4T/uVwSPuY12TZ8YM72r0+sf8nUqSwlRabixIOAcrsG5NT5A5DgDJFBmJSmhFzUCblhg1Vs/sZZk3Prm8cTQCl38EZDBBt4q2v694xHQiikGz/nu3NC0URRxk/ZhgJ5LkRnbi5uRyTojAqAAfud7/7XfPSQ8eBqy9NetuEPdncvMlPzZjQgA/yrPackMtSMZBC+F8gKoEf39x1/Z/+/Cc7yDjEoQLEaFpKeA8HsrxZ8H+hXFDtd5GXLpISGWOfxETXrFFQMxbS+DSB1hxACfNLbdefgC5kT+ln+pxDmggJkRDoUA89+JD1NYccQEaRBBtKP+gFupQkH/ux0ld+Pd/9v3/8X3HC8ScYB94OXv6rU980Cds8/bqmzxyPBijGAZG+JgnsSHFLt4/KZUHkQDSNuF6aaKBJHWh8ZmnMu6SoUS88r0nGYYoYtnhwE0XE25ba7U4HeX8FgAGSjBXvv/8B+5eRylHv92gcZwBLHNM6yNI8YJ2Qi4IXX2OaAEpQs2sEorn9LHjif/ijHxaLL7Z4qRAYrq3nCaR178aoGXT//rflwKH4BJhC9QlqD1XfiTyY2mCUXfa9qmKsK+hSl4Gu9VfPHhraKgOSNt93/30GtiogRWp/Pie0j2qO1Kl/F190seU3keSOY0GCFEQ8Tz/9dJtjv/3Nb+39zj3nXHM4kBf13u3fa/Shu35/l4mZHPrpQ60KukVQ/f1iv2r8cSDh1ed5/F/Jz6gfGjWnG/cgt2rPj+yZREeIrPI/fcB+SURDe7vos3EN6jOt55t+dZPRR6Gb6lyxpHSPkEVJ3+hQ0LhqrTI/oL4xdxEUIGLHe5Kb8/wXPD+JGVTWge/BGhsiQggNAEZWft3KlnsJEMYpQrRKe6YAqTls3Gkl0JmoX8WIRdZQHCNKkuaB008N6CL+4HO2riwq6i4gC9AEMLe542IRreMWx5F3HAKUybL+nvX7DAHKsz4Ek9gAFWrM3bILtSBnLNbvlaMYdaEQtN2nKRqTM2pbQunpEX0iQzJQ4LuyoeNhU+JeT15BCxhLBi/qTl4FF2CA8cwhRrV66GMf3eujKTyuxEM8SmzSCmNXjEwPpwusWMjfcx7E2dVBZZQSaAAIAJCvcM01Vujq++d/3zyuyXPbRA0LRgxtQIkFbxoeTB1QySgMRlDPwRfGN1HNXOGlX4Sr50CJANS18RUJoN+4H15vHeqqWqwmxAhCJxDRNDdrCnBQTaCNmdd/mhdZywGN3HxuWn8tc1xjTJQIyU073FU0sss6aNpamhwFDddjJNDv1JnAC80cQXFnk002KQ2RUIehcTfrZzTUQKmiL/wJDYWifSoKF+dlDxDxBiTQlTE6FT2ENgNdjfyCilMiN8/r41cfY/+3RTDdIYHyEga0GbGez6WcEVOYc2+2jNfUd+OF5V9gUGMwvvAFLywjoKMjVqiPtYkBVy5Qp9Jk3jPSAeO4ED2WMAbft3nVoFDH2LPncM0tt9xi8uSrrLJKSSPy9aH9Qe8do45K+Ob+D9z/gNG2yKMgCoRDh3fhvlSyJ6+EH2qAkAxOlOLkk08ulll2mSQywDOgArGPipKqmiW0x0RCPFGcPuM6DHm8/e9593uqienqlAzY1R72t7//zZLJYzRZ/XXG6WcUJOGLJtVTJBFRjv88aU+x/h4dK2769U3mPKK6e31vlnpYLtqmORIdNqJiEfXY/UO7GzggmsEcI/cGBxXUXRw6RxxxhNWRIcJP35LvwQ/V34lk8X4RfFTWce3s0Lln73eKBfsAACAASURBVOWON/ocZxHPQwRDoNEiJ0795Heqg5IAis9bPmNsieKQp0L0BjEXRbF7alGlzT6z4/Tbaxo3qeEHU60HhgBlqo3I7LRnVgHKIAu6ydANh3rPKzQBkH4GVL9ISjxg4r36AJSyqePFJhtvYspBHICRHtPTrBaQIj67wuba6GW04Q3k0Lj4kost6R5D8xUvf4U9QgnESe7WlaTMK+Ve5uQdVOG6sWkVD5EpVc0xh9EG/vjwH4tTv3mqFbgSR7tJVrOp6+kX7olRzLustfZaySiWkWQHlEvD2n1q/Z2UXaZNm3hMzhBvO2TC2KoP8Lge88VjTHmKZ8h7Gj3v1hyPSkUPfaWdbRSg2E4HivTDY48/ZrktRJboI8ZIkayee3dZww0GbozyyRDiXXWgJ8A1mQClbe0CvGfOMONKhgle/SuuuCIlyafxV50iRZZqnvrWbqmtsST6ADj697/NkK0AtPrNMgAiZ/hrrFDfgxpDngEGt5Tc0m2VH+O/kEGefYfQ9pgvhKefqAfGOMaiGeCKkHoOk4Fs/74KU0Itwuj90rFfKmVxPa+HZxOtBfgstNBCxZIvW7Ks8i4FsmDsCbiYB9rXa8oLcvlY7oeBmSIPmX1a38dAxENO4UTyA1h7tm95+4w26YpPtB8wqzmD4XrTTTdZm4mGUR0eo5hIMzlA8sxDEYLCCTjDeXTY5w5L+6B5/b020O233W40L6l4IZVuxSQ9+T6BIjee//63v1tuA+CoLmoigFaJVnj/MH9I0idhW/lRoi5qTIiiQHvi3aDGkjMEDY1IF/31+te/3mR3KSzJ/sw8ghqJEp6Asi0/z6OrqLLV9ilFuqREad/zKC90LWrIEBF568ZvNQcC1DieT7RGVdt1f80bm6+jJZW3dY7XJ348m12mncgQ8sn0lfpHSmUCr0gMQ99KkXjfq2kD0UzACXOc66CeJWpujFj321cGsWe67NXDa561HhgClGet65+GB08GQMkZb4NQupq8x01RlrpxlPM0NxlzwYjtMZSbwI1/h42dCAfJ43hQxX9vlDNs6AMl/OqQj14wHWb8DiOTw4zEQgq3wavnMOOwxuunInEYgyTwk3RoeQ6hf0TPksEuLx+HDIc7BhB5Mi94/gvKIlueR1KZaX28+7onhwQgBdWZD3zwA3YLA05KSHdDq3LvEI1RXkQ256jNuIyf+f3kaYa7ftZZZ/XmIzR4kbPvrf4cwMDHIEDNB6MC6lh5i7ImR9/36xpNycx7xhmPNTLA1IaQhzbX5z27yawAwpY5Lo8/RjTVsGnTtttum+f+qzFNUYf6us1shaKEyHAUDaYSQapTmOJeknv/aMC71DCgd/75558wtrmHvttm6GT2FzkVlM+GpCqRVIxz1uiGG21oBqUS8rV3KO9AxvI555xTrLTySsUrX/HKsp7EDKeIeqTj8cceL7gGQ3iDt2xQpRuG+aYII68kY1jyrbqnagX1eKhDXynpmntQ/wZAh9EdI7wqqIdRTlQKFS6Us9iL9ttvP8uDO+3bp1k+BwqK7IPkmkBXoy0U0AVEEO2gCCOCFBQRjBEYGxov5ImnnfdD1pY9FElniQao/obtxdTUKUbMs8/+hcBJMsTbHBXeZ2d+90x735e/4uUpCk47NMaKkAjs0p555p3H8mz4gepLJIjkdHITiSIB7kyZzelOMfeqJ9qscVDhRWpczZxp5wlzyuiP++9vQgMAR6S7F1l0EXtHciKZf0TwBGSieIX2sDqVuNUyyawr3ftrX/+aAUWeDUCVg8CoXd5+HIKcu5yzzDkT9XA1P+h4UOpO/dapxcIvXrjqpKs7PdoaOQQoT4Nx+ezccghQnp1+f3qeOisAJQcIdEi3GRJdDa944Hd96z7e5SwlqMnobQFGHD5snqijSGK3nwJQ/TFSi4leZLOTxCkeLZOy+ZwDir/L44kCCj8YSXjh0LdXJEZSj9xHQMU2cuUTuHcf45nkTWRYycPgx+QdPZ+lMTSeMyI9gsN35Y20w4WIwejYhNKZPLItevvJgxv6oTOXP8w7gTG+S64J74qXUInWyoWQcWhfrXn3uuTKVNrmh7Du+fgTjxc/uOAHxdbbbF1W8qbq+Ni0Ki2mDRDk5n2fOS4DiK8eecSRdqjzu76JwXFc2xwLAwC0OAb//Nc/S7lWB8D1eZ9etd++0uaw8Jtg7GL4Qu8iKigjWOOS8hzCPEzrLog6pCinX6foDAUvMeCgUpmnN0SARJ2kKeZdjpLSbtgmB0SNl6+IHu2Xxx6QgtGtyJv2DdGjFB1gf5BoQ3QG8LlFXD2y+te//NUqvO+404698shh/5GRaKp1nriMpxqAYWIQLgNdMVJrYycBBSU9E5GwYnxuLFt05cn/WAL0du/azoAVhiaUyEsuvcSACc4TEuLJOQFMAD7oC9Y0BjaqXUSaLYfi+WUORS6qwe/pI9pNm++5+x7bv3FckBeC110/aa8dGzWpbgx6oi09eUzaMwIY0Hij8EfkdPU1Vre1F6m4UueKjgrL0wr7oxTseISEBqgPRP/wDFF8rQlRGTDsYZrTSjQ3wHXX74tP7PcJUyvkfCC3hejTSSefVImIkVeC6hfPoW94hkVgfL6rXZUtqr43dKCx0kbyYHbZZZfyDJo+LYmRpP2jKIpUBwW1Mpch53qAMw4xANaZZ55ZbuP1s6PNeRlfYAhQulpaU/66IUCZ8kM0QAMHBShNRgSPbPssft5kaMTf5zyS9c+DUVoxctooZbnv1A3vhu9zuHzly18x6UgSkDl8KkZu0yZdG44UzXAOrSIwdpARwQiHeLw/xkssMkgxsZ/97GfmEcX4RQIV5Rrz3HlRQjtMRsdKGcppY0Z9Ofmkk43PDGUihvEb6S31/gl9GBMSY0LzT3/6U0s+J9IEZUX0sXIaeEeF/rKDxYUG7J2dr96qepXrbyUcu/IWhz0JoXgflfyejNV6O+qHqoyQpoMsM19lyAIg8dhiQJlUs96pfq8+UbusMd/k6XfaBJ7Xb37jm5Y4Win2N+gazG0jHee4GfgOSFg3GPU333yzKQf1JK/2u2fOsZGZk6KE8Dz48+QoiD4pwKHaKdYG769oaOvvup7HGKXJQfcN199QkCi/wQYblMU73ZMrJ4EBdeSNa8aSRTWQ33WPvtrFvxmvqOBHuwB1t/z2FlOoioAgto9nYoBeeeWVJmWLCp0S98ktU4FB5YSwr1Bxe6011+op+CePNu2RQX39DdcXv7v9d7Zn4OVWQVdJSLclIUtEwwzJGTMsd4RiiUQU+TeUP2oGsQeRk4HBvMrrVjFVLiILBx54YLHV1lsZxYqILFGUlyz8EtvjyDUAvGyz7TbFRhtulKIKMXKW8oPcOcA4iXZIjar9P7G/OQ0+/7nPW1RakQm9P/1MGwFBm75t04m8Ha0hv2+aOw5Uuc9f/voXc05QQFLCGHHPN1ARcu0k4xujY0ok1zy88447LZEcuhwRFkVNJKAS7xfzeQA/l192uc0jQBzPeP7cz7e+IKoG8IHOxf+i2/HeZ519llWg1xhrX5MTSRHqHidNPF/r9kAGBACGoLqJyijamGiC3B/ZZhLwKY4s8Ea/Ein+4tFftDwZQIr2G829ioMgt5fH/a1MCR3+/H/QA0OA8v/BIKZXaPKYxlB2g+Emj3syOmtUgVbue0MfVozkrt7cWaGTtY1hAxDCi0SyInQCwAmhZyteSPKz0whkgPQoHzWBq7ihx8NPKjq1dsrQFTCQMQG9ioOeqArggx9C+ERIoBAgN8tneDKXX2H5Yr5550uyjUkFJmdEx+c3GIoJRIXPAUQoxACiRDWSx1fUtlhrJhk7/YxVtafF46VkZ/oGjjPUkKWXXrr8ZsgRSa8WDf6G+1YARu36mFyNp5mEXOhz1H/g4JXB2nNg9js0+wH+2twwagrgdsZMKxQqj3N2qncB+7mx77huYlSCv5NTcNX/XlVsvdXWKRnWbtVEmZE0uKIafm3PXAvt0ThwDRLD0FSgY6IAxc9OO+9kNMjPHfY5A83w+lm3GM/kJmAE82/zVI+MWL7D2972NpNWZX1BtySX6atf+arliMCdRykKrz8iF+S87LHHHuahJqfCoizTphWAdeYidBqMa/qC/BIiPN8773vmBabNJCLTlgcefMDoPuQn7LvfvhM0SVc7i5RQAApJ2Z/59GcMlCmRPe4T6mN+h/wwXmvuS5sUZSFywOeAagxCaE04NqCEIRXM3kIkAalYgAZRGBnF2v+Vb0bfqS6HSd4W48XDf3zYKFlQq3hPKFzMT/qV5GvoXYwJQOu2226zZ/FskrmJlgBS+A7/ph+JHKM2qHeLyl82VWqqbzL+BRQxwgGw5K0AdNI27DWtjBI14ymjJTJPGFvtVyn5HNAzY0YCe4kCNzJisrpGwyX/z3+0Nq2/XKnKwK8r3QnkygllYHfamNVf4l7spfzJ2Ai4KI9HxUgVUWFcifYd8MkDim232dbEKaBQyQGmtnKeMR+g5CL1q3VLLgq5hMxTRf3kzEo5Of0iquFz7f0R0PDePB96H+Ba95VdYWfq+Hhx0oknWVFgatnQF5J1//Of/myUv6OOPqpYdpllE4VWOShZAJ1zgjIgQ4DStrM/pz4bApTn1HD1aewAACVRhYKRmPUM1x/ZJXwak2WbgE4HY7mRPuLG6ewMnXkZZ44bxYA6KCigbLzJxokeFQ+HRAlIJ194ctvG3s9YjmF8995GD7B5AsdGzTCn+jmGBQf/VVddZcmlxx93fG9NgtgpXUBhW4RKHH/Pt1BtjgcfeLB46SIvTQekaE/82ZjD02bANwEJeMue6wIdALUf6BYYiyYhPK30bita1TNf2uZqpm/qnlES40k2BSQaQEBe2LnQEifoG2kM62vCcsrMn8w4KBKFJ/q973vvRGJ+14nfNP5d1nAYL6l4SdkNr/Ivfv4LM/hloNlfWgDKQNEzpxpGPj59YZQkhBc8ssacILqFJ5raCjIGrfYK6nbjZcQkCVg44IvzRtGPJESgPAdVPR8bS2pbAuNal3f87g6LEJBbYuDAnRumbuWVzJVDwtoFMJDDBOBcaMGFzHtOn7K/yDjFaKPuDXLWKQ8tFLSUoIbaS9QAgPWh3T9k88MqgU+fw6Ir/I+EOtQy2iEQwnX3P3C/UfUAKeSBAADZC8nHSfkVTz5ZodXxXogK8H3EODCav3jMFys1WViju+++u6lDsW+RHI6BD9DDqEY6mdomrKkTTzqx/K5Tz5SL01hosOaQkGHP94k+A+qIhOFUsPwVlz7WGLBvAqBIsMdI1u/NpqVauUvlsrcgKw5gBKwCQgFb9C0AEkOf7z7610ft74qGAxjuufcei7iQt7LmWmvaZ8xDIldEd3A0AcYAvYw14ArHhyiFtB/wzD6PCMK999xrUYnLLrus2Hjjja3vlXgenUR8n0gb84FoCXNLVEP6nzVshWo9sp2Sz129q+uWYss8Kiv6FxWVYS6xX6lYsNGNXaiBZwNsjRnw8pdP1JgaKayfPn3op01OG5ogfWnrOTARsm3M7XFDgDLIcE7pa4cAZUoPz4CNGwCgRMNKm0uFh9zknRjEuIkHSo7K0g9vhVoOPXknA3ZN3Tg0j6PXd+AgJzxOaBkDIvJzZbT2PC4XiaoDmK4ApeFd1L4UkneKBZv+kUceWXxsn4+VdqHkZwf00ucem/NqRy48HOKzzzm7eNmSLzOFmMTvHyupM309XbmHNoE87z+F+VEv4hlUe1eUqzJn61GhfnM1E3mIika8N7x5PMDyBJoyUdTmn80+T/1tlv5E5wic4Pn90jFfKvbaey/7sHM9gC7gtN8aCgBV4AMjjTYQXbIK6Z6boTmSjSzF5+RocC2RNkUvJXVrhjZzzYuNYlRCIcLolBqRZLn5LlQsjD55mRUZkPdWnl3ar+Jxck5EmpnRVTDm/H25D5ERogErvnbF0rHhxjZjx7jhcY/PpRv+9e9/GdWIHBKioauutqq9i1SvME4BAcstt1yK1sX6M+atd26+1PIACjfceEOx9lprmwHMPaFkcn+oQDEaEPuT94V+Rh4HUUmAkSlsrfTaJC1s/VOMF3ffdXdx2eWXFfPOM6958O++5+5i+Vcvb6DdZH5xTjiYQ1CCXDGiI9SAwcDHAIVKi0FOZAqAgHEveWMDRWNjibqV3ZsCytX6NzGOkVHrbxLsN3/H5pZsj/IW96S/KSbI2oIeReL4OuusY31DPgzAg/lhOS2uFEV/k/dF2/lsvTetZ+O8xOJLWKQG8EU0m2gZwIPIEf3Gu+z78X2L3ffYvbjs0susRgl9Ay2V94d6RZ7IzjvvbBEkcmegNK2x5hrFrbfcahLxVFGHKocUMw4Acpe22HILu5eAgQFR8jeUa+hnAP2MvPBOO+2U5ght4p0psrjrLruW1KlASWst9FkfhBbaLHMSuuTXTv6avRvrQ2qUEp2gX5mfyGZTfb7i3CgK6+MPfuCDxSc/9cniTeu9qZKDUtnnm9qlPbTfvt9v3xt+PmV6YAhQpsxQTEJDBgEobuxWEkC7UEUGWfzOCzejahYASk+PDPLsHFgIN9ShLcMLDjWbKx4eeWl1HraClMmIoNSMU/4pg4x2Ws0PJVCOlzxw1Fv2+8R+E4dNDsHNTp9HY79m+HPYQnvC2xrrpcjYSJ7vtoMkftYwrpIflScUWh7vTs0aGZ6VqMkgAKXu7fd/K7LGYWrzwH/PgWseVS+QZ++YW2+z0+dhHujd+RXGN8YenvJGAJCLXsxuBMXQ7wRwkoebHJRrr7nWcjdE5UhOjphM3g+Y6PPM+McEWqvBMmeZmG9NcgNdeSDkbbz5zW9Oyc+RphcpUaIoCUibepJLrKopZrB5JELRFz5TYrbaJXqR0YI8csK9YrtVLyeCXqtBQlRntDSqaeu1115bfPnLX7a6Hhiqb9nwLcWSSyxp7xkFMiwyg6zwtLGyPSGahGzyvvvuW6y22mpmLCsh2qJOJEQHz7eSrXUv9RGG9sEHH2xGNpEpjHiiPgBRJGy33npro8IxD2M7BJpvufWW4l3veldx4w03mhcdihuef6IbRFXIPYCGBUjBCDX62JNPmWFvRnPGMx+nUBQk0frQPi4Z7mWXXba47fbb7GuH/8/hJlnMnk4SP5GbI448wp7J9UccfoRFG3gf6hsB0viTvQ0wBS1w6WWWNiDCd3h/wDC1rYi6cx1jzPsR8SLqwXsSlQIsEV0jGgNAIMdiuWWXM8AB3Y1IAX3Kdcsvv7zRoqj5gsIjP/Q9dFq+LxqUUchcVlr1tDSu/ImYx0EHHlQcdPBBBv74sXn25FNGrQNcsWcbwKeuDv+pUHC/c6zfWvYoiNaPRFaUN6fEfOY/8xoRGOXcxPXGOt5qq62K3T60m+3xKdleipa5M6XuJBpGUCbBmJwatxgClKkxDpPTigEAijxpsbhWosrUDeZ+ORe51kfDpl8+RP37LZvlwGChZmTpUfEw5JDD+/Tud7/bkj0X+q+F7LLotWn14OQ2TfVhl0hLi6Emo5BLZASyseO9JRfFDgB/Rk8buxrLTcBP1esDz1rUQA4cvH8c3htuuKFx7C1vQopG9TmkccjNlRbgGRNi4TdD3dChJ2M9gYWuAKXBE6gEZIF2nv3wIw8XZ515VrHlVltaYq8pGqkOSh0U1p/ftqo7zHEZEXjUVfOhFaC0rdvYlgGBvpLH5U1HBpvIEl7wSoG/tvu2AaiGCIpFOZ3WZWODV3a09LJrzNkPHvnTI0aDsc8cMMghwrWiesnbrrUkT7IS2zHY7HfJM1Eqttn3FSH06tb8jjVANASxAJveIVdCxqGUnsoLJsAehppAl4rRkTTO/zt+sMwJEZUtDZ3Ladf3bv3baGLsByr06lK5qlUiSeG4Xgz8O1DjT6LJ5JBgGCNlTM4GRreS6jEYaTsKhPfed2+xzNLLGJghanH99deb9xwxCQNn06fZ74/6wlGmJHXIoYcUiy6yqKl4EUnAqy+6naLAlYhibf0ImKaIshvF5P6wL9BG2gqNjH+zn0NxI+8GkID6HxXTGQfGBaP9fw7/n4K6KlDRoLiRk3j1L682VSwAFWCc9kKPAvwBQsiDYy8CRCCy8uMf/9hyGBHQgKYEBZUcrbe/7e0WDSFPB4UxqF1EtjDCzzjjDFMGIyLFfUx8pCgKaucgt0uuFMBJUT1FJGw6Qk922pTydZQ/+eVjv2xjBujRPLDE/bGx4i9//kux4EILls4dr1mT1u8kABTyapCV5l1Eq7So2vjMtAbJh2GcAHipbo1LaXMtoJY8s6O/eLSBdK7R/M1upzlH0xCgTI49OQXuMgQoU2AQJq0JAwAUjB5JD0ZeaioUNQkUL1EsTC50+vReFaKmFw+e0pxKVM/X2kBAC3gQjYZLMDZIhKZPKBKF19C03CPNrOtAxfYMAlBqQEWeXuUG2UZflDxwKBccfjq0BU4q/54FgKJn9eRWuNGTDDY35K64/AoL2+/w/h1SBe2BFFdyQCYYe+p/vIBXXHmFqRY9/wXPL40MLyCYgFlXgKJ+zszxRFMLVbL/8NAfLDn67Zu9veRxu7EpepC9Qi0BvO9UqUUD6kXSlHOBAYIXmATxFInsd/M2eldDf7fdUjQ+ec0x0KAowSOvREa7AJ8uFK/g7dcaTWpGoo0qn2RszIxK6EkYxDHBWkDDDDpfxxozeaMrUraxE8Jc0jW6n56B4XfuOeeaZ13jn9ob6pcoFyC2o/I7B18o8plMq2oMuSFdr7qtyEyM4Gndx/dM09wlxy2C5Lk8cS5pzQM0oGaxD7Jf44AgfwFwjOed2k0Y/ay73XbdzUAM+UirrrKq5VxAnZLnnnt++9vftmgCggX8jxND7bzz93caTVR0WkVC+lEYrcbJ6KgZ+gAK9h5obKxL6LkY/gArIhIIKaz4mhUNoJBjyP98h8K8zOn137x+sdFGG1k0g8KKRF94d0Aa/wb0YkijWEcfACQWXWzRgmgVgIc8PBS5mB8kdhO1Qk2L5H8iIQIVjBdnIA6lBHZnlHt52jfGS/of74P4ATQ5inUm1Tdqunh0LwFofT9QMaHrEeUhIkebBVJoC2CRcVp8icWTYl0lWb7rvqJzpRZl//GVP7bcGgCYVY8P76doJzlKzDNAHOPI36E1LrHkEsX1111vESVkholkAeCSMEE/50c8O7vsQ/3edfj5lOiBIUCZEsMwSY2IhknN+12ho0TD1RNODaQ431h/75sAXA+t1g/4Ljx4eUA6Gi6deirnrXWjMn2/1gcyOgkvw18m4VIeTvPuxZofuUbokBCgqYODFrBQAUG1Pk2f+e85aFA8gXqx3nrrJU5xxcBtoh7V+qB+78Yk54ZxjNEs/s7hj+xlHeT2RL1q4wOPW/U9xEU3Q8rpLDQbry0AZcO3bJiSP3tYbblIX1vbI6jwMZU3WZ5li1Y99pjVnIDSBD1DRnmaEw5m4hxhnGzejLk7z99ZFI26Ya+InhJfzZidWUYNoHgd+ulDzchRkb9yKL1YpLfdoqGe7Gs5EKKoCfB54bpKAc9gbKT5ENqqiIK875ojRj0kt4Nn1uqExFwMM1LcuFIeh54jg13LKT3LqT+q+4GBFyWWRdHhT37/yU9+0mgt/MSIYhY8Ne0NXTaW8F1FPYiuoRzV0w+1/SzRzgJAjOseoE9OxIf3/LC1RFGClNsT8l9SU/sA0ey+Uv+O7yusr9/d8bviicefsEgBP/Jw83fGBgoZSdAUPSQfDBW0A/Y/wIxNZIQZJ70nRuaJJ55o3nxoYxUqps9H5vNxxx1nOSkylGmzclmiwhn3JQmc7wBOzjvvPAOGyLArqhAjyFp/ljfkKm68wwU/uMCEL1Th3aJqLlNtDg8vRhvzjaDEQRFj7akWij63XCgiewho+Evm9tXkOAoUyHoUX9FnnoUiFqCQvdFquzTMWwFirTMMfuTzaRM5ipZbNa0ssAvljHODnBajDI+WhRIrEYr4nFx0wuevort6Ln0EuIBuqbpiPPe2W28zJTfO1Z//4ueWT8feAWUVEIbYC4IR0M9oH/0PvY4cSyJY2kMbhRPCeko2zjCC0mU3e05cMwQoz4lh6thIHT65Q6gtIhJVt+qPagMhuc2hrakNVI5JNSRyRqra1GTAupHGpot3GE8bKihsoqYI5FzYxldrOPQbQeGgfSRvu1fjhbOO8UlyriWWkmA6WipapZ8W2lbP4/1aDD6iNBzEFS9di0KBriMCdfpppxdvevObisUWXWyiGS7BmQyB2sNFH9IciPcTaNFBjmoSnHD76TLHc9fl+j6AP3nHU/LtU08ZFYWkZZLzybmJ6jl2O5eM5a/iyctISfSGsdFyHgEayP9yT7BFJ9wQUFKpcm5oCwbKD3/4Q6NTyQiSsSPjQMaCgKAd6iPOM6+p9Oi58ponOpBkb+WkUOE4AfORspgabbjv3vvMK732OmuXQxFq3VTyCOT88Ho54ruLoiXgL8++5XWoarobjpK41TsZcEXcAm499YBGx0zud+dddk45DRUp6MlyfGTuw/Nvve1Wo9Moz6ST/HRczyhjPfE3M8iIABChsERmqGQuT84cYN7ovXqmcB+gojmam/qV9Rf3SY/iMObQmEj0htaEZx7FNEAHdC7yL3DoWBSJfJ6RUQMPyN3iQCG6FY39uHaZB9S+IPcDwEBUZeWVVk60Qd6biAJ5G0Rmll1uWaORIXO8/gbrG10sycLXIt2sCfYkAA3zg/wavktbAE2qC0KfAgis8OpoWXCS/U9iEPyO94eS9vF9P27vZ+vO1fwEsrMOrNzZmXNchbwq7k27idLQ3xjpPRHisK8pt4M1BDghj4UIO2OjaLccj8yzu+6+y8QNAP8G8MlvVN/l1orvb3Hc4j7D3qXilOzPUB7pC1TaGBuicES3Vlp5peRwkeMhOkVZP8q3ROgApwPAN0YTc/O3MrfV/iFAaeyq59oHQ4DyXBuxtvbWCzU2gYs6FSbeq0vUigAAIABJREFUs+mzfkClrV39wrMZ4NLjde86Tk1ArP79Wpjach0w9KeNWVLlt079VvHdM7+bV4tqaksTAMts8ukW/aJQwWgQ1YaDiM2fw0WUlYqHqV9/x/aE+5sHVIm58p71Aa9KCsYDS7swprfZZhs7WFSXwQ6fmTNMsjQXlUtUHE+StSiG118gmdIO7f88WZx//vnFFltsMdH7s9Lf9XevGXc61GnnPh/bx0Cq6p8Y79vbaDLDc85hXtMkuBBU1jAcoldVB62MfPpNhgPva2Pp95IXWfkLMiRSrpErOclrb3xvN+x1/1RF22szGKUJMOQVrU1m1OVVeZ7Ak1HciPqMF6kgKJ/zPsjSYsBBeYOWQRIx18prLuAQvf6iuSgiIBWqRI8LBT1TGxyAROUuXS+PauxHnkvkRM9qpIVqLjcl8rftMbV9Rc9H6pvkdqkqVah+wZCsRxDi+qeII5K8zDNoUXvvvbepHEX6TYq86Yttc7/PHJdRF6N0KCiRu8G7KIrAmAMSiJzgFKFeCRQdHAcYoId97rBim623MbGOeV5Y0omQH0b2GUqXKc+Nl1Gtnn7xSuKoiOF9h44EkCB6I+oq7aNCPDk+RBHI11BOhvKKsjkUKujoUV3mK8n6OJ3Y21Hl4z01TwVGZDjTVtUr4TP2ta+f8vVij933qO6PcSzqxr2PfeUc82sq0ZRMlMKUvx552IQo6PPsWeH3T+u1KCyydNpppxn4gmIVxV54Ju/BPhDHQ5FQe0aHs1PvI6cYe6L2MsafYqBLLb2UAb6oGKfokDkYZjoY0bzwaLD2EQQHoIlt9o7Nyr0fueuQa1npj3rExza1toU8/Oy51ANDgPJcGq1+bZ1VgBJByayAmly7uhre9e+GTbyvZGnDd/t1k+3FkYoVDhN+D4cYbjJqMGyaqb5Bvxt3MZhzRku8b4M31A41598T5ZEWvzT4RWWoNLEtmtTwTBnhZniqIrx7C3u72ylGofIybXzk4UcsXG8edjdA22iDPOevj/61OOP0M0wZh8RWEnARAsAY2na7bQuqfpOQT/i/8tNvvuYO3qZ3x1D3BGyqt2M0vXXjt5onk6KYHMoUGMOAQG4ZGpV5cadPK6gNYzldc81lhiYeZ1UHX2zxxexd8GzyPvPMO4+BNf5tdSvmnMO8jHhNFUWBry7FJyJ68Mp5jqJ5onNJCYfx5yDHMBHQtkTsueZMVdZpj+hRZjC6yp4SyUWtUdRQBjLdpcgLxj8UH+p6wM8XYOAaAUuBFss9m2O6vSMGhsCshB/iv5WwbvaFR5uigS5Pf/RUK8eN9iAXK4MsgaE4bydzX/E5xxggTb73x/ae8HK30GLqRiDACiBJvZ35XzS/9RV0QubI/ffdb+8kw76yvrtGDzXPm/YU40aVF+211142x+adb95EV2Mtr/TalSwfgIKOJJkfc8wxRuciX4Z6FhSCRBqXeQ+44nPmBXl8tJn5WGl7bY80YQ0H5sw/ivWxtxEp/dBuH0rS5TJSE63R252Sx2v7gM0B8pS8jgZSzCSqIydPEjf1UPhRbSPmsUCmKFtQVq0OygMPloqFz5srvYtoYS3B5QnqWQTEtT25ojjn5xJtARied+55lntG36boWeaMsUiiRzYZA/qQd7Ro+BxzlEDMI2IIIFxw/gXFRz/60UpENtLj2o452qZ1zbg9+NCDlpvDXkP/vO+977OaN3L0aBwU6VcRSp3BSQWvKMeKdhB1o/17fmTPVB8o9bcal7NZhhGUfhbKc+7zIUB5zg1ZS4O1QLseYDmvT92gyz1uNsFHfVOPFJEeL84g4zMA1aF+MOgxbJIY2NATrrn2GkvA7NkcY5vqIXs+y0WhmsL9fYyIHvrbeGEHwDvf+U5L5BdNpvGgbBvjejudkmP8ZPeMR+WjHoASVIvkGaf/MLTxVGJsUQVcuQcpH6N2IwwDQOHtv7vdgCG0HRkXZpi6l457W4J8rc+Sl7INkDXRF0JbdJhieJKgigcPby6JsLwLhyz1D3geoIU/SbgFbGAAQSNBrYiaBXC9OXy5DsCFhxq6Cs9Y4TUrWDTiuuuuK5NtX/pS8+qi3qO6CeQ1/PY3vzWPNfeg9gKJuzyDf5OrwPVItpKYi6cVEAAVhWRk+mmrLbeyiBaGFh566i9gzEPPwsigngUeV9qJ6hH3QJGIe1KbAVlUko4Zv2233daiJiQMM9cWX2xxo21c+KMLbXw22nAjq41BfRTuDe3pH//8h9FxMDqWWWYZU9vi37QPxSO87ow7RuCLF35xUuZSZEmefOaNRYSmjVWS4KUaR90HErgnpsWE4Z2cHE3roMv+ktlXlONw4403mjKUrcOR0WYZ6IZ9lfug2ITBjCFKngXzH+ADxeUNb3zDRH5Lg6OgZ7/pEu2uGbrMb/LH+Dn9jNOLa355jYkgUCySpPFjjz3W5hZJ88xnQPfCL17Y6I8UT+U9UF9CZhiJWEnYRlqj3by259gYutTtzb+52caZNZcMWhfjSIat50oqx6pydqiPA4C0Rzp4Z/7gFDjmi8eYo4PvYsAjz0tBROYlifEoSTHniNhsuumm9v4U1+TvypETwE/Tp1+ftxnUoV8s72y8NNShUpLzJlpoLgolJwPthcJFXgcKa1DDKDyclOlcmpv+32nHnUwli3okKQLfNLdq64M+Y/9gvKH3MR8oIIkKJgCQPWmHHXYozw+tCadusk8QWRGgEnjkEdGp8KubflUcfdTRxSnfOCWdvY3reBhB6bKDPWevGQKU5+zQZRoeD9J+SfLRyOuwuUbaRo6m07NRD2AQiEOfNNnjQTbI+AwAUJqSDmkLoXIAyh133pE8OD05D2pX7cCtRGaaDOZ+xnJLRItN/uCDDjYOuPI6Yp2Frt2VcgXCoZ4iJnUKTEu/Gk3Ek7UjpxlDg8OPw9W8ZF6LwdpXP1RGiuKB+x8okKl843pvtEvkXTfqEoXY8BKOjfWKFXSJoOSeWe+oWpVqeOqXX3F5mbDrlDPexw5Vl4C1Gg5eqdyoC16jgFsnWoJ7RS0y4ypKlnzsuSeKalihOE8O1xxS36V8i7Gx5Am1SMhYWdme//G48j8ypZtsuknKSUqGnhc3lCIUVC36lf4lykJ7uQ/GsdpukY85plviNICC9wNQAdr58yUv/X/snQm8rtXYxp+996lIqDRPmkv4QhqJqPhQqBRNmgeN0qBBRQNFolLIlCSfqQlNaJCSkEppQIUopSjfh9Q5+/v9r3dd66x3vesZ3nNOOsfv3X5+u7Pf532e9azxvu77uq97cXmXAUYYsvyNRFn+jVfVOQSAIhJnMYJvvfVWGVHUeCDvAAOXqBnJ1wA41NL4jZoSidaAHe576qmnVqeffrokcLkv3nwMRwAVkS4+j9GcML/61sUQ+1Hf1Kib+0jcPv6vaDwOgO8Oa5wxpM3kdez/7v0jfVC5EI//S0Id5D7Rd3G7SQ3JUsS2xXlUMuiZA+wnyABf+8Nr1fcAU7zsgFZkdqFsbbLpJprDXgOMDQY/Ig7ITuO5B0hLGnZiQtQt55GVwInnObkhzBEVUFxicc1DAwHvF9pnguiEhSzsSImdk/W5160ii/PMLaBHjgbzj3bzmyR9nAs8mygRSfeOUvI8/htqFEp60Eujil84owbOxTrnYB1AycbQhrodMwiiIE9skJLPTfehKZ68K+8IBY8cRUcmUxEV7q1CvwceKDCUimm0nR88DwDEmBPlkAACoPbcc+Xs4NyEoqh9MeSv+ZxKz5c0jy8VEqH9O++8s+YdyfzpHhvPjtQ+GAGUtiGboz8fAZQ5eviyxtdRvBoO2brNPRrkdQZ40yZRFy3I6Q9tfd90fRMYaQNcbnvBaGET5VDYbrvtpJO//qvWn17QKm1v6fmlyEnBEO7c5yFROVVr4nAhjL/11ltH3r0N5r4NPH3HNkOmbhzy/h9iHjkagYoLnjZoIVA3dEgFVSDTlJhrfQo64z2je+BnRvq8KXKVAUi3jUMRQxjZ0QhAQpVw2uR3G/CiRiuy0KEd+85tUARpak8JLHpOg/dYQ5spkHGwAwqJXOHpxRuf0qb6PJAh4V288BApi1SZZF3bKBTfP9CurBImgGXp6dDGaAwlifkYTlzrHBH+TVRovmfPp8rcrq9hw8xzOU2c17PCnOG32+VIy2GHHqZaEzaKLMed0kkaFeoKc8R5UdGwK+wVjA/yxnIWoD6VKDkNRImT+aM5FGpDEN3ih/6IalJTp8ZIA3kIJM/zGesnXyeROplMOc2hIHog+h59F+q3uE9S9SkAKIARyha/id4wjwAdRE2I1hFVhmqp3AJqzzz4YHXddddVJ5xwgkAUieTI+4pS5OcHGqFcGAW5dsaPwpQATwAqErj0iyKodgYEYF2ksLasN55r5xdRNkAzoJgIDaAWsOG91YU4/VsiE5PTtAaJ1gDcMPpVpDLkSBlEOZKnPK+g6uX5YLED7xteb30UWhdLzJLluQcRaGhzzA/TZWM9Gxda1KLoRaekdvbEE5qX2263rcY0BQZ2pDgCaJlnr136I6VjeSx5BPs1oBQKFuBZKn5B+YzPiESRKE9EjQgsEbk4btl2LvAX8ua8tpUXN1ZVO+24k8YIdTc5TbyumuyK1B4pHB1tpsbo89mzB0YAZfYclxlrFed4E6DI79qFdlRa7HlkoOARj49KD/Y6wNEVbKTt7/qdJsOwYHTYqwnver311hNloU89p2nza2pT6TCt87Lmm3lQ73I4nrA6h6s8mUFWtpZWVurzYfquK9jz+yWFxDj0OPDJR8ErvtFGG/XyEagK7OJ3ITpBTgPGGoo+jf1dAE0l4ydOlWHmeOgXDk5UcEj2hXITpX3b1sKMAJT0Ozlg8rg3cNiVRhCMP+YFFDD48jr0M4lj2TEhyT96fhPjKEaH0sM+TSxvWufJ+OfbTIywhSgY9CHydJZbfrlolBuYDWxRBqrJvuZrDVRIKEZJyspljjjFqJ3bXdq3GvpfHzXsH8xlKneT11Bci8nLxL4N/YlhR70L1gXqcOpyFNQCkDHPn0gK9DzmIoZqCr4GIpPZGNA+GXhI5yagxW1hXChICP2Qv1ED5aijj6r2329/jY8pmkRFeJaM7okeTQrxCAAKVesxJFm/JKFTGySlDfl9UkM3gsXJSvcgygKdrc/THnKa1PYwCLVSsyXHUKCrOsdhv333k/oYIM9RRK8PgxjTaQ0eAfUGqFAXnQuSJn/zXeYZvzGwGasrrrhC54bGNOTBWHTC9UE8X+IcC++gOR3mAG0nKrXpppuqUKwdIlF+OURU++4RaudAA4WqBt3OCevp+qdmCVFRKWWFfcH1WgBDFtmwY4M28W4IlUA7A8gqRyxI8AvwhP2K9YCq3iILL9KXf5Q7VQxILKYi6e6xMd2bHKY111pT9++TZs/3GfotP0dHAGXG7MfZ8FsjgDIbDsqMNmlyauJtbTAYOhtvpYbkh3xbY2cEoNRRnNJnDWNkl9pYF3IPSkzQKpDO5KCp8wKlxmEj7S19fpvBnLU10ouCR52DAOOZEH2fYV5zSBc9x3nf1W3oMxFB4TWg4liFi8MLKgWJlHjOI40jHHLwrTkAX77my+MB3Tvh+zukz7Ce1XM8Uf9BwetDJ3yoV3As9FcdB3xgenUFMrlYQwGwpmPcF03JjGcMWgyGvzzyl36AUgeCC31bFzUd2C9K86cA9gf6JSTlW9aVz/uof6X1XYj+qR8CaGN9sB4wiqxqZ4Whgfyt0Gd5VKrk1FH35FG8ZI3R3xi4F114UbXZ5pv1ojqh5kRx28wiKDyTmhHk4UAtcsQjHW+LHdhgJTJGLgjAziDDVMi+Z2Z7tA1BDECM0GfO+0yJPkCpJAkbYEH/8eyLL75YxSJvuOEGOQvWXW/d6J0nf+jzn/98ddZZZynPCi89EQnlTFRjijQYzMcxCmMuMQc85iESx/tC64TiR76X5HKnTInzwX0fa/uEaEzxuGlab0FZ6gtf+IJyMigqieffxnVvGYxp78GRQoFFBCoEcoPSHtcC/J8xzzPU7446OPHcUQvmH89BOIPcL/ZoC6w44hj3kiC/XqoZxX3J42OsAYBQ0RgTn0MGSCWarsEGVEsU0Eg0ZyyiYEZVibKJM4goCKDrgx/8oKhu5J6Rd0ROCYpua629VvXJMz4ptT7AKnOHXLJXrv/KGN2l/QIQUyb0OWCIebXscssq4hIpfi37OO/LXstcOuDdByjPiRw5ixj0RUPTvW8EUNossDn68xFAmaOHL7dmw79LxmqTkZ4ZO6WEaxuG8eAuGA7FRO0uAKVuDOoiLnl78+8P4/XPvMJ4NuFEUykZ3vGSSy1ZLtJYAmozG0GpMdAcoucQ52fvffauPv2pT0/nF9dVMffm3XWs8n6cCYBi48r0B27NAYgyDUnhGFsYmeIYT4xXVEDG6wfNQ145e//rQMhTMceDtw5j4pJLLqk2ffOmenot3ayuDXUGU4shpYc1RLxSwzwOVQBVfA91N3Iy3vCGN0RgGNuezM02A33AYCfHqGdBD3orS1GJwnxzYiyGEgm15KygGGWQ39fPbR7QJCLC/IKOec6Xz4ldYkllReLqQF8elWoC6T0rdvpPEiUkAoEggA3eYq2SMEb2gEv04cknK4o8Us+DQnWOhqRqZabP0GcYv/xGqIA8DUQWlLeU0nzytZJQ8HjeqaedKmOS3BKMcYze7bffvnrpS18qafDPfPYz1fU/ul65BVRhdx7Eb379G0UFoHDRTnIx8OqTFE2/OFJ6+eWXy/vtCKkoR4HS6bwR+oD3YK5iBCO+YFrfPXffo73BRTlTSeHGY7pm7HxmYehC1zzxxBOj0EKcy4HuiMFO7o0M403eVC30vIUELhz5+c63v1OtueaaitSJDkl9rFB/ivcgCkUf3nzLzdUr1nuFxvf6H1+vvp3vWfMpCkRUwu8memXIZTOo0DQLwIXaL+S+4LAxPc+Rhph7k0c0PU8nK+WJIBzB91XcNkj58tt5dY5A8jerCWqffujPygVDXQ4Ay/y0eEMKpDX2gTqY2geAWMaR3DFHkvw9j6MBW7q3uq4R1GqoaVtvs3WkFA44h5ocpW37R+NkGn04O/XACKDMTqMxs21JF+2MGsv5YWyjKW9bHoGoAyIzClDaPLKzKoKSvleo/YAeP8nGeKDYWGsLNZYOiLYxrANPdSAihOydL4DBhXFPRWQbjQOeNLdhWIBSAiTDgL1srtgQlgePKuhI4E6bKu8tnjsMLPO2Fcp3kcjgIR8ABl0BUzoGXfs7tF1Fx0JNHIyKviTftjleWjtt86Guz+vAeeHvNgKJnlx44YXVNttuIwO2LqqXjkua3zIQoUkN3nwute0vyf7g9hm0wufHYEQ5TDLI6bxpMi5qwBuGJYUBXRPD+Sxp3o2NMc+p/DN7w3NKl9uezkXN1SCJSuQBed74U1rHIVKW5tkwt6ANMf+deB1pYFbTc2L4+HhPQCFQtlCVw/uN19sGb4niaalXtW2sql638evkBIC+Bf2HZGqAB3Pm5JNPlqLaaZ84TXPeIgzsgeSkIJsNmKG2ybzPnDfmDokuFd7vwgsuFGVIwCUY2/y2WIFpYjfeeKMiFlSaZw4ce+yxoo2hAoYK3rve9a5YINfS1605KGE+xvEaH5PCFAY0EQHmCHlwrl+jNlt+N3QeuX2IYyAljpHOeJC3wn2QOCcXiGgTbSE6TKSFuUwfkqeDClhULRurqvO+eV513nnnSQThmGOPqd65/TsFZk0JcwX3uO4mK+VvsDdyf1QaGfPbfnmb+mf9V66vKBVRCueb9BnuCXBnvwXgALhQo3SUw5E+KSsGB5FBppPauRaAgoKcqWuOGlmGPo57oIzSnwAw7/Xca++991bELV1DJZpXFMcZq6ojDj9C0TuUKgHKFg8ZcNyMAErbyfIf8fkIoPxHDGN4iTRJfiYMSx9osWvqDMP8GTlo6Wp4ZCChb0jaPJvZ+Cn8nXt7S2Nc483mQODghxt+woknxFyJxiTbFBBkRvrAo7sYzDXRGQ4L2gffG5pH6h0uvnMXgJIbmnVj2vRe2XdsaEWuewAcMuzIORkfk4QunnToAxzEJFhi+JgSNuD5To3ltFPbIilN66DwrqZDED3bcsstY86MefUyvMgVSJN+28D0MHtM3cHbcCDTFgwjImx4pqX6MzGlX/K2AK70DqW1UurTbC71geJ0bMJ1EQQl+QP+GzQi8rvmX2D+3jfztgWDOn5W2FccaeCeGFNUGaeWCAYtdBQMm/mfO3/1+L8e79Fb5pknyl1jKPPjhG4MOYAS48r8dPKzInlBici1XGSIPfFE/DsVr6ECpgag50gxfyWAD0A6Rv8KK64QK3pH4znQopQDEfJSnJ/h4pxUBKdWCjVHcnqYgZCNWMs0k8ey4oorKhJCxIB8k9NOPU3KSygnxWjHtGnVL2//ZXXSR05SNJmieUcedaSiCvSNBQ+UCxFU9v75+D+rm35+k4zKFVdaMRr/cZ4EgQckank+OX68k4rOTkzp0bumTKmo+YOiFjWUoIvFQoxBWCDNQ1HfBAVBR+L8Ds514/kAFAxlIk/puk3XsZPbiSxBYyJxn4gvkSIoeAAN9inmA0CO/iLKgZAAgMoUNvYvU/Jow9///ne9F/0NEOP/9O0Ky6/QKwCLol/YEwFFZ599thxQyJd7jjOfAZFECqVkaOGAJEcmXUeO+jzy8CNKaOc8c8TI4huO1Lh/nbDO38mNAqzxjo4IxqT+sP9FJ4DzpkIum3NraAMCCHwf0EX/INGOjLPPaAHWqrfGAMSsJcQWAP0CgiF/R+DU+1TpHMrP8lEEZZgTZ7a+dgRQZuvhGbJxdV7Nur/b6MgN7CEfW7w88ebo86dq08jerQ+gmOPf9PCCcY23iwQ/vG4+5O0x6jM6hgRPA17ONm+xVV3Cdfb4QYXAsPHhH+VU3c+z0mAuDW7L/X1A51+1R9eHI9Wd4Stvt/121Q+v+aGqSJPgnXrU4j3qIgp1wCWd003etqyRGIAYFSSDQjHgoC3SdnxQlkD5rFg/g53X+0sNsHZiL5fgPbXBPUNNaQKteX8FJZ4I4JK5YU662y1VsmpSIAraiypaO0k/7EXFPJ/wzNTTnEaBqM2CMpjBLrkdeL1RMbru2utkaAJQUOTDqMew5G8kEN9xxx3Vdy//rsacCAEqTVCVGHNqDTFHkcCFm09Fc8AQBiqJwvyff2MAY/jLkArUMa+B/P1Me/rmN76pKBJUFhvadoKYCpZ2tRWpkHXmXQACKUXS/W8AE4ttTkwoasnPNT+4RtXaUeBCeQtPNd596HZELhgvxgZlruuvv15/I0GeQowY2fSJpK0LMuS0D8MWYxOKl9TZULQKMrZXX3W1vPGrr766Ig1Rhnasp4pnNTKMVtoIXUoANhR6TQuMcl8oR+SE2LDmndg7kJvW2L7rXYrk0C/UD0ICl0gXFC1+oiFN3hBS4iFySq4JyePMr4f//LCAAaAKmWWiPjyPApoLL7JwX00eG9rpfuWoXaqmByCjdg4OEKI1r3/96wU4MMyPOvIo1SoiD8bjaSfPxz72MVHyyOHjh+hLqu7Yt0+G98MRwF7API5CAzXFS9PPkYcG0HH+GSTr/ilVsWljSaJZlhbnPZCrBvDxfs6XowYQQI3CvERgyGvCwaI+c3QmtyWa7AmuHVWSn6Ftf3b80gigzI6jMqNtmhUAZVYZt6lBOavuWeqX5J1lEM01JXqetMnZw2aDMk1Mzje6yZ53FO4udIMfXPOD6HXte7Q34PTe/dZEeQRzz3Tdv/3t0Id4gJWsHYw4Dg4Ud2S0TO0pefmAL+YJzOh8qvveMOOZ1ONRd4+P9ehec/XkSDEMoLoga4rKF0aGvdYDxbnaDqZSe0sgvAawOOGYOjgYahiQkfpTuHeRWvdUA/EGUIwxgBGAwWz+vvty6CmQGBkDBqnXUlI7RlGJIG3Lb4wN07fop0hfqiolYpMnI08wVCn+F/KoMI5kDAfqUN+ycsQnf5mxqldzg3ou/+olW2uOzRMEDpJcCCU+B1BkyVf+TU7XXnvt1XNIJBEp6Db2OtOXVtfieXzGnoPxetYXz5r+HqFCuZtpB4KpYfwdMETtCAPOKP6Q5JPlES4MVGq/3P/A/dXOO+0sIAEQw1gH7NEmCoSSxE4uF/sEf7fT5rbbbtPfWGuABHva6TMM529961tSC+PvePqpe2JlJeWVJFS1mN8T5qPB54+v/7GiYx5vor3kfpBMT+5Kn+pg2N/UjvDfPI/IEkARoEARUmhgAjoTvXGF5gRQA2wQ6QBkIgG88y47V898xjMVmUWxC0CCwUskgPchIv7yNV4ewQnvE6O97KPj4yoWe9eddwk4mNbE+Ct/JPSBQZMiXplCmjopW6Oe//Sx6Hwhb+eB+x/QvwE+9AHAx84bUwodEeK2gGgn8Lu/a3OeJicFMgHQiBDwM7Cmkn0wChhQOLMak+OIKE78cd5VKT+w7ewL/UEuE3kpAGIiNNQ5Qsaa8UJcAPCKZDfr2HNiAOD7WU2OoadqDx56Ex19YWZ7YARQZrYHZ6fvlwBKHWhpa/fMLvLc4z2MUdvWtvzz7N7Rg1/jbe6j52T34jDnoCe5Ec8bevnieddRiWqeMewrDHjGg7eKgwj+MfQCDC+4yYTAoULoLExkYouJhDM7jnUv0hbR8PeS+RfVZ0LirIzakNCJUQVHHOqDDYG+HJS2+TMj87xgSPBMKwrF/u3aB21tHHpSDEzOYgQlUkEe/asqgMM7xxAsFncrGRP5HOkQQbHxLE66pUanTpNx+djfHpOSEUamI5A2bmkXRQChz7mmhqlCrn9R9AzrBuUOFMhJaueINx9yRDA6UzARDcpgSLrv4LwDNGzwySh9olfV3UajvpLIHksdK1CPbrn5FkUlbIDqg+D9t+c5BWrqv0DRyYG4P4tLaNqkgMg666yjvA0KZZLH8YLVXlDtvdfeAtIAe1RqvgcsAAAgAElEQVQHKZKHkYckMQAG6hsGN2IfGPfHfOAYfebcDoxYVKLOP/98qXYBSqhDEdsXKDyiME2bOt1hU9hzARG77LxL9fkvfF6V2ZEcvvg7F6vdgAnnT4hKRy2RsfGBPCn2hN/c/ZuKKDGRKwAgkbAfXfejnjLU1KnVlVdcqQgStaBisnWgAKlYLKAsyCpz/WWXXiYFQQQGqLdi1bS0DpPpRA89+JCEJtiLGDe/t2uPuKih5YtjVLhO8c11e4IEr8BJqLFy7733KqpFf7z5zW/WHl+qpcO8gXLM2iJSx/izRypZHyGIwg/vRh8ccsghilqQT1InqOCxVl+GIrlEJAEMA3mAYd3UbmU1a1RRvEDz457Qvn76058KcEPp4zyDSkgVehTi0nXmtVR8Zul8e6rOvJndv0ffH7oHRgBl6C6bjb+QF2rs0tSM4lQylHWbYRd97qX+Nxlv5pArCTAUjBvY7EpGWmKwsHlCN4Ir7PC8DlP/5H3WpZ/Ta7pETpLrOTishsV/myfNJYoYOR+iBNRyOsawbZ2R60tjHXj1LsQmo5YigZM9RSO8i/DyMTxSI7LzQdXUzo5z3N5UKEO0g5oJeOGLh3QwQPvmRFcKxIz0act3MEgwYjHCMEo1/1Pedodn9lHzOsxxJ73bqOE3RiX9t9TSS1XrrL2O6hnQJipDo+wDEGX+UjsDg/mP9/9R1BV7o029KTa3Zk/x/Dfdx1Ev/s1+EHMmQu6QI49pLgUCA4y3wEgAXJGXn+QcMVdFT0K9KKw7gMzPbvxZReSN9+SH9zBAVERm2tSYWP6pT35K9DJ7iVM1pxSEpblcrA+iAuQ8QPGy8hYKUvwNihMRGcQC6HMKE+66267VS1/yUhm//B0PPRSmBRZYQIndeK8ZL4xeDNnnL/t85fHE/ILxsajS5LkUZY0TB0Wkmk6bVn31f75aEakh4ss97WwA6KXKfk4Q7xvn4KXnXW/8+Y3VMksvUy26WC8p3Tke9I/yPELUBYcNHndFz6dMSZZjr+K9wSX//d73vlfJ7iT9q/4HET8cEv/q5RR5L7r00ksF8oncOKJmsOkcGBv1RZpt8lLxuiBD7SijAZHrq0gJ7YkQdSzs4+T4kGSP8Q7IknIcdLusYKsfbeW3t23xtuq444+rVlxhxekRoGxxOWKo/kMUZurU6pwvnaPn6FjMVSLbbIG0/WkEPaEqMw+JIqIoRyQFYL/ssstq/Sy9zNJ6bowqJk64Rpq0nzuieHXY7eeMS0YAZc4Yp26tfCoASrcnl6/KNqqhQc4MPjutHVKbbO17Z0aPKwljXJFgiOQk96gtHjgznvsW0OacE5pqdRhzpTngZNikhfRsNP+78iLqxqcmutLnsQwJrim1BcPxa1/9msAh/PG+HAWdlA2F84YBKL5X9h2JEDzxpLzTeA/TStO1t8/neM29Z3Aqd/qak765mPnLj4FVLbgq3bkuctIQubBhR989+NCD4u3j0ee5qo3wxJMy/CTZGiiR/JtxB6BccOEF1WZv3UxGZqqw1AoKA71swIAKqlE2AA120+Rqt8NeZuqynPWFswQavM7s7edaq/iZqpV+ZkOK5xGdePs73l6tvNLKUSpbkrAh0V5J4f/4p/IhMP7okwhOsjWTgkX11+Rkdettt0pVCqrPXu/aq1puueVEywJoQGGCZvbeQ94rEIgRDs0LrzT9zHeg0ijX4aijZIRipJOrgbHrKBbPde0JA7AY+aEobBAS6JMBD/MDiiHPxbiH0oVAATQ49igDCfeXvP8FGh/X8hkA5f4/3i+pb9oR63gkVCNHzTyfBApD0UT+xth7P+e5zEUKQ9Jfnzj9E9Wz53t2rFOSzk3Rp0KUNy/2acqb5p2jdrS5FBEK+7GVr/rAbyhKaBqy5snEeKwlEo+nNNpsmtZkpbPpgx/64KCMdrKuKcbIXrbX3nvFek4D8u2JmpnXH30G8GXuAIY7A5TSvp+MF/s38599HRBNftNCCy8kuiIUPZ6zxdu2qBZdZFG9RXS8ed8vOU1K0d8RQOl0bswJF40AypwwSl3b2AZQ2jwfNnATzfSioZB7MtuMnQbefJ9HpLTZ1NFPCptVH4UooVcUn1FjdMkgmTpVKlNQJEjiQ1EkcqeTd22iisXLhuzzVFVJB2+S58IhRsImijAYga6yHPMMSuPSBKDq6Gl13vO2SEQ+D/IDy960kKvQ5/kOyjS8CwbWaqutpuTcNLHeYDP1svflgXRdJ6FPYmJoiDSYcnbrrbdKUpSCdo1RiLp1MEyf1xzqepUu6yG8M8YFdQvuvONOUWpiwnapLSW64gyAv2i8T5kiwwqqEBKtotCEAni9LSV2eK/eBwnUwaC78847ZWhHr7g9toV+0XxxVCh5rz5KVFZzhMs1XxI6UVqTg6bhsYcDr6hGkpjbd9/Qz/ma97/tFIEaA/XKHn8n+9pIxTtPEv5hhx8mQ8x5MDnQSue1qWTkyEBVQgwAda39999fORj8m4gFFC/+vvHrNq5+edsvq+c89znK74JKQ24KxjnGIUnTgAiSlWXQhzw2ixqklJ80UpSuF4+fKVbMPyJn7EsA+9K54VyYAVpUtq94fVMnBuoabc1zM+gvF4h0QnnMgfJYBfohc8bKbESOiBpBJXIEzZFctTmcG1d8/wqpmyn5HUpWiMbEcYoIoje//d10vqd9YBDVlxMW8p0G9pjCmnXfAY6ZG0TTUI9L6cxWklPfQA3+37+p0CJCDFD31E9hfsc1EDaZdI0yDwCyCz5vQdEwVY9nfCLuRynY79ty6/aQsR44pJ/pS3JuoHkCUFj/yBGTF0XRTuYwOSoGgK1berKXx3aNAEprt80pF4wAypwyUl3a2QRQuhjKKUBJZVSb6B5N4MNtdmg3hOXtEXTovmjMpwZKHmkoea1LBl2TwdzgFWZD5vA69L2HasN82Rov08HlYnPpQVDHiy8amHVj6E3WfV7oUw4WDln40aierP6S1WP0JJXi7AyMaqIc8ful/ncft0R++u6RjksdKEwqg//j7/+QcQf4wngif0B866mhgnPwrIlr7sTdRIu/yzKpk3+1oWajk2fj5a3N5egC1BNDpnFONM3xZF3WRSGhh/z1L38VhQXD6lnzPas2Z6OYTzUDAMX5JcxLjHzUlzCa+6ICyfg738PUS4yiO26/Qwa96UxWoaqjrqgr8vGu2yvq5njydzzzzDP6bd111o25F53mUXpRAN8YXOR1UIAQ0JB6zclTQRVs3333VV7ZAgsuIMBlyhmRDlSabLDa+09f0E7WObkd7E3ItQIE2JMiderJqaJwUaQPA/AnP/mJHBrcl/wYKobffsftSla3DLXoTRO99Vb8aVizMoRDvg/RGqIeNhL7aGtZP9XSdMKzDHpYfxRMhaKWgloXsMQbrwhN6SfMZ4MH1jZGN4UkEQJAQYvnAIzZcxxx1N4+MVHtsssums+KaoS9RkY29L68iGy2xvtA7Cw6O3lE+vwd3rlD9bnPf05rnPmrvnjmM2LUwWsEZTUEVQ488MBIg4t04aCw5sigI7HseTf+7Eap1JGDiaPG1L7oJGjo876PAmUMgMM8pM85w+6///5qp513qt76lrdWO+20k8YYJ8F///d/K0o4AHCb7Jd8jo4AytDb1+z6hRFAmV1HZkbaVQdQSh7T/P5N18yqTbbgUc83swEDuauXuisAyw3GrB/SZD7UvNgsUXQp8n1D0t/AUDX1ly8epk8THi8SlWzeL3npS2KSZJ/McOn+pbnUBFBKfZ4fAsP2d2pkZ+0RnSIYFJZO5ZDE4CZ5F9oMiaEcxjpck4RoUzFq1aq6vEtiRHOAfu+735MSEfSGWCisrg+H6e/kOQO369LOhj5nDmCc3vvbe0XZsTe8Nsm1KcrTYe9xdM8Uwz8//GcVh8SgidGbkmGazGXugdcUSVnXdlBF9hIASe5lD7wcBtSFSCpyWw1Kl9fMcUdUUL8y+MRgWnyxxSNQKiqXNfVLUl2equO0DXqoaUZEMYgsYVDbQUMk5cUvfrFyc5j/XAtA48fUOehn0OYAGijL0c+/++3v9G9AKfly1O1AvQ0aF+9G/hQUSZKuUUsjEpmOC9/71V2/Eudf9WHwbAcaWuO8LJwZRGhcMyM6nEJuxwzPcdQUGZuJKRIqIe+CnCZ78Q3q9Dt1pKUPtFMsFGNkLiA/vPc+e1fkACFhLLoaVDMke8N9FJUZG6vuvefe6pofXqM8CUcbnDRfu983RStL+98Qzj2+7nYAFoiiI0LB/HVUMr4Psskhb/GRvzxSfensLykfiTlArhVzh3w1ol04MgAj9Dc5N0SOAdKA7I023khzBKED5pidYrVzpcHJ4YgbUVYieeRIHXbYYZqr1OMBKFvamHY2/rSdryOA0mEHnzMuGQGUOWOcurWyjeLVxTjOr2kzZIbcZLVPBw76wEZXB5Lyv+cbYRfvSheQFt7ddADAAFxZOOPynKFkM3WqvOopt7zT4LQ9v/R58jcbNXiq7dXnYI10p1kJIPIDoKltTYZ72zsnNI1oIEDHCcnzvNt9v79PVbOp18AhyhhwKFv2M6cqFI2HujlcaB/G72fO/IyKoqnmAEo+LR5TPXNGAFtqtJT6fIgIDf2BUYz3nIJoGNhWxWo97NvWeOEGBobKXXhyqhJdAXUYxkrQtzhDTbSN9UN7qWhOvRkbiV5fA8Aquw/jLinhueeeblx3GQPnCwSDHC897cXIRsUrPrfOyHZf1DhbJEM811wVtVjIYyJKguoU+Rl4iUUVDYXnSHwGLPz8xp+rMKGMTXITxseqm2+6WQUNERTAGEXBibUP+CQaYnVB7sWY0/dEVKBZvfktb1ayO6A+1kMh3yO0mb7n3rSTNilfo5QPUjKqk/OBvsPox8OOwIDzPmqBSdu+YlAR8i64z4N/elB7MHsA93fUVMAiSPyWKEcpPS9GCKZNFTiBAglY5Jq86KEjefQ14g7UgrFcts8FLfdAByuurQ77XuOeUVj33h+9bsgtAWSQ28P4v+Utb9EeyZpCyveAAw5QzhHRittvv13jjKPn1l/cqjFDZhrwgZQzKm/MQ8DKYosuVj3wwAOai9DrWF/cD+VI8nb46ROMaTn8aLciYlWl+xx88MGSez7xhBPlUDnifUeoneSAHX744dq7Yv+m924AP7Ev3W8jgNLJJJkTLhoBlDlhlLq2cUYASukQyg/6Ns9Qk5HaYrwVKR3hedE7lhnqqbRufHSNcdIXkg6bXK3XLVSJdi0VnvPRkz5afec736kuvOhCJVXa228jo+vQ1KqjJQd+vFeNN51n4zHlIIkRnZAYLSnkfEPv3Lgs+bzNQ1Vqc/KslBetPzuRP5fiLBSixGDwnLAB4cRvDuP5nj2fDlPe18pPja9Z9y41c5wIGoX7Xrvha+XBraWq5Oumi3GcNzTtl5mY486j4MDH80l1ceolxPoidR3U1ZBq6GAMcvoIDjmeeuVrOaLRALBsaLnWhLzAIcF5QH7WfR0S45UXEAQiBoQTOjgrbLx6/jCv8N6iJma6ZGrgFl+/hpLH9+gT1id5HxjuGLmOLtjIlZR1UrOJ6AgAA0By0kknqZgfkRW+i0G92Wabyajk+/xfdZHCfsV/c7/vf//7eh4KX/wNY1W1YMKPZZPtADjl46fIcKUIZS3ArgGvgCZyBw486EBFgaAYAVRKUau4Bydjk+b6lPYtO2QoaMl7LL/C8tVLXvKSXv0kcj74H4prRNvq9pVw9jhHBaDCGB973LGKjAOwTMPzHsVXXEOHvZbnsNf01cNJHRZtjqFZdXYG8QA7yQDA/BD1WHmVlTXujIEiYkhrPz6dGktNL1gAqLcBRDVf/vWE/jvNMUqdbx4Tcl64BsDGXFLEMlW0LC2ObF8xze7L53xZ/U7UBBU/cg2RTyaPCjqdCmQGOebUUTAwp5r6nM9GAGWYk3+2vnYEUGbr4RmycR0ByoDh3/aYWbTJ2utqPXQeq410rrn6vdRdPbqlyEr2LsMClJgIOjbWyzkZn5AyDZs+3HHzn6V2U8fbLrRBZ2VXyV8DtHAQp8bDed88TwaoqjHjjXWRu3wMm4zPkhGX9XkRxHXob9mSNhpyo7vGkDCtIiaphuuUWBzylh597NHqkosvkRQqCmsGqTI+QiJrcRp3BQ6WQQ71Mzi8I3Wu7h51BnjX9dJlnnfoc0ck4djfdNNN1Wte+5oor1vqkxLwb9sCBrFVz0i0hxTaCNETPK9t0RPPETyrGPEYuMoxCNEzKzkV6WlW90kUlHS/4HWPuSslele6rpL1zXehYJFHURstG+yA3l8Kxpjy1aY+WZ1/3vkyHMl7MO8/BW8818CMZGY83Uj0oq71yvVfKRUlqqXnOWamQRqcUVSP5/ADQIxS3mH/SKOTTiR34jOg9qabb6rWXHNNUfS6/LBnI2lMfyFpzR4Zi17msrczsK9YqZDoGgIKqPoB2ihASvTI0R7v7bXzJEs243oS7/kNrdD90lfnZnxMa4d+IhpFoUjqdKTPaMqPGui/rntB+sXCvuK9iDXCfvfYo49Vn/3sZ2Xwb7PNNjGKSN9FMZHJaQItRJ+gUwGyGPeYAxbktKGM2eHl/B/VfQlKa5yDHz7xw5JplnpkDUCpcyga7J999tnVqqusqqgiKnSAHgqHvvFNb6ye8+zn1Ob6NToLSpHMEUDpsozniGtGAGWOGKaOjQSgdPV+192yq0Hn79dQHYoeuRLdI/1+yagobdxtbSx5pmXFJDcrGfCOsGTV5/FqEkVBRQeKgaVI492eqj4veGmh0pDgySbP+0QlmpSHn46N/7tk6JbG46nqbxtzhWhKlOhMKzsHlScdyMH45EA77bTTZLTgrYcOgMGn2hTBq8m/neweZWFDjQR7ZaM8qb11gaZkWVxyA+BfcxCnuUe+nxWZOiUCe96l/d/By99KGcvmOG3DcMTgfN5Cz4ue7AEqSmmudomkFL6nOiH0+2Ql6VZUeSxRW7vWUtBaTYpyg4GFJ9h5F6kBHmlP1MIIY2zZW7rWHmX/d58iU+h75gdjNteUEGUMbRBAoBr4lAkZoiqGOlevlsYAyM7qMjgCkKoiae5NTtN3oWRh4CJYkFa0T6VcbdT/+je/rvbYfQ9RXaAzQdGirYoghnpO6dy10hR/I8JAtXCKM+Ihl7xyUOVqOjUsWEDfXHPNNdUFF1xQnXzyyf1e9SRCYe+6RQWoWeQciL4oVthDG+dvsu/E5OuQd2QPOuuePqTAI/PayepEmfzfrttRzMErgEfahHQxRTnZy7mXogihBorlpG1oMycQNaA2B/NHUtnDCnI0DkLDeZ2vt0xWm/YwFggh0D+AOCh9fhf3PwIAiCMALnC03XPPPdWnz/x0fJcckPdFMMZ6suXsgchiE4lpdAalfZ6cQXY83PTzmyQ+wHwjesJ85yzbcKMNp4Mekuqf7O0rBoVRha/Ul6W9tM0+6GhOjS57+ntgBFCe/jGYdS1wBMWHxIzceUYWd1uYOzeYC5tvzyrowOXveE0xSpQDlJZQsRVqqPh76qmnSndeB2QwGgaMsC4e8a6bbH5dSBAHKCErihSjjBZxE3qGWiONbEYAStf50wUQlgyGcH8DkDQ6ZSPEBxV0jDvuvEMcajxxUF9I6MSLSxLt3//x92r55ZYXBcwROhmLoR5ClLnEGJnW6zdHAGzUmn5DsTmoL2kl9OhtddE+Fw/L18vMgvAh1oHb5Kgf7/jwww9L4YnPatXH6qIybfM32VdcVRxj4v/+/n/VnnvsWZ37lXOLMsC1Mt9jlfIvMLB32XWX6qgjjxKtCa8wtKMbbrihIkn87Vu9XfObKur8UEEc8QQoRS9f4+WKHmDwYNBQHwIKJLx6OPREFBxl47vKW7DUKtz4yUrJ5STr77zzzoPJ4sn4RuMNEBCAswASBlUAyvQ7CesAXOWpBfls04ycdycQ9uSTiphQfR0a16mnnaqICpXPF19i8eolq78kRmntGfe7cG8MbYAd+QdWuose7pp9PM6Z0AeqU1NNKnGZ9yCXRYpWHrQghav3e+LJ6uKLL1Z/U+fEACpuE11BePhCDizcNnI/oJCt9sLVevTQECFlzh1y8CHa/6B7Lbf8ctPVpbKobV9UJVmTzIuLLrpIqlZp7RI/O6WN0pcIHuDhlxNkbLqCV9o/XbfJ4nWlM6jg9Ev3K20RoTYO8wsQRRTrVa96VQ94BNER2mgJbWTbybNifZEHQjTFkag+meNkL/e+wpw8+4tnS5rZ+2nxXezgS9Qo1ZYg3UzfUph1n733qXbffXcxAY5+/9HVSR85Kd4u0szC94p00fThI4AyU9Nvdv/yCKDM7iM0TPvY2Oo2vK73qQModcZLDoaG9Q57M24CD8OCpjYgUtrgUvpHqLWQeu4//rGP65A69NBDI42lyKOeEXDYsc8dfvcB5UM45sPUGcslcJC2s+RB79LnefTLz2kydDMjxn1sOh0HFFEhc/T1zpOV6juQJ4AyEooyKyy/QvWdi78jqgNKP0QO0PvH8IjF1YI0p403GyEc6pYvNl3BByPtuPSSS+X5NkAR3YGITqkwZjqXShG6FHA8RXPc8wLVMzyqGI/KB3AtkjZA0hZBKaxx+tIGJl5ZKF6v3uDV/XVjChHAEljBcIH3/83zvlm96Y1v6iVcBwDpdzOwcGI8ggnOQ+oTrwiGDf1AXgcc93fu0CuKmFJbHMlwUjpzC2WhuH82rY/g5aVNAg6J9DGFRmk/nH/PGRmT03rJwpqLIWmYBObjjzteoICK2oqAjI2pwOEF518gEE4BO1MgHfWwCAHP2urtW8V8gtTQbKzfY6nuEFmUjO5cc0mGF1oVkbA0ksRY8K7X/+h6JY7zzEjTzfupKUpd2J8cjXShSJ6Dwbrd9tspYdv0HkeFWKf33H2P9oIPfOADkRrIvOCHcTbN0NHD1Fn1pwf+JNETClSS/G7lK9c6EbUz7Dn+DFAGSOHH+VGNkcn8rB327CwAFDsELHHvSvE86qILL1Jex7rrrSuA63fhvXFYvO9976vuvvtuRUGojbLjDjsq2mKwmwMUN59+4BruSU4UcvvKparLQWk4f9T+sZ54BuNHpBCgRO7apptuWq2w4gp9OYVxv03qKdWCovyDLmdXV3todN3T2gMjgPK0dv8sfngOUNoMj9Lj6zxvNcmIwQqafqcm2lCTd3lWGG8lg7mti/NoTmLMR0rP5GSF4s5rNniN1HnwPpmf27NOkofMYoBiA968foyuZ83bS5K3sRcpZ08HQMlBSdv71xjLqZQnlAVp+gelJwwyvOb77rev8k9Euwr5PKaIiM+8x54q6oYBpWTRsXEZvhyqBj00VzQ95IpDoq29pvyNcQWkuEijjUkbt57vfm4c/3welf79VM7xsZ5Kzg+v+WH1hje+oSfJarWhuraVAETdnlADvug755GZDteXB5Ksp74IaVirGvdgBJGP8sIXvXAgp8G0JW4lBb1A+fOcUT7YlAl5i1mbkVMf5gg0FXIYSMxVsnNS5Z55IbAVVKGKNWJKczz0UzpH+dMXz/6iIjGmqaT1evjcMsJECIj2MLc/9rGPac5hMDu652uhiZGjI+pckm9GsTvAOMUW99l3H33GnOcn5vLU7H02biU2MWUurSUD9r899rdqyy23VJTBETjACu3GEbD+q9bv0YhSqlPdvtvB8ZHusbQDqiA1Plj/HkdFagKV0Lk8qkw/zzwShSAXA0McrzwOjHyexT005B1RF4TIFXvDKaecEqOu7i6uJyKLg4L3JH8DCh3jQz9YSay49xf6vC6Rv/bsTNdMOF8Acpu8aRM5H9576Hv7olfIBBNJg/rqqAjnBJE5fpNvwzwCBBN9Rjkr0h3T9mZ7d8xnGauqI993pIAO66VzZDbc2/tDemZSB4i9nMgnY0gtFNgJ/Eil8YketczgeMDx6naPIig1q/w/488jgPKfMY69t+iYJN/4yl28+Q1GfZ8HMn9QV4CSb5pdxmgYYyts+vG2JS8gFajhcpufPHWqkjQ/+clPKlHbofTaqrpd2ty0ycbTMvxHaKOiCG96U7XQwgtpA9chHoyXGaZ4zUh/5zz9tP9LUTwftGkyc0JVwChwFOP3v/u98gHw8klGdmK82nabbWUkrLjiipE2I8Nycrrc6AP3P1Adf/zxGjPkWJXcOj5WXXXlVTr88KbzGYXqoI/88Q9/rJ47/3OVHHzfffep1gI/cKWduG2KTqT1mSMdKHV941/yunuuNQG3ITx+A4ZhqNTO35Ed/cc//yEBhQG1nZaIwICx1TJ/7dl+8MEHq+9/7/sqTJjS4IrqWrkhG9rk2jZ9eSAZIDKdSMAwJNSbNhXVnMiZSCRqGRsMf667/4H7lbROkjUgVhS4UEWd/0a2FbpgnmRfEnzg3Qxw+W8AEBXKiSBh+HnPMGCLgCpEW9gjMcwoQohB7oKNeJlRjnPERNd98SztQ3D3XdCRiBXGHoAMOh8GN2vDdV08R0wn6xvKQJkS/SzM4VhfI0RUkESmIOR/rf5f6g+KWEI3wzB3DZK0snh+/9p9NZtTosyFOYARe/c9d4umybhYIlte/JBXk4ovON/HFD0ABXQs5MG5pwpROmE/oS1xP571y1/+UoCe+Yvzwx5+LVcXjp2sVHUedTTmHHvPBq/ZoD8/qS5qmr5rU2SV69qA3GSluUK0gXl33PHHxaRy3pH5wP622OKLaV5AUb32umurzTfbvDfXAw2Y3+SiHHH4Edr3RA0OwE/NzdrhfCo+Yr5CrSN63Uefy84OR/l0uyBgktarcX0b1uVHP/pRzWEolkRgyfXh7x5DO94cTS1uSSOAMoylMcddOwIoc9yQNTQ4zUHJjfCu79kGUEqfd9mk0/bUeJdjKL7OcB8mOtMUVm86PHyYOUE0/GbjRFXniiuviDz2aACUAFvX/k4PhqxdKTVB3TdtUuo5G220UbXIootEr28poXfA4CxELvoSIk/dEIwAACAASURBVEt93tTfNWpdA4ZpdvA5IiEDI0mAR8sfwxovKMmxGHcAFP5GoizgAmNNsqChBgEeUAwH38vJ1Xwfby+ViaF+Ud9ioYUWksoU/+ZgBNThNcYLSzvw6HEAk3yP0ZLSgkz5sKedOgIYhqI7OB+ppCTlPrVhXpJbrot6NUUy8xojAaT4QLfEaIz6zIiBlM/fwhw3PQcPKMYeVaBTIFeMLKbzMBinBppXfP8KqUnJeAo/WgPBcpKhitKXiwoGY9vPEVBJAEr6CgAb+gPjGxEB6CUA1TVfvqYUt0g233bbbXsUGddxqZGBpjm6XzCcv/Wtb2k+vfENb4ygx7kgbq/BBd/9yQ0/kVceQ4xq2r0lQuGVXjSWvcZeehewo62sBTz/F154obzZflcUyEiSdv/Y8KwzJJ2PFaV6Ay2O55u6x3cB+zvutGP17W99W/S31BES712InnTexxOq2c0336z6GyieCVyHJGnu5aKj0dAOOQ7pumcvI1pAsj/r3SAjB2kGRfTrrbfdqlylrbbaKtZEoU9Y3+d8+Zxqv/32q6jEjrOE/QGaFHlN5EhxX6s45vv0wNbf5dzyPlnjxEOKFyXDlVdaWUnmRN38XCR6eQf2S/ZERCfIqQK0RFWusTEV+CTaRL0RKWfyDiW1wtCGmIPy5FRRwwDfEhaoUa9M147nEb/5LjS0O++8UxXkGU9HO5FyZu8gx5OoCflPq//X6lqTWodhXdQ6AkcAZRhLY467dgRQ5rghq2/w5NSgCV9Do5l+6of/Knhu+rwVbWCkZFw3RTLaqCZtY5EbNzkIa/s8vX/Ja1U6JIKRgtHH4QklQBV1E6Mi9UbWqrwUeMXT7dfpRljqxdJYhKTsKB0ZPIo+nJ0X0UhNSfup7r1LfV/qz6Z7NYDbGCGZmBB4gNOMd48DFfUgKCtcs8IKK1QfP+Xjkd4BXxzw8ra3vU3e7wFjoGR8u6r35KSMHgwK86n5PpEGQAy1FeCkw98GlHz4wx+WcYIxQiE36kmstPJKyg1A7hUDAEW3o446SteTqE1l71//6tfV2uus3ZN6De1JIy+WdG2b3mFS9S6rmy81c5z3euBPD1R33nGnkk+j9zgFSaX5n3/eBLaTZ3sc+H3ppZdqXMi7SKmHKUDpM1qTZ9hgxGjGS0zuD0ZQmkdUqwjmtrftd6E/DYgt7UtEhbFHZIEICDQTG96mt6RGsD3BHicUkqBqMe5p1CRN7LXRpiZMTlZ/+etfqt123U1zksJ6A+MU3ilVoBPdZcpERdV2hAIAC1RCp++4P/QdjDy8+6prYeEM1+vIQISN95hrESSbY0HDqVO1DogW0z/kCJBc7b5JHTMxCpLmCmRzKILGoESlvgp7G214+M8PVyeccILkcHlXF0YciMbXOJ3sOKDrcHB8+CMf1ppVvgZ00BBJSdvKtXf/5m6tecAe+zvFL9lrkOoGECK4ke7ttIf2UuSSCCsRC0Cj72sKns9QjOy0XlVc1/m8DfNT/ZQXCA3P5B0QQzj5YydXV191tQQpoF1RbPEb3/iGog/kLGHo0zbWEf1slS7aRpSCvCfye1LDP0aMsr3dzgFHUgD3zDvnoDhC4qimX4uICMnwv/n1b5TTRB+QwL/xxhvLsWO1RAPRFBTrXKWQaVOh19I8SOdc3TnUaQMeXTQ79cAIoMxOozGzbckjKOmG07Ooyz8tHta+DaytjW2bR2oQlYzl4EUsPqYNgLR9XjLQSnSkjK7kA5ZQv+kUL3rxi3QA2kvtZNm+uiRNG2WbVzuhGsQNfHxMhzmUEFEgQnTHm3p8vSZgWTLm2qJNXYzlfH4VPIF4zki0pQ9RLcKjhhoZCjN432+99dZq5ZVXrhZ83oKRRhF5y6ENRfWcpP25Iez8ktT7SlNteHJ/jGE8qqb8/OGPf1D1b4xPakxgNHE9bcWAIZJG4izRG1SiMIYAWFBAyHGAgsdBbk/2QKRq2DmeGQ7R0EnGGQPrL4/8pbrrV3dVa625liJDfXV3SvM8XQ91c6BmzdgoxMgggrDJJpsUjavinLSHNqHSMDfwUC/z/GXUhwM/XfaVOudIBqy8ng0iAcx33HGHjCcKIsqwHA+5Lh4rBTjGIm2FeYWhiuFOzRLmD1EPG3WOrvBv+sgKdaeecqoAOsY/86bPwx/aGQ1enBPTJjUHUe+D5oXxt/AiC/cp1VFtHcOVGhOALAGwpB5NTgs0bcq1LnpO6hB9Gqs091mLb9vybcpt+PrXvy4Q99rXvDZWb3e7HSGy5PRAcj4GdpAMdw2OeAQE8QCimk7ajtGrujlfOhiSAp633XqbwCYywi4CGsfCdaVCng6G8mfO/Ex12WWXKTJLLs+666zb21dD5K4UhWIvufyyyyUY8Pr/fn215BJLRhlr7zNpfzQa26X3yfZbR8gBIkTLiL6x3wDo6X/U7shHguoFde09B75HtFXncBhQEHkDyG673baKhohKmEQnS44AgeBpU1VPheg9anupUADghB/6Gsosa4K5R3+yr6+++urKJ2J9sCcZhCmK5yhUzX5YdGo07WP+bFQHpc1Km2M+HwGUOWaoOjQ0zUEpeUJnd4Ayo959d80wAKWuO9PNMvy3DRoOGg4mEkgJscek4KQAY9EYzZ/Vssn6eZLXTBJSrcv/hje8IRpxRZ55CYw2GW/DGKdNhkOTJzscuhSaRBbz9DNOF8WKHw6zNIHS9QjcbVbwsdHQZPT229y9Qo+mPqUGu+hdz5gnypTG6vXBsyvv4LReVXAiLqrHMXWqbo+HH4MaL+EySy8jasmJJ54oAxfDgagNFBF7uAeSSpsASgkQtAAUJw5jqPJ8wHNUWWqa5zlAydtV50AI33MiK0nXgIqiJzZfm+FdolfdczXMwT7xiWHWTaGPmqiPGF20QfksU6cJhNKPUE4AAzvsuIP6kPZofob8EQwraCgUriPPibXIdzDit95m6966nOwl8zNHSDqHssb8wjgE3ALQyXcZKFCbvC/PVb7EPx9XDghS5zvvsnNP3Y78iozuBkCFrsRcXWvttQYSxXXrZP9PRR4MMhhH9jTqU1iemXWgvIavflUefACLDUfaYAM3JuaXnBljlWp20I+0wc/DaEUqmcgbESUleAdJWrW3KRqfrROrsgHgoNBB6USG3BRQ5Q1R88b0pJBjSH8SgSIytdfee1WrvWC13ncmCkIAoQ/9/kS0mAvQlzbbfLMoiSzHRJCdtiDDQJJ3F+dVtv5oK06yPfbco9p0k00VzactFBDGqTL3XHNLoSydV97X+C7Ajd+bvnnTXlstB5zOjcLZxHVEC4n4HXTQQTGSZll25sHJHz1ZUXHA07LLLVs98xnP1BzNcySLe3neF03OiBFA6WAI/udcMgIo/zljOZgk3+RJb9mU8g01Gul5peBS/2WUglqDss2gbRqbJuOp7vldxroGoDhxlcP705/6tA613XbfTWFrDAbJ45JEGvIj+qJVbQdtDTBLjTgOdWpCEN6HyoGHLE/oja9Xis6U2lACsV0M2g6e6vT9eQ+MRSgCRB6ouUDBxehZxlvN/5LCib3p2asSL+NmnrmDjZVN6sTrnAIQ30u8+kxxyNf1GckhYoV3UJ7eoPCldgSwoloI5m1jQAYRBRtx3I/PjzvuOMnDUtFdIDZ4p1tpV3nfNzkZkjnOczH29F6TPRUce8Vrp3zJKOgCUMK+wbvzXGqgEA048D0H6lHFQo0Ne41zM1g/RFCQG5XCUJMBlxqvpXuXHBXJd+zRdyQhpejwGV54vMUYrEQOHnn4EbUN45eICYUVAQ6WBYbiRt0cePVcf9555ylvAUoi+TlQwKAoYuBDdfnAMR+QMWkDMZ2HkdIZDGoMSoxOlMFM9bIHOzUw+R75El/5yldEyyKiFel22XpNo4WmALEmqUlD/obzDBxJMNADiBP94R2oNRPXSAAVRUDoaFlY3645RBsAghjTtDXWv8jVwZrOqTC5LbLAnGTuEwE7+KCDlWtmFShVh2ctJ4UsacOPfvQj0aK4FgESwCZqbwihqFhmVrSXexiMCUROnSbgiToW1CryAxkL51N0zvNL39NzNZnHdkJoj5kYr96157uU8L7EkkuIpkpuBzRTj4EjOd6/WE/UGSIq9qIXvqifWpiCwmTD0HuO9XIFeSfekTwt50rxd+Y+AJpzEGqp162BiPdw/0734nhW+t1rcr46Oz7c9ra9o4sdMLpmtuiBEUCZLYZhFjWCw6DJOJ0Vjxlm8bd5O+oMicIGPdD0WQ1Q6oxB5zMkdRk4IDjMjzn2GBUOI7HXlCFC3bNE2ctJ14F+If58NSkaDxSoqMCS1GAY8NINY7y19XmbsZwfsIlByAGDcY+XEpoCv1dcacVIkYtKMiH5uM+wcqG4wK3vO9SSZ0bjKDnsek0IBRmdz+MifabnJQpBfR7FRCwhAozgtU4TtdPkZn+fQ/trX/taRfKqjPaEB983j9uAdFufG5yFJOcHH3pQhjS0CtVwqVt/uZe7ZPA3RdWCFxwjBPUr8hWgupgCVZecXdp+FJUaq5QDgNraazd8rfJ9etZk4RtdvKtNHtkwn7iz638oCRtQh/E5OS1SpHAG0I9w++Hur/qCVavFF1tc64/17po9prkYgNIvUF2guFCbByUojHEiJ3jAl1xyyWjkDvRVeD/64/LLL5cSHbkRrBEBi+Ddt/GYRndZA1AQ9957b4FGoiB9Kk3IHE/rRREsg4xnnOgPFCvqsfR9JwBW5yDQVrzkFPw75JBDBIQckTCwqgPhTtZWhGxiQjQygNCaa60Z62PIEK7GYt5E1whKCiIMREjwx2gmmkRf8qyUOqf9dNqk8k2gRzEu/CBCAKVu8y02V3+XkuFNjbJDgj6FpnbH7XeogCTPY944iqb6H2leRbrXhn1G0z1RHSvNf/cP4Icx3nPPPas1Xr5GrH3iKBFnkOeFgQ3Aa++99hbYNcCir+V0mRgfqG1igMOzDFCgtEnKeGJC85k+A5gjdR2VA0PkySBmYH6H9Zfum+m79gG6Gsdd0YxJ1/wwNsqssIlG93jKemAEUJ6yrn0ablwDUOqMt9aFXgI7/lLuRc9v1vTddIPO/zu9f9MG9W8GKJGnjckbPOXXXXudDjeKeL3ngPfEKvN90abMYB7o86YoRvjM3ihyIuDGQ5WI6itpImx68zojbUZBYZuxnBmU6oMwBzikSNCkUNjXv/H1asEFFuwpYIXDzF7BPo+yvbKhIKDqX9i7WqIhhOhLftDHyMxYr8haatD1GUBZRMJAKFabDoDRxok9wdEzGOaEjNyp01SvACOJuhEy4krrZRYBFJ6JoUkC9i9u+YUoM21qagPGf137SptEMDIwcm+//XbRygAWfRSaurlYAk2TPYBCtMHUJ9GBsjnVSpOp25MaoodpjpIiYXjaA2CCMkUUhPHj/45gMIeixDe1GkJys2g9yH4j/40K0di4DEDooHif+f2617+u917J2ohbXqgOTs0lwBERU6g8NlwdyfM6SSW2ncztz4jmmCZGe2JeT0jC5r3/+uhfJVdLDZFFF1t0OnUnpUK5cUmeBzQy5hnGOPkFpsKlyfPxnUL9rDRXBclnqG+rrrqqnqnim/PM3R/pTPqoVgAkmWNRiMLtnJxUf0PVI88EY56olqiayDlTa+NfT1Tf+OY3ROuS8MlkVf3pwT9VXzzri6LT0TeiaNnBEOZjHIfg/HAEVU6qyWkCifvtu5+iXoAk1adJ9l2BI+aQa/o4ypTsIdFZkkWIHbVlrRA1IWfK1/Je/HgcNCcmehGQn/7kp9XnPvc5Adc+EOl5GKKv3Mvtg6pKxIy8FlTiAHMINFCseI011lCxy5Q54Eh5So9LaxLF6I5zz3JbIlFCjPt40/mZRnxHAKVozs3pfxwBlDl9BNP2E8XODPe+8Gj+rl1ARHJAFbuqje4TDpo+73STUV5jEKWHet87tnlZh3lWk+el4LnlnUiuxVuOAUAhLCgLPiRMW1Athqp30PX9NHl6gzfXCY6OnnBgUIzMNI+Ya1C4V37IxWc3ecdLRmHehy19ntILaAP9gDeYpPj3vOc9sc6DknRdob1pbtbNieRg70sIT6//N85xTfVgrOJNxSCAErT//vvHxFslXweQa666mlvXx21Gd3hXjGcUxTAmoFpECdTEQDTHP4KXxOhMwVsEio4+JbVrosqfo11TJqpLLr5EcxIDxIBQyc6hDkJPVKr3IjaaPG/dX54LounM1YtmGOTGPSwx6iM9K7QtqleF/UbUvmDwpwnvfrdIpUpoJX4OKm5UeKdSuQxw/9jbnSotZWvJlDX62vx/5IShfh1zzDG9/cFqVhiPrrUUInxEKG65+RYBNQx4zwsBessrl9ZKsu/zHni7yfXC+CeSQ3TEc4LfGObUG2LP8nvnkV+PjT4PdMtUGIT7Y3wz39LaLTQv7n0BsAG2ZKhPVtUZZ5whwxp6kj38VkHr87g3RQBbzgnPNy7737/9b7XHHnto74GGBSWL6A/vBV0PQIIzwf1AdPwnP/mJwOWrXv2q6q9/+Wv1yF8eqV76kpdqPVtUw1XnnccUI2iBEgXIZAwZC2oskUzfl5ge8nsQJEAd8C1vfUus36J5FKJNuWgCzyGxn5pHKKwpOuNk93BPz3/Gmnsfe8yxkhemjgk/joqgRoh8MTlO0A6ZJwAsKMzQ/vg3IB15YpxMREvIeSEiZZEJU0vTCFB69jQyCrJ522kfz/dLr3nPiVGSfGl1zJF/GwGUOXLYahqdApTkUK3lc89K4y1vUh0wSL0e3mi6GswNntCeRZM0oitwqTsES0ZA9jdvwlBcPvShD1XLL7+8PHVW1zJVKXrt84FoASg2XDlMMHYe+9tjUsEiMTdSBhoM2D5wWgckmw76xNhLjbRaj6a9fcEwVMXqUKkbOU9oD9QWcNujx71trIZtY3r9jMyJDmPvsenrl3Dw0+8c3iiuHXb4YdXW79haksqmUzhBtQ+wdgUohffx/KK/VZEcBa8gT40R5ZwDezBTDyd5C4Br1YV5/PHpdWWC4dxnaLogqHn44+Py8vMDCIg0qSCFHY1NA0kv0ABYTIukzfx877vfU96ORQhMGWP+R9pKSFxXROPJJwTURVmaGpLeA7jhUVZS0mOTyIHmX8gTML0lep0nJ5WLQOSLZGtqSmibgn7jnwanh416112BAoenmUgrynUAFSlsBUOSvQKFJGr2EJFA4IB18ZznPicCNKkxuZp6YS30RciTzx9+5GFFW/k/MrRrvGwNJTnTHqKZG260oZ7liGxpmXFvG8q97WBScsd8B4/9QQcepKRraHlEKIiEnPvlcyXjjbIYeTtEMPD2I9NOpAIq34477tgTKUiKZXoMSrSgvra17Nlpf9B2nvX+D7xfKnzMFwASQANJ869+7avVAvMvUL3vyPf1orqhPhM5Rhj2FNKEwkvk6+abblZumeTEE/oo0TLyED1GTtj3b4Ag9D7obK9a/1Wi/FHbCborEZ5f3fUr9TH0K3Lz0nkW1dXC80QtfHKqVNaIouy+x+7ThQqCs4f5pKjflIlqqy230r0p5AlYYu4BPMi9ufrqq7XWAB2AWCIm0FOJiKKquOuuuwqUIP8M1RARiPmfO38177Pm7UUTx3sON9pEdB+aIOvMggiW8y5Sj+vWUp2TsO2cTj8fAZTSUp4j/zYCKHPksNU0uiQz3PR+JWAwTMRBJ3cGDPw3P7dkIOZ/qwMoTRGN3gkx6HkubXxNbfF9mr6XXxOuZQPW4T1lQhs5NC+Mwy233FKHGnxuGyMDRk46LlnUK/0oJmSGZEyqLWNoDHhTmwBh2v6GZ+m5w/R5jfFvHjhtxBt3xBFH6PDHgweIix43y3mmxl9prEpzuK2dTfeZ1XO8MIeUWzFZSf3oxp/fqJoFGJ2psZzmstQu0yZgmbwHRhlzkAJt0DFImCXJ95ZbbtFcgTsOEOEaDCnUmFA6wgjDSMTAJOmbWioY13iYAQ6qT1NNViutuJLmxr333CvwRcVv7kNUjLHFACPigJEDKOX7GHLcH+CDfDSRCbj6/BvFM4wjnsd8wbjBaMJQwtClbawrwD8/iELQfoxB+hZvL0YyBrA+f8Y8Mpi4N58/c95n6t/0MZQkvmvVISdOxzUJmJk2VcYrFcmVAL/gAtUnz/hkz+EQAE3fGDWsI9c+wcO9+267q59cTO/8C85XFIl3oy9QXqNKN/KtSy25lB5h+qCBVx/FqDBRShReg1ba8pOf/qT680N/loFKf1EhPo3c6Jl10ZkQDZHhTt7W+FjMVzjjk2dUyz5/WeUfsM+xtimC2WdUJ9E3nkN7MMLffcC7o2Etw97PLzmw8nduMlZDlEt78+Q0FbVE9pv5LVCIGttkJUMcVSsKdjJPmbPRsRSiX3YgAMKZG+Sn0H8UfAXgCDgHOWfTT53bw29H0xBP4drvf+/71c9+9jNFnIiqQAPlPqwr7k90HJltAAtgCuCgz0Lf898UaVx4oYUlxIGKlwrGhtw4+t2gnPYQwQU44NDiXVlfCJWQo7beK9aTHDnz3NF4HBn/89X/qW748Q3VqaedKmDJ+xIxoQ3Ou6IfidTCHiC6stoLV6seuP8Bjb3XIP3pYqOdIii1G2D4oM1GGAGUth6cIz8fAZQ5cthqGl0nM9z2jnVe5rbIhg3amfl+U9vajNCZASh1z+3qwQkeLUUJqH8QVKpIsLzyyit1mKHcQz4AxlEflakjdSFSLMivCMnySoQMdQ4i3SKROW70VrXNg5kBKMl3abfzZqhCjZEKlcSGUDxEU8OkzQjx510MmNJ7zswczY3RJoATPsPDyMEMv/+AAw6Q5xzwiifXNCb3UeOwdAEok5UiGX+47w/VZZdfVq237noxmZWkeeYM9BKMqbvuuku0HwDEcssvV1G9HaBAUbrnL/N8GR0Y9NR0wUDj3/xQtJJ/47kldwHwQ7SDPCwnQK+w/ApKMCZShqGFIYVBBmhYe+21RSW5/4/3yzDHew2Ax5tLH+GZfuSRR1QAE+BBNAHD65ofXKPnLrnUkroftR/oR5Sk+Pu1114r5SWS9MlrgJqDcURtEtYkXmKMMiIIAB+S1x0R4PusUXvN8UhzL/IGAAk/vv7HandKXYljVQdQgnwt17EPQB2i8Ch5Dscee6xkWH/wgx9Ud9x5h7zUSyy+RE/QIKnN0VtKPXnfmOtUAvENa0ZrMEgVMwYARBfZ4zNHxryHpAAlpecYlIi+F2RpmR9UfgfQIuWrSAhyzUnkTEUSQ5Vyv5uldz/4wQ9K0Qy6lalwBmFpzpder0t01XtCNiYnnXSSIkW0UxE4cjKC/C+/UWQEGCN64L4ypdb0JZ6f9hEqacxXAP7279w+RrlEaUyKC6YROgGjEJFEHU5ROYt/BGBGHxLNBKTg1GAOsobWWXsdAR0iNOwpKGYxX1Ad+9KXvhRVyjSe4xPVfffdp3VEhIbrcRywlhB6wGkGwAcArbLqKj2ANRHolNVkT3J9yhTd8+LvXFy94Y1vUNSI7/NcqHGcZ9wXcPSKV7xCinU45Pgb+WiMK04SKHXsK3ZGtR49bWe9b9Dl7BxFUFq7e065YARQ5pSR6tJOFm9bVOSpMN5SJZI6Y7kUaWl7pybDkO/mAKW0iXXxlnfZHBs8OIAUNnYMP4wnNn68xdtvv702coxTDuJoBHTZZH04J5WE8WZDGUHK0gfuAGe3a3SqDaA19W3eX9n7yGANBhe0DgwzuMx5XZdUcnKgOcN4zOoMmfSmswCgRIWZhjnud7fXE0PnwgsuVL0HDCLoQy980QtjzYScBtUped1zP7yfn4n3H085dQic7E07mJ/8jrkd0HaCJ9kJ3aZrMJ8s6+zigzwGj7AoMBPjyl1AwYfcCt+Tz61qJaOOyOL4hKR3LXus4qLB0GYu2MtM20xjInrB9b6v6Wn8Brh897vflbG99DJL6+0t/awcL3u+p0yINgVQUSJ5oKI4suFnAxagZhJ9AdxQUfzjH/+43oP7Stoa30AGDkpJxtO3np6hx/eJFOBpxpPN+wHUyB34/e9/LxUmrnFV7T5P/NiYrqVdvIcT0TtFN0ND0giKjf+Uwmfnh3OPbEhGOmqiKGWVLFO7iIhS+d15DGlEqq/OhQ1zxDAmJxWZ4p0wxInsEekD8EL7irWP0n2n6z6ZrvOwN6EyttlbN+uJLsw9V6Q5puNJdOH000+vDnnvITE3innWt1cn97a0Nt8jsgZYSeegIwwx/2hiXEBTOYjjY9Xtv7xdzhpklR1d8NpibKUqN/dc1fuPfr8ogaydBRdcUA4DpJCRgGbe039EQwACVIwnikmbkB0+//zzJQUMgOLsIbcEQMNngDHGaputt6kAb4B+iisCdADwABCoYFC6+Jz5wr0AuIB7KIpEYlGVI1GeyBSACqCJY4CIEMUiGWuohPzkKnKxOxsAfqNZ0GVOjABKm2U1x3w+AihzzFB1aGhYvAM5D20G+Kww3kIi5UCyr5udApQ2mlH6nTYg0sXDVui66CVsMm6bDsvEEEgrD+vP4V1JNMQIOvr9R8t7ZUDVp2bS4BmNkqB4xyYmqvt+f594xxwmph9ED1UNmIv0j+TzvnfP+ya9T13ftvS5Peq77rKrPOXvPfS9PfnQIM2aFmTra0saLegAUGLC9rAAJb2+a5QwJG1HecwS+An9YtlaeaqfnCoa0+mfOF3e/G9/+9uixJg2lHvn++outM39pA08k8gE3lOMCEnDEqEa653WFi6wR74vST3NsUjnSS+7PeZvMK6qAD0xrsRjvcd4oJWEpPhoqAcVt9SrbFDE96O0b+j/mPQevNzcB8BvIG6jj4gLVKLFl1i8RxFynZtgUCtnYjJ4hhPPuiMBzgug30mOxsPO9b+87Zeq0E5Ux95/cine8Y539FO8ahwenseuoQNYfM0Gr5FqEtEn55xgyOFZxqgztakvyTgZU88F7ec1tSrC4PYX3Qv3IOEe4xJFPSx4LwAAIABJREFUKuUkBVWn+IjkvEjHKZ2DTtDWHJo2qcgwRi+0Ide86WtfmC8DeTFJvzkawz0xokmYX2aZZTSXBvJPSgUFC2vWdEnaToSDuYFxb/DufMDUgYAB/rnPfk6OpFiAMqmTku6dfI/35D5IvR911FGKgC277LL6O8Dh2fM9O0bjYo5gWMM22nHWOEfMClsWy9AcGh+T7DPgChBC7RmihAAtikGajsU8BvwCdomGQoXE+UH0BYANUGD8X/aylwkUIW1N5IoICBG8rbfeWiCR6AjnFNfwPkRgcDwwLs6bA8CQT0Q0HFDCejnl46dUr3jlKxSNoe/Y2+kLvodiHUArOmkSwYxI98r3mRA1HAaEx7PW+6Qn9gigdDAW54xLRgBlzhinbq3sYmzlhlWdNzw/iGfU49H1eaU3bANW+XcK718LRJoM4DrA1mQwpoZFopzEIYNXCslLKk/boEopWwMStNnzMZg4dJCRJXGXQ6IIBLuMZb6Z1wGUbjMuViSWzR+MREtL7r777vJ2o2Jlb3Sn25beY9i5EC3lAk0kp03l41rnpSvNt7a2BgMLz+a3vvWt6szPnNkrJoehH4o+9hn1QaZYIK70U2OcYZgBYKHeoOzjnwGDTwPVMW8svJsjXfaY42mF2uV5aKOjEfTnfd4ERpNaJTHvYbznhdczgvqbQbpBh4Yx0JCcC2CjXN9NigBCSTns0MNEhYG+cvTRR4tPL4oLwHLa1OrsL56tJOY0edv3SAUgZFgHShZtYK1ipMH7xxtNnoCiGONjMu5/99vfaS+glgRRNbzNngupUZy2uTiO6Z4T+sXyxii6nfnpM+WJJwJjgNIXcW3a55L1oyTw0C+P/vVRvYckeNNIYtO+UlgjzgciKgztCU89VCxRpYLTxhGmEhB18xQVs3x4mDcGHZZWTiNeKVWNMf7tvb9V/593/nkx2mGxBz0jOwc9v8itA6wRvWCPIzdw2222FVXSVDLnNbmtAApXt68DYwASkugBDjyLnLFFFl1EldldVDMOTaDd7bTTTooWktsCoAbUc04A1F62xsuqC86/QPvCO7Z+h+SGATUbbbyRKFm0GbAFkCHviznLWcVe5Zyd1f9rdRVQRfjA1DH2GtYQVDFUzng+VEquoTZLGsEVJTkUM2Z8Bcwtj9/pQGhgS2T2hcZnYkYPi66NGV337+qBEUD5d/X0v+M5cyJAGeZga+vDpvfvGrVJnzGT+xybNEYdxgq/0cXn0LUUsYyGYFAVlbFCNWlv5vLsIlU8LBCpu77UnzPwzpH6FAAKxiGHF55JaBwHHXxQkSpTHM4ZeH7jtChR1f7NAIX2YXTgtUQVCKoFibkkwqaCAdGINL2mI0DhMqIN1Je48Wc3ytOqny77QYf+Nm3H3mdyXfDCwqWvpTu1zdGWaJnBiCM+ADr+BuDH2w6NLZWpljEb6s048uj3F8VmbCwqRrnNzgtQvweZXxdDZP6eeOKJon05uuMoRlyzgf7lZGgXU0QoAC4+almAdEsv8xznXx1x+BECRBiFCy28kDzkaYSV4eN+jrzo3zWJ7BJkCAVB3W+PPfqYPNvOA3HErjHCXTPfFBUKdK2LL764euMb3xgBV99X2qKemTHJPxWZqCYr2kt1+ggOkshdH82utI+HfVLAcupUKXMRGYtroAQygkDHV879iiizgEj9hJwT2pXSsHwvnuH5ZFoiieREGciLYoxIFidfyvdiHKFlsdbnfea8MSKZ9x33JnmeKBsV3/3D2ibnqwRQiMjyHShndmowh2k/9EVACuIIUMEQYyDnivwyngVwhf4l0YZAQbTqouZaoJ1Zac2RcUdxuAfghGujstnkpPK4mHuWY6Z/AIv0p+ZhkKxuA90Dc6tDRF8AfwRQ2iylOebzEUCZY4aqQ0O7GCRttxn2Hh0MnLZH1hpSw967re019Iy+9pW8y+HgGniPkvHrgn5BC5/v4G2CE41XjORBqDEO78d6JgWD0iF/1QqoxrTxk0SMF65oGLZ58wsGwsA7Ddvn2T3tff7aV78mOhNJms9+zrOjV7E4F7r2eU1/t86v/IK2eZJfX9cndeCnZp7dcMMNSvLmQIdSQV0G8lEwPlIjd4CK0zJuNsz+9//+V6ppGCSio4Tci+IYdzUmTQOihYE+hRcdWggGWTR804fUGRJDDJTzRWygW2GJpH/WjxKfKboXjHPRSUK+SaS34a0NBTxdf8JOAScpR6nnyV4+i/NW2JNSepCjBY5qiNYEKJgyIXConJG555HqEfx8vOvIxkL9SaNABkW+N+0588wzqw1es0G18kor94AS/zPYJ0KAsdhA8YpRJXK/xirRbn58w4/lHY8AJRTii5HbjnPcgEeUvIkpyj0hKkNEVG1M10DbnMocA55PPAOjGtCLnC1jgHEbVdeC6tlApDmJmKnq+8R4xdzkncmTKNHFLDzg/lcS+EtfEnsj9fzH90v3//AOBsSeV7+49ReKWjgJnX6yMwk6JBFU1bZ5waox4mMQoK0/RPi4L5LHRx91dMw9anJK8TxyVqBlQad1BMrznPvyrtShAoxAe0PB7OBDDta85HmAcSI/FgOQsEZVCbSRe5LSiNV/Y73ij1DIiD7icCH/BFrjoossKqEM/vbDa3+oOU2eCuIgLlzqRPyhAEpp7/Dcy+fdiOI1xE47e186Aiiz9/gM17phDa+S4VbjoRoAETNjyNoY7xrV6PqswvvX0k6aDlMbZcEI0fmUKLS08WRTo8hSpxguThzEM4uRFY0mGw+l0Q4ePQ4iPNeE/DnEc9UYfbUJoNRRbOpmWJc+zwx0GRzTpqnmAZLCp33iNPHtkYQt0or87ABQbPTpVdIowqwCJp537quc4pLPibY+aIrOZP0qA2+uKTJk6SfUsaBSwNmW/DAJ34H2pdocTUX5CmNGQi33RpyBonDy+tvQrTNGE3GLgTmezCdTqOTtDrQSxhODo+iZr9tX8v7OxyP82151G0IYnKeecqq4+CSXox7kKty5WpQV7riVlfOgo+HhBQymdDX2NMAFnmSLANgotoqTnQR4+J87/3N71JVwbwxH/g2t5aqrrqq23W7b6gdX/0Cqbfvss0+14047xsRnGYrhu96T7IGHasO4YQxKQCHke3hMbLzW0mISEMk7ERHAOYDUstqKglRIVB9I+m+b4+n3p/WSn0/66Em97cYApbSeSnOuIKbCeHjMHvrzQyooeMqpp0Rw4bZLsCEUwc33OUe9oEcBColcmXYXm5E4QTQWk718Kgx38i7etde7eoU1oR6FGjp9VK9sf+0T+AgqerSPtpxzzjlKYIcOBX0KqWMkg6Fg+Z4DY5kUAUWwgdot1ElJiyH2AcKw9xCZQblv8cUWV3V32sBe4LGnnSj3nXzyyRo78lCgHKPqhXAHeXFEN6jXRESXPkESG8oX0RdonFDCUKTjPltssYXeiWgM+W4XXHCBqF3MOWhuAEQob4CXXXfbtSJCBVjZ/93791TCUFNrUm+sO49Ke0oy7/qYCB3mdNfHjK57entgBFCe3v6ftU9/OgBKm9es9IbDGsvZ4VDbaU3v3yV60nTQ5l7+pk0wHB72AivXOPDnSZKE54ve/GKLLhY18PveKdzbKkqiik1OE3edZEgl3OfF40p9VPJudgWFXfo8N9BDAb577r5HnlZUjGLuiWWSS4NXiqDUAeWZXTF1Ht+ubSgZXunfSnPQACx4x/FYAlgwEPAak+SK2hmJx9BpmCvRGKs7mJO/C9iNVRWeT7y4ks4F5IQE+YEua4pYFUCEjTGDE/IG8I5irPQ5LrpEmgpe9FI00LQq5r6LfGLwQI3iuRhBGExUI19u2eVEoaOQKYnKUFjs9cVYI9kXGWPugyISUUi8vUSaPnbyx0RZIvH+9/f9XqCOCCXGGX3IGn7WvM8SAMHA5HuIEVD/w9XKWZdUVYfCifMB/v41P7ymJxOcgjh7ygOdrLfEenLCPIc8GIxsvOHUsTH4s2FXN/VtnPFu3IuaH1LM49nB+RH7uA6E1+ydzgPhvjhboK8tutiiUaCgL6pRc48+49FJ705GJ8oV1gW/UYhjflGwkr5RDZEgWVzK1TPQ4DpyT5gbRE8sxNH37AD8Uqodn2NUo1oFZfEFq71AhjSKcX0iHO78kOeitZBEuxwNcDL9TTfdJIBx1NFHyUHD5xQWJUFe67UUEUuAJoAYwCoQHAowqglh/4pAe+o0RU0/8YlPKBLCnGYeGgSwn3z5nC8r14l5jyQwEtyM63e+/R0pd/HfABL2I/brDV+7oSKk9CNRFCIvqEdCR+TfRPKh0AFQADv8HxUx5j3P2GCDDQRQAFk4FRhPKf5NmdJzvIR9YqYiKOk+ku9ZI4Ays6fkbPP9EUCZbYZiFjSkrlDjsMBl2AXe5IlODc02ozNVbKkzopoM5y4eWndzhwhKHJGmtiQHV7w+jcAEw9xG5D/+/g95sfDaHXPMMVIN8qFlGgu/bdywmePZ4wdji8MET65Bj7rDBQ+DqlFfO/I+z4BabjwUZ2HNfEgPSR88GFpQ2ijaR75FrD8QPJO1928auzpQ0wYMmpbUzMxxz8E6oN0EZgN1yKpD//f3/5MaD55GfvBOR9pRomwTo0vhmalRb+BAAjaqTZtvvnlfQb1OAKVhjtsQdzL8nx78U3X5ZZfL6FBXWImubZ2UInw161lRyCBXjCH1ta99TcXlXrfx6xSVQw4Y1SFUvfbZd5/qXXu+SwnCn/3sZ6VmhCIXP//zlf9Rf2KgAQABAJJ6fuELFT3B2FpllVVkjGGsYWDhAKCyO8Ye0Q2MP4wvQBFGJ/eDrrnF27ZQRAYDDL4/ylzkx2AU4lF2hCSlkdGmVHEqVbTi79S3IEKEQpIBivsiGrXBERDpauHfRHKu/eG1Gn9R/OqEFmqRTvZBEtlkj2HvQWqY/IIBwOOxT7+TSBU37SumqHkvwiNPZAOwUYo0pPsjxjv9BoghKmkhkqKke6L45vXkCNkdt9+hCCT1hKBiKZnbc9C5f+ElrIjHP63apohioOLRpquvulrz5oQTT6hWXGHF2F8DKoDZvifqWfjbz278mernMN+9v6bOgnTvJ5LC+medAIq4/pGHH9FvaFgACGhYRHVMb0MqHHAD7YtrAB+sCSL03GeXXXZR/iQAnvpBRFoAMkRE+Bt7PYUjcQAwJq5ZtNbaa8mZRh0XokEAJ77D9+NaSOp69c2NWWGrDLu3zwLTa3SLp6YHRgDlqenXp+euAJTS4hwmylEHNtoiBukbp4ZKnYGce9/5fhPQye/f1MN1XsIuBm2bkTUzxnIossgmvecee8r4IZKCIg4ghZ8oHxwSd+095GCiZgBeLA6ZXEEnVf+JTWyKoJT6O/+bb9Qw9qZFuE4Fhx+KMSSNUu0YT6RrWjTmGs3swfQ0zPGBPi8BlhygZzQX11Zg3ZIzgCQtVAzlDuCBp7DcE716GX2UGhv2gY6CIYciEYYIRlqU8W2arx363JG/lGqCMQTtAwO+MxWvCcxlbTRF0gYr0QwoK5dcfImAwJFHHimwAI0JIwu6CXUeMKb2228/0atWWnkl1RAhagIYwQOMIYWhhCGHJxn1I3j7SIET+YDmQ74Axecw0EjIB6hguJGITII4OUT8EGUhj4gfPMkUZIRrT9+j1GYlJ1GrrB6W9beNY1Pn8LCf8KETRKGx8el15S6ycSxwEvKC/Az6harfqD75+b0bJXvrkPt46ighuoFjhXoYbt9ADkoJnLetzexz5i59T1/zTlDwLBCCAY2X37k8AArGmbmwzrrrKBJmwNNKK032Owsr7LvPvtWHP/Jh5RPFOU9id6D4mu7oQqw8Q0A0yGNjtF/3o+tU4JC5xQ8FD/v25KazK4wPz2EfBagh0x6peQkAVJRkYlwAgIgr1NozTj9Dwg73/eG+ar9999N4Ef1jjhJtRA2MNtOPrGOETFZbbbXqiPcdUX338u8KRAD8oSQTOWH/sfKW+9M1eqzWyOdc7zPM0uMWrXAeGXtYrK2U7wfTJ3i5d5qis/k3RjkoTTNsjvpsBFDmqOFqaWwHg6P1ddsOk/wGdYZHbtyWPOR1BnEHw7jzewwD2ErPbevTIbw1TpZ1IibVeokyYGxxKJB0jEGvDZ1CeoH/7SrNyJKi/BMpLGkntIG7UvSq1IlDvI8Oaw7nkIiJN44DFSAF5/qdO7yzlxAa6CaNY9a1fTa4WidAwwVP1xyvi0QFysfj/3q82mXnXVSrgOiEDnr6mAKEQaqzJHvKmxKJoejcQQceFIFNKtla7I2OfS5DOKjNGVBhuDJXB1ShhjEkGsYyAqOxcRndUEpWX311GVsYrlAdDz74YEVDMOAOOfgQARQSuPH8sqYAIp8+89OqBo8xhYcdmhaREmoJoXy01FJLqVDfhz74oWqPPfeQ0QYvn3oSFIUkUgPowNAj0Zm6JuSP4Um+/Y7bZZg+/MjDGjcMRfIAjjv+OI0btCNX+Fb/10Qv6Uuio/D52QPIBTA1Urk203rKUaY76VYogk2b2qvgHpKdoQsSuZG8LXK9JW9V2/gU5oSjBNDoeB/6lp9YhK9tHrXtKdl6NKXpe9/9nrz79D/7TGoop7LOFEwk6gUotdMgRlBKbStE8ngv5hxA9NLLLq122nEnFZVMC1nG3AmioJO9HK8UwAMiyBUkgkwkjagbIJ7/1yovpvPCVOBAAeTen/3MZ6sVV1qxWv+V62s/cE6j+iK5zvPw85/7vNYLuYqILxCNg2bF2XHGJ8+oNnj1Bj01u5BP5siP+9NRfFH6EieJacbMO9oQVfNCjqSjeY768Ztr+FHhy5BYr6KeFu9omxdd9vjSXj4CKF16bo64ZgRQ5ohh6tjIOsOrzcjOb1/YwGsTw/NISJdnZQd1fHz+97bDtIuBPaynpmBIdDKs68BC4cve3PFiQcv46U9/qnoJb3/721UPAI+t1YnkMZx7bh2IVCQn/E4ERSpEod5KHJumvm87qOv6ifbX3FeGRMhzoJ0YCni0KRRIFMDKMD6kGmVv6+ZE29z0513mXXqvYed4Zki0rsjS+zS8I4YNRhh5JHvsvke14UYbVu9+97vl0VQ+RpB5VTQqi4xx6GOAf+Skj1QHH3RwjLYUDdRSH7T0nQGoDVIoTUihQvOwsdzaHyUwku8dyU3SxPyH//ywBAXwKOOVRuXoS2d/SfQSgAJGGJx3+ouIB1QuvMV4sX/3+9+pLgz9gzceuVX6EJ49EsBcC32FtYezAHWwY487ttpn730ESABAULcwznnObrvtJs8y93rpy16qOhiosX30pI8qCgOwxGNukQIBy3zMwpriGkANYATa5w7v3EFrhkgRNStk/E6b1B7B/2kHRT+hz7AnYLijDAcFCOoa3H8ZkFC7Gvq2OFal9T9ZifZkedgfX/9jeeJf89rXKM8lr6mS53voOU3tqJl36XyDEst8w+D3PucIG4nojFtKZ1NEN3j9e5Mzedum+RbU4KBFid606y4xd8Tg0CIWab4Jd2ccnTMmue/776+WWGIJAVzyy5ijMtxLdWMKe4Ija+qHqdMq8lmYa6adOSLB/RyROPywwwW8Acg8b9/99q1WWH4FOS04W6BHvv51r490TOcmSSEyUDSlhMdeE9rJ/sH4M9cM4ADEotiF2lwGO3wX2ufiiy+ueSlK4BMBVIdIMONGlFCOjbqfYfdx3yftx1kBfDptaKOLnuoeGAGUp7qH/533Ly3uYRf8sIs7PdjavPjD9sWsACh1h2Rbv7R5BUsbY5uxbFAxPqYQOweANeYvuugiKdDgSWWT59DAk7rlVlvKKIMGxkGN95bDsE3RZ9iujteX+rwh4mA6xT/++Y/qgHcfUB1+xOE6nDmw5EVGeSckls4Sg3mY9tV1wszMcc8nGz9t86hpIEI7TOXC2ACkQNPaa6+95IGEbrL0UkvLcIhyo5mhZXUo6E2fOP0T0aiYJf0dqtDbiGFMKQJ45RVXVltttVW/zDDvM2x0qtA/5sjHZGYMp5AojcHKGoGqZc8skSeoKzaiuKXoJE88oTXmfrM3PObzhPa6oF6sVxKMK0AJSdMGh4pqBkodz8JDTp4BEU2AEeMFMCc6A98/VdorVdDWVKIY3+9/J2lgQCnvTp7LRRdeVB1xxBGi0gEKeMfttt1OFcIBsbw/uRKANCJDm2y6iZSZTAUaMIbbNoQcoCTjSBsxuomMoua03/779Wimzj0K10aAkj+r6z4ertM6SCiNRLGIniHFTD9iiJ9xxhkCni/+rxfH8eGdUyN+YE/zusnnaNiXLWpCJIpcLsAPlFr2MFMZeT7jASAGDLBWqdLOz22/vE3FMXEyIXJw/Y+uF7WQtdyYp5WsG+cqehw5JzgjqF6/4PMWjLmJXMf8Rs4aaiF5O+SykZiOihhRRBxFqCkSNWROkodFO6A85gplEoR4sgdWvD6c9wKFjv8GSDvniusA88x51glrjPnBdwEgRNBxtLEuEFbY/p3bV6usvEpzbtSM7qX5/Bp2f29bG6PPn7YeGAGUp63rn4IH5wu8ySs+rAejadHnwKTOUM824r5NOxh+RS9c3taZMYKG3QTbgEqXaFBofzSMnPwcjD8bmBwSSAlz6NA31LWgmjWHJDxhVHqgtdij6STOvsTL0lik4gM2rGdFfwe5VdoBB5lD8dRTT60WW3yx6ZSgxHsWx7tt6g9j6D4dczzrw77X6TDHe10/GY0BS9sahPCb/vzG178h2g/qQnj6SU6OvPpsXvIdDOY3v/nN/aIJpb7O+7dljtujawoLXubrr79ez+rqoR4KuIQxtcEYVZ4mJ0XtQmGIaEFPEyIYpYkkeGxvAABxOwoF6ZRUHSgsMT+EYpeP/0u0Hjy/fA5lkUTf1GjjevIj6GuoM4C0HXbYQUn2fAcBgauuvKq6/sfXSyHM8r4DimrBKKatRKOgKPG+Lg4ob32Qm3YOUgRuVa/go2qFPDlVtYaQX/Z7x/2gtNd13cfDHOfZl112mZwk5N3wDAxhvOSRcmUZ9gQAzNA+HtqW1rbhXZC9JWq1zba9wqCANoxgam6kdLa4pmpyftJIcx+YCmNhwOgk/MsuvUzOIiJXVtMiKkcdEdYkwAWRhs232Lz60XU/0ryAXmWa7l8f/atAJfSqAbBUOiMTh4XoZCE6TX8QnQZk0A+OckA3fN6CzxMQYP4wX1FOBKwAYKEvQvkj+sS+TH4bET+EIIiscJ6QBwnQJUIHCGVtEa355je+KZngW39xq0AWkRRyuFCwI5LJ/ZEgRkKZOXvvPfcKqAPe6C+ANCCW30R0AErM8xhRrDvThwQXjqb12RJD3qPtOBp9/vT1wAigPH19P+ufPKzxXbg+37jVyFJovMYQ1vUp/Sh9yy4bR5M3bggwENtd18slo6zt8A6fFxPSu4xmzfgMHOZJH3Do3nLzLaIdwL/HQ8uB6OT0dINOVcBMD6mNtKTtTRO37RVNjHB7+DUVksNfFZWDghiH3ZHvO1JUlXmfNW/v7l3nTanv0u8m0qRdurnvmtIcD/Kgnqu1bfU7+IapYV83x5N+q21rxzkuz/Uf7xeVCkMJYwAvpnN/uD8eXCrI777b7pK6LdJ76hwIJSMhXxd+Z1eVnjJF4CqtNzK01Gzar/maa9hXiGBA98JA3HrrraNCXKdoQaEGx8D4hDlnCuaJJ5yo/BTmvAseAsLxWKPixVxfbvnlIkgybYb1QjQLw3H//fdXhIPIJ9EYF13lGgDGZm/dTLkCqI458btvXrqRpbUUPiPnge+T2B1zIiznWoqMNAHU8BnJ54wrNDfW86abbBpzzXgGQgJ45lEhdI2ftnUXP7chHuqzmM7HfSzLDOURAAAYolr5uuutK5rfFptv0QONQbEw7p0zOcdTdSznft18y80yzNd42RqKOGy22WZ6b4xh57j4+QYNaV4KkR4ED4hqKol+oiB4ka63oFqnyGHI72O+GFCTnwTw5XMS2m+55ZbqwIMO1DhBE7acNnsCoHnXXXfVtUTmASuAeu7lSAegAWBDJAQqKcImKKd97nOfU2SQ/WattdbSd7beZmvtMQAQPkMqH9EIpJA/9elPaTzI3SLqv+yyy8qxQuSEtgBcll566d7zQxRyphXmwmQqnp2jHJShj8nZ9QsjgDK7jsyMtGsYgNL12i7h+TqjJn2HNuO/y/s+1QClybjMDOaiEdH2DsP2eahube8QGz6GD94rkoHxVKl69kRP4Sn1uroqcK3x1qUtCSBzPQRTVeyttNwxqjHkP+Cpw2gp/tRFRkpz4+no7zqgVANQBqICbQB8iD53v2Ic4CUm+R1D4uj3Hy1D1tRA7DS439A5MAQcVVChuoyCkxuIdQZ6BGzJejBIxXAi3wEJ1I023Gh60bWWKMzAs2ZgXzGtxdSuKL7Q5V55A7LvOLpp4I+hjGIYFbf5G0YedBXmNmpfyvcILvmUs6/k48kegIMOhdeYRG8MNTz/GIDkjPztf/+mPI5H/vJI9aY3vikKImDEKom4BNxq3vPBPz2oZH7q30CFEtUpeN+LkYzCPHSek69HfploEoYwOTXcz3Vh2G9QjIOWSs0NrmNOKrKbNrxuTiTvoSiZ24qYRqDz4fDAyCVqs+ZaayrniCrsjjTRR4oyIF+eAt50rdat58J55fFXlCrUKCGiBl0KgxujnlpFtEH5JIWkTN/Dstz8++SPnqy1SSTj2c/pyTM7Ib2vQnyy35nqaUefqYI/v/HnMvqZR8wncq7YlxGHIOoOIEG1jog7c9f5IkThoVwRQaG/5dS4//7qll/corOE2knMG6K2AG/2cO5z6KGHKiqOQMRb3vIW5Vrx3zgH6CdADXQ4riHKQmI+AgpEe8l7AdCde+65yn9BRv2cL58T372T4ywdvy57p/ertn247ZwefT7b9MAIoMw2QzELGlK3iLsubi/w/Po2A6AEUIZ4nb4wbR0IycFOF49Z03t3ODz7XsEHyMw+t9QvTR5NtPajdzcVAAAgAElEQVRJ4AyVu6GQfPtb3xa9hCrkyK8qlyV4tnPaVx2tKkaBclBWE3GIzQ6gyYpCNs6oj4CHEz428q2NAK7L/Eo9v7kXuA1ItM29ElBqm+P52hjyEJTxguHj2hBuY8McdfI7YOSPf/ijDn689hiMph1hvFB/gH63N98UFRlDJZDS9K6FueiEb4GUifHqoQcfkgcVehM/afG1zlLSXRwWhX0FPjyeYwzVtshJ6xxP2hDpl5OVEnmnTEyRkYaiGsnvGIZEL3kukZEoH4x4QaAx0hexOGuQFJe3PSjZwdWnqj2GHNQgACX1guZfYH6BIIPOPsO1wzzBScGYYAzusOMO1fzPnb++AGy+fyVrywptvAP1WABiFL60MRmpbuE7gBgDYihu7sOuczxVh/NY8V0oSkRuMJqhCT1rvmcpikIUwPPZORN9nvgZ3ZuDEpUpa85JYn4BlHbcYUflA7l4ZFQIK4Ben2Xkh5iCx7r9+te/rvpVgidESKb2FBBzgRP6hHFAlY8cFvJurOLIHEFh7O7f3C0qGfcBNBC1AHwgtYxktnKRQoSXfqIWEGACSiZzhXX7jre/Q/N2hRVXqC695FJFaaGocQ2KedyLfBZqdVGFHmAOgAGcsAfRdvoECWgKQRIhBMRAQWMv+u3vflstsvAiop0xnqhPMo6eQ7V032FslZK9wpoecm9uOy5Gnz99PTACKE9f38/6Jw+7uEvGaJATHeCW54ZsenDOJECp9UTXvU+dQZ/3aNf+6LKhNRzsnQeypj21FK9wWPlAFD0kJIKiMoTu/CGHHBJVveR1D7kN9gR3PggaPOCi9AR1HBmkE72kZdFUpkyRR46cBHjNHMaoIxUBShcDIu3MUp93Gau6e4S/19IYm+b4TAKUGZ3jMvqCAYVB+LYt31Y99znPlZHx+v9+vQxIjAlylMgTSCMnRW9222QtAMOU2097qEuCehRGTQQJJQCfPKtujtcC2YYIGrk5RAsk9ZqCsLb1X9qnkjmGUYnhxW+kg/HaIzcMIAF8i6IViqZifBKx5EfFSMO+yW/X7HBtjaja9/i/dH/+Ta4AuQB4maG/8D0MuAUXWHAQxPKQtD+y96QdNvxIqub+9tbHS/PxyRxBBlaMLcnhREdojyMKoo71NpieMyRIi0PBYu1jzPK3NKFcz25xErntBnz0O4AORTX6nWfututuEfhp7wmAMKU61s6j0nyvaZMVrXgG0RP+TQFDKHjk+bjQYFpItW+rcR4UuVEBuJKzwvdJ6k9rE5kOOKDAGArzErGhtg+G/lJLLqU8EgDy0UcfrfwXojnHf/D4askllqyWXGpJRSigaFmW2tEu+hKqGUVMN9lkE+WQoApGLqNV65BWJrEfIAEAISJDZAzKFmAHSiUAiDoz/vG42TEmaluoy2OVLwNVr4f490ALrgV6Q4zZwLgztiOKV9suP8d8PgIoc8xQdWho3WHQ1VDPH1GKZjRRD3JPdxdPeZMx2RTl6GLsNnmnS0CsqYuHBSgz0ueZR9fFv2T8BGlH85GhiOBlJJmRw4QEatN8Ui9Vk7evaECU+tzcaLx/4z3pSQ6mC86/QAcxCZZ4b+E0UwF7vmfNFznaMak7JCwPeFe79Hnapi6Rjg5LJV7SdY43AZSZmec1c9ycducl2ADGiwkPHerQnXfcKY8pXl7kTPFy2oh0fZq+5NEu/VJYw8oNIKchJEPTBvIeoHNEQ6vLvX1N3uelMa0BKLQFuW3ysGT/QvMJbattQt34hL87+Zy+e+zRx8S9B0CgdgQIAwwZCNlAdl6KI5Z5MUbTjxwZAEzpb2PjqnZPNMAVu1Elow0UfqTIpOqMlPbZhj625De1X2g73u3555+/GwUqKJMxZ0iI33jjjXuOjmB0plE4/7cNcH4DVkmcJql6QAzA68Ztz8bCURT6iQRtvPibb755tdDCC0myfOWVVpYBbmqUDPAQjUzzPmZ2X4mCDAF4Macuu/wy0e0AB+R4bLvdtv0FMAvjEWleALpwxrz//e9XfsirN3i1AJv7NrY5O1tY84AKQBEAYbPNN1PU8IrvX6G1Tn4JfQ6gYO4wboAW9gBHbgwMDSyp70PUDnoh+Ty8F/s2Cf2og3n+Rgra5DQBba5R/aANXj1Q94XvCJxPm/4Czk1jPpqK6kKSXium0HVer017S2n/HgGUYXbj2fraEUCZrYdnyMbNCoBSR3/JDZf0wGnxTNqQqD1E6tr9FAKUWgO1wQAueoHrjKthhq4mIuTkUW5lSoD47UQzgizkQ39+qNp/v/11MCEjCW1kvfXWk1GFwdpqvNWB0pJRF4xGvGd4WOG9c3hjWPFvEnU1xiUqkyZBoS5BbsCk7SkB3lkNUFKjuWmOlwBKbmyFaEcxajXkHJdhETj20bNLsTNqzwQJZ4QTGAMMD/4m44Q6Ba65UHqfBk+8hiirrRMpg8iPTpuUIY0SEB5e5piph63TvS7qWdeeAkCx8YdRhqEVDdRU2KE0fxrmuPuZS/Aok3MA2IfaAo2NAqoYmNAW37TJm/pyLfx8G1zy7JNPEd7VER76TfkyYdygeOFM8Fi6cKvkc08/QzVWijUzajo5zZ9g7InMkINw0kknxQKHcbsuOGZoH953ci3Wf9X6UUo5FVwwWIlrO4BDK26hrkbEYyC60AK0+L4prFCXll1uWeXmmOpELREiF9SgcU6Fan/MNVc09PVuXUBvDpKS86VvvYUo2T8f/6fG01FiEsK9vopDkaiBqUk4lab1hB1ILIeOBc0r/niOZ3uDa1/x/M0321y5OCpUOTFeoSwG9ZBcRJLUoXoBaAEKnntO1Hex31739F6WeyDVTd4Q486eAU0rpSmyv0fK8ORkBa0SKrFBD+2j/3EWuKAoa5LvMGdIpCdyRL0c/VDYMtBD5TzL63d1WbN1G0zJXhkBlNbteE65YARQ5pSR6tJOio8PYzDXGQ1Nz6oz4vLvlIzRYY3Lru1L21QXWamLgNQZL3WHWb6ZdvHul/omP1RntM+DR46vY+DAB0bDH88XSZN4I8UTD0ZcKqsac39cQKwl4sQhw0EJ1QiqAd7epZZeSi2Hs296wYBXvQ5o+p1LXrBS/zTNvSYAUDcn6vq86/XDAK5hAErDGo7FMUOOAwXa4Om/+4B399GMzHUfxhPvSJ2NCn83ej6DUfqnB/5UXXnVleKx2+hpnEuloqLBcKk1LAtr2kYr+SDU2nG0SCCJytoY30HdKRpF4+O9qtdTJiJNyJEMDC1kUIlGkQQPZZLaFhh/ACCS3IkmMOfJH6Gfefajjz0qRwD0Oq2JUHE79nmSiyLPPHLBY+N6/hVXXqGq4Bh2+m5I9mbNQCs6/vjjq1e9+lXVhhtu2FNKm5gSpXQ9DqlIgvNDMDQdvbjkkkvE/YcGhMGvKFygZfp6G4kYlkjYYlxut/12MUE8OmNKToJ0bYbPTfm661d3VSuusKLuZ4obl0u0Iwg3RG99NaYIAFQiQOG6667btyJV7O/JJxUlJh9llVVW0V6WUruaqFIDyzsYynE/TNavpd7pcwx/IhUqlkl0YKyqvnjWF6u1115buRR2tKURgRjJK6xdPkPIgijMHnvsoZyR3vTvgdYYhQvgUcIYT07VHEEC+OqrrlbBUIQZyGWhn4hq8BnOqDRKageRwYnnup9lmpkT9V2cEeeWIlVh/dAGgIqLKpKQj0AHuXDMKYDSqquuqjGmBhE0MUQ8mHcAcIQhUP7y3CuNxVNmq9TZGV1sqNE1s1UPjADKbDUcM9eYyam92gqdf7oCgNwoLxxQnZ7ZBaCkberavjZPe4PhXWx3G+XExlXy5XigdwEeXUGe79/2fsHzndYPwPtLouu5Xzm3Vz9jspKh5YOqL5pR52kP72IPsD3EUGDQ9id5ksrXNmhdabzTXEgvagLVGXjp6+cuD+o6h0pz3GM5zPyZkTmez6eG/jCIsBfzN7/+jTjjePltJDnalgLFgehf3neJsZaCDdNpuBxjBIOZopwYKssvv3x/vkRTP3XZlrI25BQYqyOd983zRPGSp3muuacDleAhVncGJS3VSQl5C8x5EuD5TYFDjL277rpLnv/tt9++evmaLxdNxkCD/AoMUhV9DEU0ASj33HuPEpVJCCapGMGIlAbH/SMgSKpzn3bqaeLxI1trYQEXoJTXeq4pUlc66wtnKboCfY/PUU7CeLQxmxaA9JrkfckvIIcECubKq6ysNp75mTOrDx7fS2pOwS1jjJQvoAhaGO+pKt9z/T97ZwK261T9//s951BoUCEkImOm8DNEkjL1S1RSIVTIkAyRZCpj5hKhEKXBPJUIUYYUoRIyxK9EcozRpHPe93991r2/+6x7P/senvd9z/S/nsflOuc8zz3se+99772+a33Xd80ZPf/WDzgv0nHVO5Ws1bSVSAz0tfXXXz8CK863Gi9zzFEBLYwvClI8HzQmAzmAqUDZU2RIfcmahnGO7LEoWX1HiANYkvdfBrRy7Mg5ApxA56K9AlaomWF0o3KlSI6n9zHn6pSpLPI4Mlzc+PMbi2uuucauvfxblp8WQXPKYQKyjAVJ8sxL5MNZb4lUQztERW+LD21RLLvMsjFqSl8ZLewbpxdLLL5E8eGPfNj6kfEl2rnYmxYrXjPvawxsPfHXJ4rH//q4zcNzvn2OVZw/55xzir333tveCSjD11x7jdEdoY4ttPBCxQ6f3KHYbPPNTL2NfCOiOvQhzjD65WMfK+u9sNcA6pFoJmlelLFsTmuX9VvHdF3HmauDCEo/PTtLHzsAKLP08PTZOCIoY/10MSTqjLnU6Ozoic6FfON3ueepow20RY9y4eC6/srdo87TPyP73PWpNnCzo4M6lML2fIdMJLVToK5gfCk3RQZHJcE5BVbJ2Ck5GG47PHES4qEWqFJ8BRjXeV3b+inXv9Ojz2fGHPfe/dAPo5rjASjIWMXwoUYF0TIKp0GH6Um8rXsvk8hWJYLiQJO+9xKsGNQae4HdCGxyTpI0itaHE0DzXJS3Sy+5tFQkCtGLSvXwICjAfIQiQySE9mFMYbgDqqHGcS0Sfw897FBLNCZ6Qr8p+ZfHRyqVRGW9J/Lcqz8wko84/AijVB1w4AFlVCfUCYIWo7HASOTeJBtjOPr+sihBACcRWE2ZWhx++OFGpSPCg8cdehA5K9Bx+IgWZgphVBWf8t9i249ta4pjJN3z/BjMGJnkcjA3uBcAkw/GLIYu3nArBBmS9zG+5WgwoDtpYhWg+HH0QIV5OaWka2Ekb7RhKcnrPegy9rkfx0ELe/2Cr7fID/eRmID6R2vKf/79HwOBGNZI2pJ7B0XJQDNRpknlM7U6XUIxTqMlhT4UVRZaEkpkAIj3bfa+2BbGk2Movsl8R/KYqJeixbZsCsTVrCumjka0ZGiC9TkqWMced2wUXFB0zwQaXippmg8+9GCxycabGI0SSXmKVZKH8qpXv8roYmqDaIO0YfPNNjeKIhExQNAhBx9ic4MoOpE59gGej/mAmAkRHaJCREIoPEq+C+8VtDEojdwLdTjysJg/gBkEKgAhRBSZZ9CIiUDiILn44ouN6guIZJ6yJkXAOT3Wcb9n+f1qAFDadtrZ5vcBQJlthqpDQwVQ6gz4DpfoLNHX5lXu6vFwhlBnL8toAEq/C2TTPdqAV1vfpOPQ1WBOriuPsjZn7yFVHRRqNwAo4KMjBSl+fCUfqCGCIuMQTzOGAV48+O1o7fNb5JzjaJUR3gR26uZg05zNAcsZMcf93My1eybMcctrCC8KRglGIYUDjzjiiOLa664tlYICLcjqaWTGIhvtq/GSi0ZlSdFBNQtOPREIPKQxatYE/rsAT3dMZR4FKoy6n3kNhQkDi49FE0RfDDlAnG9Rv5ERSyQmoZh3AOoOtYMoMIh865sWe1PM87EaQhMmlFGKgOC/fNSXDaDICPYRHeX7cDw0JZLL1113XQMVGLLQb6RqBBiYPHlyseRSS8Z6ImqfIpqKpDCe3IfoxmN/ecxAD3/f73P7mToe9SxUGFHPyTzAcCRqAc1GsrTqHyJft9x8i7WPa2OYEh2iNgfvsUmGh/wZgS8zzNNijxqEdDzDv2WIKw+GwpEYs+ka8ewzz5qnHsqSgZjhoMZGUr7UwhjboZKeJ7lePc+PrvyRKVIBXCIgb6OihbYrGqw/X/j7CwYcGSMU8lBRY05HqqDAYFFG3QC3gMfXvPY11Xy79D1z64U9kxS+iqKAlnn0MUfHXEKeX3NeYAVZZZS/mOfc79Of/rSJHjCvvGNJ7yRTlsjH4UccbuIlqPoxbwE2gA2ifazfFHvEuUQ9HoAJKmUAMyJ3XFtiDbwj5En94tZfWAX7b5z+DfsdBTDygTiOKvREywDQOKsYK71zzKsYyZXDYrzX8QFA6WLRzdbHDADKbD18SeN9BKWrQV6z2cjojXfoBxSkoKNfSpNu2nHTiRSEjKGfTcjrl4rSBji69nW6wTdRq3IbXs6IdFNAxk28TeBwUxEbOswhXzwkGiLR6+jblLTHqAkhuXHT925qXjTkbTGCxPn39SBkDPs8F82jilGcvnN13vS2d7Nrv492jmse1wFI319toLXuWermQM37FhOzQ9QMoxDvPBKkL7zwQnHY4YdZHQL6G7rOtFeplIhVFEJ/t2nmIh4ypBRt07h5iVDoXRhryNHGqFzwJFeiKMEg8de0LnXGmufP22/DZZFDFR/1UR3x4pXQi2Ed55oqxZNvFXj0V/7oSqO/Pfzww2aYYcCRR4JqEVENvPAcS7+RBKxihPQNNJ/nnn+ueP0CZdFRgEQsoBjyvvzaEilgf3vCqFVQnQ46+KBi/vnmN8/1Ju/ZpFhm6TKHQvfmuopM2jiEAosWqQqA33IEpg6bAUlEFIC1y667GO8fw/2Ky68wWhe1K+yd9kZg+DvXow0YuHjIAW0Y9nqPre4H4Cwk+HvakwcXlT1B89PR8qRQxXH06d577W2KZR5kYICTv7DCCiuYcWtzwcnyWm5EAOHKj9C6IpoY/Y7hDcDC6+9Bana/8lHnYsSiFAJlROPoU2oI2fjTDxPLqJT/ME7kaZD7AZj5yEc/UtauSfs8857rGSUwwDu61Ue3MgDA/FctFwE8joNGRcSMAohE+hAwgDpl4GloKEZa/JpLxI/Ci5zDMzFnGHuomMhZo5JGJP2hBx+yZyCvB3DNOewP0HWJJL1xkTcaFY/8E/UVc1aJ8dxTxVKN2khxUWq6OKVGiwTNMSlb0LKni0a7jvs9MgyXrRcTu3r82jaYwe8zuwcGAGVmj8B43n80FK+uxptfDKZZPfVFkfzG1Wbo+etlFp2cVnyl2+qMQyfpOOboTNs4OcNA/OjafCC/uaf92mToJsZAbZOcYUhboBVAEcGQoW4Kxhr0CgwVNnjbSIL6lgxSec7Z4NjoUDOCGgDfWIahaAuqkyEDRjKaftw6A5Q2MNg2DrnfZ+Qcz70naZty49jURr0/eHNR8Qq0HjNU/lsaWxht3/72t80gP/mUk82jiZGAwaVEV0mSmoJP4PtjYDDGUJz4TrkUkinGcMEI40+M+BdfeNEKtmEEQf2AWiRDneMw7LkO12Ne0QZdUwYO7eB35USJrgSgYr4CuPhgRNP+/7z0H3tOjFeMqO9/7/vmWea58AyTe8EzcW/m9e/v/r3JXkO9et/73lfs9KmdSsWhOeY0yhf3l7FLmxB9MGrThAn2jJLRvvOO0jjU+6FEaoFzjYXAm8C61Lnuvede887TPqiRikh4wQpNDdGEZJzHa5LkP3VKlKelKCc1WUiaJhJCBfE999yzBHTUlwiRI0vcD8nxcuCgTIahS82LKEMdalJIiUyAT/kVsZZOsmbFdz4B6RIyeOm/LxVX/fgqKyiLKhmRFDzurEVQgAyEhbwN+kU0M4vUBadIpGyF98UM/fB32gVgYw6SKC5AW3nV0nU2UMIYb+hSzMG11lrL5oJR4nzEyFEF+U1ruvIuyAVhLhpAlypV3dokkYgQ8eQcaFsAB8Am5+sd5RIADa4PGLrkkkusvhGiJEu8eYnYDq+qZkvO0JC9oySoA8JVs0Vgl+Nj1G/ihGm0vaEighBFlTQ3RM9SxMYrfRmYCuBS4gzm/Ag5V5VCmuO5puf2Tg9ABwBlNDvkLHvOAKDMskMzioalC0GbVze3cIzW+dAWJWmKhrQtYHXRmzrQ5Lsus0lVvIxpN4/2+Z0RiQGE4eNlOnsSTXNt7GfIO/a3NhH+JB8FNRrUcEiMBbBgLJAcyYeNSd5U395DDjnEvJ0YeqKieLWknmanofzcGIz1+XV+S1Qp2++jHeOOfZ5VphqvOZ65jigk/HnXb+4q9vnsPjamFNBEGpXk1qcmP2VRDz54rzGOMHCZAxg2GPwYFSTmYoxB0Vh+heWLm2+6uUxGn3NOo4RQ74LrAoCgkUCb4h5w0UnMplI6QGGhhRYyI4t5RgQDg4n6C7f+4lajOyFP/dZV3mpgguthPDEXAVvw/XmH4LhzD+hZqNIxB9dYc41i1112tWgeSlq0iedgbnMvuPG0hfvzJ4pcqEQBEmgndXru+f09dj0iCAAQePlSN6JyPDRGkuFlXFunpZEJ9777qSyAIWMOg513bqmlljJqjK6lyFMPAJDUcwAORvcKhRgt32DqVFNMuvSySw1oEKERGPGgQ4npAoHXXXudGbHv3uDdzUIqXec4YDmADB9d4jv+B5w9+pdHi8UWXczuBzBhHkDN8lRTXcOvPXKWpOtKhSo1VBiQJAF8nrnnsSR/GcgxYhdkflNAz3ygzRu8ewO7RYwq+hvWRUeLovjBeT8wJTbyZ0x8YGpZsLYrPdoECqZMKZBQXn311e1dA4QyFxjLXXbexcQamNPk3JCHwtytnYdhLnrQ1xMhDRE5D6ayNN90Xc6tr3Vr2WjX1dy71LTnt+0dY2lHP3vw4Njp3gMDgDLdu3gG3mBWBSgpUMpFV+q6qWmxaTP6ZFjUGbO5e45lccs9Z2iDOMbZxxztPdN+zDxnjFwEA4tN/ayzzjLj860rv7XYcsstjYqy5hprmhHKxolBakmoI4VFWfDQnvvdc+3qsc5DjYEWN9Gm39NOGO3zp/fIXWdGgfCGsS+toIZ1YKxzPMwxDFnGG6MbxSN48nzHWBqVCHrRSy+ZIYQSkkVPpg5bVAZvMt+TWM538ujK6GHeUFmciAjUp1/f/mvzXnMNycdaovV/pxjY4DxTW5oytaxXgYc61HFRfpSpX4U2S4FOc1ARBc7j3jwX0Q3aT2XunXbaydr85z/92ZKO8YhDayEJnmvIMOfvRH1I2v3nP/5p5wg8cE8Spo2+MuccUXGIe5PkzrUoPkobfP5J4xx3YJznBmjx3CQpk0hPjQ9FveKMyLzHZoyHBG3NHxno5BRgsJ7y9VOs/6wmiMvdULSI84hk3PHrO4pVV101vtONa1ATQHFzWFEO9SV9qKJ99Ns+++5j7ZezBhBIvR7GDeBp0suuwKYoQTH3peZ1EV2MnxkjUcaoZk+EyOdECVirntTZ3zrbqHC2vr3sZdVisrn7aVySd5fn2/0zu0f6ktHFnIxyz6Uy+x3jRd4SETYiJgAc5gXzkXaSJ8J9qEsTQawuXEOvS+9biVq3rbFN62SXfTbda/s1e0bjTK27Z9uz9tu2wfEzrQcGAGWmdf10uHEdQKl7YcfTeEsepxL2znlDUkpLrjvaFpqk/RVjvG7Daev2tnu2nV+zwU8XgOLa0tbfSsRkAxedAgMNrzqAxRRk/vtf83pjBCC9Cv0LGUloMSRpQqdRsrR5HYdCgnIdPWlGbGwy/mfFOe430NF6HbsAm3AMQIPkWrj5RBVM5Spww62S+fBIjOopUhYVpJDGDRQXFWpTLkjZxaUELCCHJGcMQgoXypDmT4xFTxXkHnysDSFHJNJ3wtxVzoG8/xxXoU4FCVbuK4rVjTfeaAYmakXQYJB+5ZmpHQK4sNoiARRh+KrmiL+XAa/QJkUgov0XcnKIVERFrDRhvGb9EqXGaEvUX1H/kwheDFmUh+iRvu8pyBgaYbSjoqQWyTvP80Oz5B0l8R8PPJEi6p2QW6B8FdVl+cN9JUUIeiZ9ZONT5+aveX/q1hUbx1DbRbkzyAWTc/LRj37UImyaf/qTorIk85OUjXytIh08smhzMbIUVAnjEie6LhSwMA/9eBG5g9JHtNBHYPg7kRzykahxgwqXfRxoqADBHis/TtR4HkAL2itS18q5Ui2e7PaQ2xPC3CPiBzUT4EZNKeh79AtOIYk2xPc4nKM5U0ebreQApiCrJpo9y+yd/azjA4DSZo3M9r8PAMpsP4TeSu3jYUZrMHW5Rdu1u0ZQunjE64xjtbNmc+jyGJVjRgtc/P3b+qXvRnUbexmXJo0ZPLPierOxkvT81yf+asAFg4j/od1AcWFTJ2cFyoE2sXi9YHz12Dxdx7fpeUfb3/6a49XfuUhVG3BI510/benizcz0D4YJ+RrUN4AeAnXECtuFpHOJHpgqUjCApTRlEY6QgCsw6w19RRkw7PCKU0cBmphyF+RBFnAVtbAyHBS9U4Vt53GWhzvmPwTwK9lfAQioY9859ztWOwNVOWovrPfO9Yqll1q6jHIEWpSKH5Y3K5Pmo8ef+4aIiCISigApssP3HP/Pf/2zmHuuuaOh2CWPzd6RUHQRz7o+4uxTEBL1KoBFzDtIPOLqSy/RS+4Jhv3Kb125kvcARQ9vO+IVUdZ3wgTL90Bx6V3velfxuvleVyp7KScl9971OcdjLhRQELW0Z5+zSBfODChcUiezuTehLJKpz8OPPGxADdUx7+jQOGRFT8I7oTWoQqWbOMEiewCgBx94MFLppOCG8hkRNBS6DAAheBCoWZJ59mNVuywFgIAjB6lfihcSjeHD+VFQoA7kJAa15h9J60RTEJ0gmoJKoiKIPsoUcxpTkNFEh2rbH2lTjVOt5/uuDqf0+ce6lretteN9v7Hsw4Nzx7UHBgBlXLtzJmiPm/kAACAASURBVF+s6wLS7wvf9Fh9bmzZhPeuxlub0ZdZuCuRiy5Rm7pnHe0i22VM+rl2rr/9JpO03xthpjozR1kzQJx7UTMidct73ELVZhkFlc1S1efTezdVDe/n9einT+oMrvEay9HOcfUNz9J1jvtzcuNaY4yI+48xjzwuXnpyFEQbsa4Iz+GTp5XQbT87WlF8b8J4ag4o4V3GqN7nqL4UxBYsdwKJ2EmTSmCr+ZL0pcCTQIrUsCTfy3yllgdJ+VC5iOKhPoRqGapUZuCGKunRsxyoUfF5QvTDK355sBGVx0IbBeSg2HAfsyvT9vvxdGMiSptFPUKBQh+hwWOOLDQqTVGtzF87RKusEOekknYG2CQP5wsHlIUb9R7q3f7zo38ujjziyOKMM8+w36F1IStMRXqfgC3jPBq6/v3oc477+QC97qtf/aoV+/NGdCWCF8CRqULNMYdFbYn8LPyGhaclqIdK77HgoVvvK3MzKL3ZWhZq3IjaxZw76aSTih123KHY+VM7FyeceEKx8EILR+llCRnEyuqqQVO3riZ9ZO3gv+ERG0dqf/CcRi0M9VVql7kMEGD9BahecuklFqXGWWQKbgHMm5gDQDfn6ErX2ppjYns6PmM54cs2VPJUGvaZxqV9Rq/lY71fP/vU4Njp2gMDgDJdu3cGX7yLMdx2TJt3Jn2knPclhOPLdc5cmOWnbgEdS5tyhkJyn4rKVLopS/Y0GJF1lIu+RzLXhjZ6RZ0nK9PmnDc3qmeFDUZ9XomghEJyoreYWpCrgeA3R29sRNpEGMsKjSAZW2/cVvqtHyO97w53J4xlPuXuOyvOcbUzMeIYS4qrkTtx2mmnmXHjVXZkcFSMdb2eQVrVG7JShfKV0Z96+imrio10aZTDDcpiMuZl3HhFN0UobLoAWgKNR+CGOSkVIH4jIR9KE0nNJLQTeSCJ/Uc/+pHVBDFlpRD10f0UKakYV442JlqRpxJ5qpF/HmrL0I+pulNs/zR0Nm3WeCPQgX3aBeUN4ILcKzVYMGipFWIgS9XTi1JmWe8bqmSPPvposdxbljNpYW+807eKhAGkqJdBpIDxpvAeIgGoVIkeV1fXRGOkddLTumSMR+eEo9rxTIgNMD5bb7N1WdeDujRBTcwDRkVs9RsAjKKCCB0QBTPxDaIaUvBKjWFfZykTFZDKFm2nTfQFoEFS0jK6c46CClUq5wBI7geo197Gc0F35Hnevu7bK3k1XoXM97HaoPwdJH+JyOy8885GrdW6W1HPChLQlX00gFntsZV1N1mzUhAeJ2yd0887VZoiNH69HG9g0LaO+31uerZjLHvR4Nwx9cAAoIyp+2axk3mhazx72e9zC4ADE6281HQTqVswUmOqrtuSBa7Cf3ZG1HiAiEhJkbcVj1XQ4882r8m47trnLdeIxpOPTqSNSa+R0EM6AQIdlNtQmubEeE73uj5rmysp2PVzrgms5jYwcbpTvvsM7PPxmOPyLut9RTGJAoOnn356rFNSSfSuG8fM2BvdaWQ4GpBEZJBpveGGG4xWlFW3yhmXwRtrUYNANVTURDQxVWqHbnj0l482iiHRks997nNWsJAkfY7FQ/7ZfT5b2mq+OOhY1pWQsyIQRX8hBjDvq+ftrM7UtG7I+OcZ6U+ABzK8n9zhk5VK8txfAAW6D9W4KYSnfu4BGcGQpE+g3BGVwCOPwYwBDC3ula96pRXvFAVOBnCk1AWnhfJyBBIV+fLRVZOqDZEL8tNQYjNKIFK5L5uz6pDya7bzqCjyw59/f+Hvxate+apSicwVbKz0ZQfD1wxwJ+d7ztnnFNtvv32M4qm2SWMOTsd13NZpB0RNGGLKf01sgaieco8ESBXdtDwb5YGFuQs1DkoX4BvRiZj31W+0fwbunT3zvM2x1mJnxOvVPXNbBDq9/qCS/Hju1DP1WgOAMlO7f5xvntZBaXrhc+CizdjLNbfOYO5ybM5o9N9NR4+7wIB5L4cmGH+aDaSHi9zFi1Nn8Kcb3mhAzvQylus2fe8B1hzpYCB0nsld5sto+3wUACW7Oc7IPh/HOW5e+ilTi7vuussqdWP4qAicDLMK3arLu+bWBPOQT5xQ/OPFf5i326p4i/5U54kN55vxSdL3cBkdoB1Knkdilarg1PRAoeuRRx4xSWFq95A/IMNV9ByiKhSt46NciNr51w8ID3NfIIFEaBKXaXdfTpHMmJrxH5LBy9dqpLjwgguLNddasyxYODxihr8Zs1OHi7PPPttqlmyw4QYVYzgXkVZi/ns2eY8lxRM1AJBgKBNZQfULhTNFrCIIwxESnlngEGBj4zLkxA0s3BpobiOFSQZTb4fke2pzWI4J0aGJJX00m5OWDJDA9EMPPVQstPBCFh2ycQ4iB9nxrBtLF9UFQNF+ok6IfCjKFgURlDfXtGA1RQzcb4pKCHBRq4TiiggSAFR4PxgDPlYhPoBTxpCij0S5oO4hCU6V9godU+3zTpS6Nned47mx6bxwZw5sW8tHu45r3/H7ate9016ysTzU4NxZqQcGAGVWGo0xtmVkaqBNtG0SOS9002LQ5MFI29xkzI6jMda5q2q8O35zwfDBQGIT6WeTtXVUVJUufd7PItu1z0cbQRlP0JEORgpy/O9NIKKD17Cv/k43uvGe47nnnAlzXH2CAYSBh5wuOQ4oAmH8YRDJuPd5RF0MSboMwxEQQe4Ahh4G6p/+/KdixRVWtB6N0q7pO+D6QkBCBqRyALjWD6/4oeVZUGTugx/8oClSLbfscpZvEulPwTvOveDpE1Eph3ekb2Wq2rVDORAUmxsZLs468yyrPq9njJTHfjzGgZokNS6BPEXOoPcATChk6EHCvffdW6y80soxfyeCpOTeWscwhOlDjPN11103ggzui6gAfUpOi8Y8jZ4wrtQpgVZHjRlUwiiAKPEBU1eDfjVhghWJXOtta1mNGhn+MUIRFNCyfZxx2JDMf8EFF5iRjghAlqbq3+MMeDCq25SpUVoaEYeTv3ayRRElSxwpTjXt62tdcUDWqI9EkALgvu1XtxktkYK4coKZQAG1Ye69tzjhhBOs2C39akUm11k7josJVTjp5TDBm7e66b2O5/Y1tajOKdGBEuaplna5NlDYde/kOtOzTzobHoMDx6MHBgBlPHpxFrlGBChtHpUmgDLWZxkvgNJk5PbTxpxBHJLEVbeBqIkl506aGPn6XY232JQufd6PR6nrM44nQBnvPm/bqNJ52A9A6dLfdQCla9/WHTeaPm/x/o6lSaI5GTc+GJI3/OyG4ltnfatANSrmj0ycUKVEtY2Pb1TIPcCAwqi+5957inXWXqeSP9HzLoT5bsZIUBPDAWDRyokTjMZ13nnnRRlrkvp5F6HKmLOABHvRj0KSNXQaErKpxM0nShLnDM9++9wbXCOFRaD2/8L+vbSlmjUla1BmPO7Kx7BoUjFUnHHGGeZ1hy4FqDzgCwf0VFOPctCa05k5+H+P/J/l5+y6265mrHMOHwAQIJBinNzb53pYfZwQ2dlqq60sFwIDGhACRfBXv/qVRSGgjeH1Z3xeMc8rLNfFwEvIMRTFqicBv25NCd+LDvX8c89b0UUKaVaiRKkxnBizHlhYhGJ42J73hONPKPb9XClwUAFjbQCl67oSxgFwZAp3c8wxLXcotFl0PCJWl156qVWDJ7oJ7e7V877aQJXVjiHxPuQhSeK77l3qWSf6neP9LDR1QLwuctL1+DbHXrpuNznr/G/qiwFA6WeUZ+ljBwBllh6ePhsHiyBn5KUveBeA0uWYXPPGA6D0uwA2dVONMRE3NhlRQS5TCcV9AZS0z3N917TIqv2j6fPRGMvJJt9jWNU9T9fp2LZR5Qzjfoxl3/7EqOy8seeu0fX5RtPnfRo+/XoBU3UnlJyOO/Y4q6BOwrAZpuR+SJmnbQ64vhDAkFzvM888YzK2eOrNlpBKV010jN8BJRhmJBRTowUPPTVGyJnYeJONzYtsCe9FSf9Ssjr0ITNiJ5W1VDBAzz7n7GLHHXasKg11WYvqgIUDUjKwMcqpd0Hic8XorlubUkM6eYcUfRCNKb5zQ0XxzNPPWP0Qoktf+MIXYlI+Y+UVyuoiOF4Q4JqfXGMghQT/eeaZx/oNo/fpZ54uvvfd71mNEiTDRTminym6Sa4PRjb38PVvLrr4IotmPf7448Xfnvxbsdn7NrNoj6ICUWxgQihmmY5DS5+rX6CWQXkil+MjH/5IVT2qqc8DBcpTFwHQv7z1lwbIdP2KClvde95x75RDAHASlfFCdMnGbMIEU/giCrbUkksVCy64oFEXjz7m6GLOOeacBkgS9blYC8a//G17QtO6Wfc8Xde50azj6brS5pQb6945AChdR3O2PG4AUGbLYatptM9BCS9uJXSdntbmaciE5Fu7q98F1XtL2trjb14XXu76jJnza9W+fBvbNremBbnt+TLnxvGrAzij6W89T1t7csZG06bnC4nVzZ2um2bbxqaNsI2j3faMTXPcS236vhhNn9dt9m0vlPdA9zG3ACwks8OJpxDcav+zmhnAeM/7pZGIQoNRqnoW//znP81Q7ZkiAhfDpVdYyfnHHnusecihEa2zzjqm+oTxBo1LKlMCULpmKnEqLz2SugcdfNA0yd26Ma7z3tf1uXNWeFGRSv5JUiyvtwManERSDOSQIMes/BpqeJAsTgFKPbdqiEQQWOP9V36LkuDvu/c+i0wddvhhJeALNDj6ntouy79l+VjI8oxvnmFgg+gV3nxf+0ae/RNPONEUwUjsJ/EcWWFAwPve974YAVCOiox3L55QWVfTMZEU88SJVl8HUYBTTz21eNWrXzUt9yZzToWqFvpF8w1AC9Ahr0XAxVO8VEPFFAxVGyZ3j7DGeABo4Nm9h0bdC1EQA3dQzULCP5LSP7n6J6ZytssuuxTrv2t9O7cCOhMwEvtvtPtY23qS22/r1pWm9yoHRNqOnx57Zw68tq35XfpocMws0QMDgDJLDMM4NWI8AEpusWry/neJDESLo0Zq2P/etSvGG6C0Ge1tBnOb0Zou6DmwlRrBqcpUWxtyfafxSb3+ozTeeiSjM/eEusLGDx1EG7oKj9VG+HJgqG0ujBaE181xv3l740TJxG3tyRkVbR73pmt2nePpvAnPQd/D76coHhx/POTK/cga1pm2mJEaFK7s78MjloPy+3t+X6y5xppmUPORzCuecNScAEcv/P2F4qabbrKEamSCibhgCJNrQE6LKmWnksA9eSVhnKWGpHvxPPKQWyPGYY5LZYzLnX7a6SZnbJcOhSBbp0CDoZuea21XNfZQN+b4448v9thzD4t+iPaj/Iq6e0eDO1yDtkIb+9CHPmR9bZGRCUMWSeGazAeiVxdceIF59CkQGJfgBARR+BMpZKJJb3vb26JCFSDif9/7v1ZjhPHmfbck/2DwC1xZlAEqXqjfogiNl9KNEsTFkIHYZZddtqyNMnGC9U/qZPPREpvqAQirGCb3fPTPjxaLL764zY84pqFmCutSrAml8aoZN3/vONc0H0dK4QcPjOgD8hn57qqrriquuOIKoySipCahCi/ZnJM9zo5zGinw7W7aW5rW1bY9qw1wpOe3HV83gdva0fR8qYOpn75ofZkHB8zsHhgAlJk9AuN5/wxAabx8bkGpM6javCxdDTFvdOUWl679UXed9Py2RTP16LcdP6MWWdt5a25Wt6B38STXbcht/d7VWB4qLJ8Hbz3ecak2Zalz6TV9G5qevevY121WTXO1CbykY9I2V1Lw3q9nr2uf18x5DH9oVdB9MK7IqbAuqZOxrulzjC1PsyIXgVoeG260oXncLb+EBP2hIaNyoSRFwjY0sFVXXdUMWxKCrcJ4KKwo47txjrv2qA0YgHilN9p4o2n1IkI0YswAJYyvgeqiMCNfAEXfRZpVl3fNz5fM8d6wLgemsETqBeZfoFjg9QtEOp4lYVP9nL7OfcK1fS0YKpMDJLfYYotpQLAYsXlw0YUXWdRk8/dvbn9aFAAFLreu6Hm9gpoBgKJUPaSdgM4FF1owghKBEKMqhaiNwdsAbPlTCmE2/qqd45woRxx+RHHAgWUODrS/CEbcupUCFAkPiIIIne2Siy+xYo3cA6DDmiRamtVqCWCOaEet9LBEGFCdk0y2VOgC/c6GOEQLFQn8wx/+YEUrERl476bvNRDI8/DsaY0YG87R7p2p86ltDc+tX01Ory7rW8sczz5f3R49mrY0vA9dumNwzKzdAwOAMmuPT3+t4wXvx6hpMpiaFgtv+HVdXPUkOeOyDii1LZBdeqftGuMNUHIbjtrZZqA2GcdtYKWpL7x30P89Pafut7a5kD5fKNSJEWCGwRyTzHtrKlBpf/u55NvTFaA09Xfdtdvuk/NW+nO6jmN6nS7zNX1Pup5T02YMRKgz235sW6PPvPvd7+6V0m67Z7i2OPckTlMMj/wRJG0xGJ+a/JRVwn7xxRctX2GHHXYott12W4sEkGCtGhWeXtZT86Fu7ZIBTi7Lv/9jfH6iDNH4SQ210cxxzaNwLQAZkQakfqWu1ElqOL13Awin3wQOAPJRCtfVicGo9sVU66aDirFKUQ2g+LWvfc28+JdddpklZZPM/dxzzxXbbbedRdaIrijXpye53b1X0KUs+jZcAhyjME0tvWGKUDDGkcoVJIk5RsCW+THffPPFPCPmDxSo1Vdf3eaPwAPywN/4xjcMTIuCxbPMNfdc1fHOdISAAvLQPPOOO+0YI3ym5hVAmMCKQFhFhS65bqxfQ1HQobIIpT56Pq5z0UUXFeeee26x//77W0I8eV9ETVj3mPPqMxXa7ImKta0pfp1rAyZt87+fNSV3bMt72nNK3b42XrZKesMufdm1DwbHzdQeGACUmdr943xzD1BknI3FK9HmTU6Nwy4Lw3gBlDSKkHqr1bXTG6DkjNCxgomcMew8iJVZ07XPfX/VAULNmXRaNo2Zf9ZwXTZlJeHKQxlpO+MBUHKbdd2r1NY/XTbPzDM2vrkzeo77d92Ns6gtGFJIn2JEnXraqTHq0cmQCAdhJOIB5n9oXBh8Dz/ycPHIw4+YUhiGJSpUSy+1tIETyy1x1CipNZnuk3IGJBHc9i5rXgUj85hjjrEaKUYRC5XkfeG8yt/9QzaABTl2BMIwvJ944olioYUWqtK7xpiDkvZ5rIDulJzoI4z0RRddtNh4442rkaLcxHMFCn0yPkYwFCPyR5CzRdyARPndd989evK5nCIKOecBRTJJ7pYqmJLidR7nIHxw4AEHGjULcECi/2qrrWb349qvm+91xfbbbV8cdNBBBlbfuOgbi3O/c64V+mRePPjggxaNecMib7CoCREIKIJrrrlmOYcCxTJGsRxIEIVUOS8cO/nJycVf/vKXYpVVVzEgpYjLbrvuZmAdhTLl+RjgClHAXDFjKYOpj2gXkUHAKwCL+3DPp5962kA7eTl77LFHfFd8Ir2JPIyUtL5IeW3bp+rmb5szqWnfa3vf2to0XgAlXcdTeyK3D3YxmdrW/C7XGBwzS/TAAKDMEsMwTo3IAZR+X/q6iEjT5t50j9EuMg1eIMlG2m2lSjQ7A5Rcn+c2gZxx3zZ1ui7WLZ7eKCcakkTrvMnmxeS/UDFZFJHShh4anwjKeGxsGdBR4brn+qMJ7I9mno/XHPeynYnxof7HoDrggAOK7373uyXNphyQ6qfm+ZQY/5vf/MZySoiQvPDiC8VfHv2LqYRB36LgIHVRoHGVw1PWJ1HOi+Rs01yOnsKDrv1xPMJ3lgw+UhQU91tyqSVtjkWA0vYe5OZMYvyZsRvqluBlP/+C84vttt2ueuV+vdct66av3yEFqDvvvNNUoJ559pnis3t/tnjFK14RxQayj+n6R1Xfzbs/dYrVQKG+DNXoqVYOuAQ8GtBwANHTnAQE+BOD+7LLLysjKCMjxUlfPcnUqTbZeJPiAx/8gI3HLbfcYnLEe+61Z3H9T68vrrvuuuId73iH1VRhrlHQ8eKLLzZwgkEPgEXJjRozyCqvutqqxVU/vqr4zGc+UyyxxBI2BtQxwdAXuBCFkOdXzRUBigrgDSpk9IPlLI2U1Cr6g+gG1wPg6h2oUPaSNcGodYG+dcsvbikuu/QyK75IUcWll1m6+P3dv7dnff8H3m/9yz2gM4rGqNo1KT3Q71/hZWmfveOwjsd7hTlceb+6OCPVylkJoOT2zq591d7rgyNmcg8MAMpMHoBxvX1aSb7OaOrX0AqUnVT20ri/rrCU/3uFOxza4RdEr01vdqtXtUGyMlhPFaNxqLCQOXQAszcCV1yeYim1KIyuhE1fQ0DefRlPMpwrCZAO+EC9UMVrGS9SrPEVmVP5Vi/VmVZr9oah+kFJpWqH8bYD31sJxZbYGZ5dRqDxvUOtiEotAreJeAlaGaxeHlQccen2m1cXL58kRyeVXnPVpYhF/yaWJXsjl55K0EqyFc0jJALbPUL+QVS6CYmzGkczJqhKPbXscx8BkASnH/dIzfAbrvO2ehBVMQoCMLDxkzyq6y/NI42TJfFCaRkqvc26lgxmn/Sagmc9s/fqy+uba18cHwfmotJQl8UiNbJCH3MqydD8/8EtPmhXktGn8VOyMs+DZxu6Fh5jqCs//vGPzcDEUGVsVlhhBZNxXfcd69r3qgVh75PmgDMUKo4Eb+jkQFKNgSGQgxccyk9MoJZH3UUZ7T0K87NimLl7p4YjXc76oGrmZ511ltGhSKoW/UpKWX6e2yWTZ439kERYra9DYrXNjZCvwfGAoj8/+ufiB9//gYFJoo+iSAq8sB7Jm+8T0pXjpfbJsGYNOfiggw1UklMjyhj343wpTkldSuMkzz8ARbVq/vrEX4s777jTijSe94Pziq233toMc/JRNttsM/v74399vDj7W2cbUF3kjYsUd//ubrvnDTfcUFBnBQP/qKOOKt785jcXn9//8wZyAWTILPP9SiutZO/9jTfeaFS++eef3wAB32219VY2Z8lvgzpIP/A9/0ZVDPlkKId/uO8Pln9DbRkklwFIgNqvf/3rFqmBPib1LR85k+Kc3mFoaddcc02x3+f3Kw479DADIkR4iEYeffTRRmmkHfQPYLYCmJqi1Ln3uI/3ILZZ8t4pcNB87BL5bXM8lhtNt09Hh0eni3VwxkUbI73gAKB06uLZ4aABQJkdRqlrG8cDoNQsrGa0hqq5lmAYgIJC5ZJYjMmAeOjCBmyGXPBMmoylkyKtGDTBuFFSqOggMlilCBM3U0eLkIEEFQWDwoyXoFOvcLqMFhmIXm5SCZYyGuXZtU0cD1wweLxx6b16ETAMlUZ7yrnHsNBzqA+igRQMrGgYuwJ0OkabsYwT9buUeaIiktPmpxky4tTnMTE1tFHPHcc2UHA4Xt5He7bhcpeSEavrGdAJv8nYMYM91KygP6WYY+OqRNlgTMY+tOBK8LiHPtR4e7DqVZYEsqJRFeabxkJGXZQ8DXNQQDvu64kkrjY+0UNM/tbJixqICMDGA0rz2kLhoBK5AwZWQFF0pwA8BAplFGl+efUjr3wUAbQa3UThCMdwX7Wb66KQBDcf+VmBRICIDGae8+/P/724/de3m5FHXQqA6RprrGGqT8svv7xVD4fGw/dUJ5fx4gFkT3QtjRTVeWsbJKMjYJ8woTjt1NOKnXfZOcrQNsomp4ZOg/GiMdG6deuttxZrrbVWCSJcrZce2VwPUFKjUHU6ghJaBLWAJ28cjhRmpJM3ofwOA4pTpxR/fOiPJukMBUrvO/QiPksuuWSsm6J5550Ql19+uYEF1p/f/ua3FqXgg/KWHBr+fTDDfVKpRAUYBdDSLqIuSCFDEeP7P/3pT1apHYMf45+cC6h+3Btpa/Kd7n/gfivqSDSFujeAmDe84Q2mKLf00ksXn9vvc8Vndv+MRVI4d9P3bVqs9471bI359O6fLj76kY/aMwNiiACiGMf9mH/rr7++5bRcf/31RoUjKrPvvvsaaCKagzgEKl58D5WMNRzQQt4N96tQrYIKndZ5rc+AU0DVhhtuaO2nz4kYIte84oor2t/p80/t/CkDSSTDN+bYNUXK/R6fi9I58F0xB1K6VpOt0AU0dTmm7h5jObcJZDQBpNw9BwClq8U4yx83ACiz/BD10cDRApSctyKzsf/7X/82b6k3+Nn4+I7f8I4BELxaCoYvmx2Vh/mTjdESppGgDUmX2hSjsgoUFFe52vb/IJMpFZgYAQm68hgQur4MDBmF//zHP22DNQnUOee0zVrRH9GRVAnYNnkAVVFM82CSqOoAF78pOdSM4WAYWzLtxAmlF3ZoqOwHjMThMhnWJ6JyvrUlGAS6jrzZfM8xbHxzzTVXRSpTbRQYFBCTV1AVpAUGMDytOjc1MCZOsGfnXCWty5DnXnxilCaoM8XvQjVwRVek3qRIRlpfIPYZcwDgOGmOWDjOclNCn2osKiBsQgl8BOoEjDww0/NUIhJBSjTSPkKUzcbGRft6OODBSFFCso/k2L2DpKiApwEURTnCPeknGbM2D6ZMMWOTcVYOhvpK42zvyxyTbEx4NxS9kkHsCxf6+VNZFWqMF6O4hMra9OUdd95R/OyGn1kVdtG2FKmCBnTtddea+hEqXahvcRxecXIIaAfvMM/DNTHOeKcsuhC88TEalVuyxsGbyzPQj6eddpoZ2h60RVCURMJ6vk8NQXvxQjTWGXt+zL3yUk/0q44KWLOmWr+H+0mWl9okhx92uIGuxRZdzJ5RSecci0FOJIDfWWfJ8UCy+f777zeA8oEPfCCuLfZezzlH8Y8X/2FP+uSTT0a53e9///vFjTfdaIIJ1KLhuVgXmHeKlkbKGY6ESROLjTfa2Ax6QA73IxKDfDHRgwsvvNDAATkjAJnNN9/cogtQyaClARIAL6wnGPTv3uDdNq92/tTOFkEBoOy7z76mCLfBBhsYGNlm623sWV944QWTp6ZQJIY/kQzWQa7NOsUzMic5jojarrvuagUR+QCmBauFXAAAIABJREFUN910U5P35VhyX4iwANYOOeQQi7JYFFxrelD5io6MsAaedNJJBk54DwArq6yyikVOAFeAnoUXXjjS5bR+a33qeT9z70QbuGiKIuTObQLjdZGSfiMoPiLYBCr8b10jMLl3072fuchs1joaAJQ+jMZZ+9ABQJm1x6e/1k0HgCKvIpWpjzryKPNOsRGoBgFeLf6NYQYdhI2VzYyNkiRJDBwWFjYRFGQwiPBicR4bGB+AjadEcdxrX/vaqJ5DGwilP/300/YdYX+ug3GHV4x7cR/uQRvmnXde2zhIWsTLxsd7/gEqGFh82EjZ5LgH12BD43p8rzZhMNBeftOfXB8KDP3A92zCZpAGw58/eU7ax71pE8eSeEtfkbhK+2U00yaeke9oG/em7bSL9vG92ki71TY2bdpBf/Edx3Af+p5n4Fpcm2vxJ31E/6loHwX3OA8PrRlFIyMF33ENjufD33k29SNF1P71z39ZX8ggpw3zvmZe88BbkbWQc2L3mTSxePnLXm7XU50M8/IWJYjTxgMIMMrGS/+NxjBGnKfIcT0MZb7TWKn4oDc4BGB9FELgQuDAAF4ASqLrCexhAGm8DdABUACdEyfZGAtMC2h6+p9Jwk4sK6ALoPDcAoD0Gb8L2Aqk8ifgGYCJAceciYCJ4wOVLy4KHTyLFrUiwjVUFHf8+g7LbcCYw3Cl8B5GJ0pP/LnUUksZxYbEaH0U4bE5N1zSaeh7PPt4x+VI6AEnieHTQ/FKoyUhuiX6ZF2iO9exmhxrv60iDxsNw0yx0BiphHrW4OX1kQee97jjj7Nk/EjxDJ0SczfqDLQaMCZ6qYxZ5hXv4+TJk21txAC2aNtIEaO2HItxffbZZxsQOP300+NvPNd2229XHHP0MXY+hjnvPEnn5BrttNNOxZsWf5PNM3sPg0zxxz72MQM5zH0qrrNOQYfiOBLoAat33XWXvd8k2RM5YI1nfrA2kCQOwIHCNfdcc9u6QaI80Q3+Z33hQw4KzxQWgwgIRJdUe1g7npz8pL33PAcAebPNNyvettbb7HlXXGnFYtdddrVcJ8ABa+giiyxi+8xjjz9mtDPOYa1db731THmN9w1BCOhmzA3yT1CVW2aZZey57f0L+YuPPPKI5cTwAWBxn+WWW67YcsstLWoI3e6OO+4w2hnRn7cs/xZrq95hFWrUmtc1t6syferASB0gmJ4AJYns9bSzbt3pENXtbNA09UfbRQYApa2HZpvfBwBlthmqDg3tF6C0RU4CtUeUlr323Ms2J4wngAAGNZsYRiZGLEADo4yNQ8Y6mxf/K+LABsfxLO4ACAxrRQL4N/8LwPDEGObch42Xc9nMuA9ggg8bPJsR1+O6/MaffC+PPECIa/JvrsExbFoY9xynaAdtVnVsjEW1XddTdMhoMRRuC155rimDFeCCMcA9dR6/s/nLk875Jns5aZL9LzDBc3APzqddAmEaefqJNnMcz0/fcSzPZXkAAXjxfJxLX6n/+I1zdW/apH9zvpSZeG76m49oY0qsBexY1CVEjehTnpNn554YFxgJtItjFf0BYHFNDDH1Pe3AkOF8gSTagzHG9US3YH4p+sSfnMdxfPTsGEXcW7kTXM/3L32gj8CQwIyiRQJgilwxD3hugWfO59nFfZfHWdfje34XYOb5Ne7MCdqgqIXeDe5NmwW0GHN49Iwb3H+qpauvbb45BSwZffHBMvQR5pxFGULCMHkkeL0x0qB7YchCv8EIW3a5ZYvVVl0tvqvKZVCCsfI5MOqoJE67ATN2j6BMZAaazwcJyfLyVqut5vQI/8fIVoiY6hqeUujHzqJCgboGWPTRUgERf7y+EyiNilCeWB/6TpESjRMyvXvttVekJcaIjWurtTesBX6sBIb1u6h/NpdDDgpGL8Y2tTJ8Po0ioL/93W+LJd+8pK21RFFWX2P1ctilghZEAiiISbVyjkFJiyRwQOh7/vc9MTJi/UxRSHLqJkw0qh9jy9jz7hCV4nPPPffYnKGOCjK5toaGXMOY/1KU0Ug5P1gHYi5L6PwYFQ/WugC+IlBl8LGMTJLIzzrAewKgMRrrhKHimp9cY9Sqj3/847bPAExZQ3jPoHyRB3X11Vdb7spuu+1mkQ7ybABTzM0l3ryE5a/wvORRWXL70kvH66O8BbWMthLhAdiw/gBEiAYBuh544AFbazkXqqOtiSG3ydaQMAaaX+n72PO9DWA4qoHqOG3B6ljcuEuUogsFqylqo7Z3cIzE9ttLUflXt3+0UTObrhlY1t1uNDhqVu6BAUCZlUen37aNA0CpLKhhkWARZgOBZ4ySD9x0NhDlGshYUkKnklllPIhGEo2DkIdgdJaQ6CiD0TzSL5uzfPKRMlIgQ0uUKG3SMkhFkYkbdzB+UsOG46A0WPXr4LEV31teMOVLGAc70NDMSBsZNq+ZwJaoM+ZNDmADI9RoOiGZXf+WN18bmqemCFzpudX/8nqrfb6/zbgLuSaesmVtAvyFOgV4ua0GRcgHkYdYz2O5PIFfr8RjRRxETeNa+oiSF6NEgb4mSoo9V6BLKLFYY84x2twVleO6ahO89W9/+9tmQHhpTvo8gsFQWVrzhjHkdzNoAlj0Rma8X4ggKOqiCIaAj81jtyFq/vpnVz6KaDkCqXYM83R4ahlVDIn3MurUHqlZKXmZ55ZBK2CD1xpKDMYU3HkMsxiZCe9DI2XJrxeOx47Bi+f32muvNZUkDNKVV165OPLIIy1K0zOX5ygNfxnSAmMSR8DbzLwlP4OPolwyfn1fihIm1aRKNEP0SIktuDynFGzo0Wgryc67f2b3ilGvfvVrgOaNv5aexbdD5+hdUGQNOhVjA2AUKKb/JRZR6e4AUmxuOuljjTPfRZrlhAnmiCEqss+++9j8Yd0Q3cqGenikIEl/6222tkrucuKIWsh80lqlyJqMf8aGOieMMZGAmORPocZA0YtV38O7Q7sBOEjwEjHQ7/6d9mubxviUk08xupcouJXq745CprWDNtJ/551/XnHB+RdYLgljKdqb3kUdT00RADy0MsaJZ6NN0M7YkxBqeP/732/RdQDlySefHBXHeAbWNdb72351m81pFMO++pWvxrUGCWXWHIFoVLnIr/nEJz5huTQnnniiKdQpshdzy5y0s0XGKMKYEYfIGucpUGgz+GtyuOwd9UVXM/lPFaCTsydSildbW7oAjn6er87G6QBQsuCP6w0ASr+W4yx7/ACgzLJDM4qG1S0ufoHrl3MamsFCj/oJ9Q7OOPOMaRKfWc5EUq1aHG+nvGXUlVDsSzQnJRNLXUagJSZBo2olFaVA14ibgooDBu9kNKpdDoKAjXIn5KVnoZNRH72hAmehCnJazCvnra2MWDAQ6xZR79mVYVQx3sIG6H/TZhTpMuGG0YvsFvXogQ79bM9FXoeeJ+RjeOEBAQb+jKBStJgAZnLeP98Xab9EgyN48+26eGQx4oqhMudiwgTjdO+5557F29d9uwE+qwDtgYOjBEWjT7+HOa0NOxqrIZFdfSFAoHmQGq6R4hPyX2yvm1iqduU+qXFgfYvRQM4KYC0Yf2n/xDlblFQpPLwaH+RW8WZjHOERNuAV2iCwo+cwYQOS8cPv1i9BaYzvodhAWUFBCWDyvs3eV2y04UbF839/vvjUTp+yJGc8zaKjRcdAfHnKv+hZ9HzQwzCAoflAVbzhZzfYWBL9ede73lVceeWV5vVnbr1psTdZ3gGGJh5yjEo83OQjAMQUFaLqNvkMVKBHLWrRNy5arPP2dYobf36jeeoxRFGLQqaW59n7s3sbxezyKy63a9AOaD9EJegzqtzzPZEA/s35/AYwgArF/fDOQ5sCxG+zzTaW58CzsRa8f/P3R+UyDHcSoaESQYXjOYhw4V2H8soHI5m+xikBoKECPdQhfie5HOoRnvklFl/CQCHeeAAdEbr4cWszwJskfZLKiQTEtUsGonMe+fmkMSKvg3Yge6sIuEBiVB8M81TzGEMb0ASAoD/Xe+d6JdV1Spk/J2eS1iT6jz6lYrs5fcIaLGNeuW1aMyTM8PAfHzYaGXk0PoKWrtmsA6hnEaGBdgVIZI5wfyIoRAShKTI/qGi/+WabF4svsbjRuqBzqUAo7SEfhegmx35oyw8VK624kvU90d0//flPlohPZPDFf7xo84M27vbp3Wwe5l/+3m8F6svBCpED7b1joR2NB2hIm9u1PSk40vzLLoj5rqp822Z/5OhlTW3NHT8AKB0GYvY4ZABQZo9x6tbK8QIoYRHyxjWGJAmGbAh4qqQCkxr08oTlPDtKSJcXEEDy/HPPGz0BWhAblsnZhrwDGd7ea2ybcV2ousuiW8MP71lEXRi+4qnqsFmkACJuWOEm3uCNz+NAXO0z+s2hJRQvQ6UixduwuURw1OSRc4ZrBXi1cY89pSHhVOs6JNnCmafSuSnihOrjdssMADEbwNGJ4vO6RPhUUScdRw8ost5P97yVMXRzQO3XtThOgLv2pQ39EcGFqy1z0403FV/60pesSvt+++1XoTBZVwQFPG8EyngV2Hz2mWcN3GBMo5yEcY6X2Kq+B8Wys8852xLmiUZghBrVrcbzqffWcmsmTDSjnuOhekrRSgIafr4pT0lGqF0HoBpqdGAgpu+CcjAUlePZFGW0c4eHTVVqp0/tVFKWgiS1rRUB9PYA1bBmCJxrzVJ+j67jvfdc66ILLyo++MEPRuELiw4AOouhEkQHiWD6RHloHvBzfRn3/B3K3y0332JG8nvf+95pgiPJPLPIXgDJgAyoVopmRelkGY4551OgPwKW5p5n7ugI8uIlAi3x1k6wBCoVbTzrW2cVe++1d0yoj46iMAeJ+Fz9k6uLV77ilZbkzvxRNEHjoaR7xhAqK4nqKJVFWeR0PQ8gh+tQwX7rrbYuFltsMesrQDaRDf4OKEY+GaD3mT0+Y+ICADAcaeStqFii3k/ALf1K/gjfcSz5NyTio/wFqAbUkXdCZJA6OwLPlfe54x4T10cXyey2iWeO6rDn9EWj6vIMuca2UbW6XHe8AUpqq9CGLu0Y9WAMTpyRPTAAKDOyt6f3vcYToCTG7L/+/a/i0C8datz1K354xTTedU34OWvQqY4JAKQoimeefsYMAML1eEUxyvBE4n3FW8bGbIpfynsoRqICWAooejYEs9pqOjyzufckINeNVV0fN4Wk0+rTbYt0DgikRn7bXKq7R84jFq4VQUrgVldApr9f2gddN4SMt0s0Kwzp4447znIhlCDto2Px9rl+yIxJZT54A9Cfn/Zh07VzxrsHWz5iVgfydD93H6MHBkCO0Qh96uCDDzaPsQrV+UiSDHy8/PJIy3OLMUtSM7QU5IAPO+ww8wbLcy6j2oz/l81ZHHvMsWaYHXrYocU6a68TFblit0giNxj/Sm6+6867DChYTkSgD4puaRGyUDvI1xriml562ZLrXX6MQLlFn0J9DqPaDZXRPE+NU7QpUrgwroPKmkWTAj2N70R7VDs9aFCEqxKRCyAQwHH++ecX22637bTaS8o9cVEqXY8xBJABukQR8xLa1o6Jk8zrT7I5/1fkipM5qnHmeW64/gZz3vDhPhZZ9gVqa9YCBCtQsGI+qF+U2K3otFeJ4zLKHZHM8P5f2N+KL+JAInKElC/5GEQeAFz0E1Ee5bzN84oyF0sgQNekrxFpIPL25aO/HIUAUidCue2UUUie8Z5777F+JbfmiCOOMAokoIJ7MD7sGeSycX3RcMmz+uhHPxppalrHFLGHpgwwX2ihhYxKCTOA/kU8QJH9GJ0M+TDWrg59bkOROsEa1tzs0NWAzrYlv7JEh0huZR/u5wL97n9N+216rab+6DeCkuvvrvvRePTH4BrTtQcGAGW6du8Mvvh4AJSMYcvCzEZEMiIhfXJQfBXiyqJcZwAGypIWTDYLJVmy+cH7ZdNg4yEpEVUWJDTZQKS0ZPK2KqyXW/T8Iplb5JOFq7Lh1IWyu0QHciCtLsLRJfrTtEh7cJUYvAIYaVJy3KQyCkfZGer41XFs2xb9Dl4+a18o4CgQIkMMygzUwQXmX8CMKRnVPZt9ZRfuVg29B6zkwFvar13AStsze6Wq9L1I5gcGLMDhd3f/rjjwgAPNq4tCUwrSZLxxPAYw+QV4yq+4/IpIZ9riQ1tYJIrnNmU2l4OjXBjO53uKzEF92WXXXWojPwISAA/aQz0NritvtKg8lkQNNQ8p6yCrLUqmcig0FspXUVTEgwU9s6IIPq+I4X/woQeLpZZcKiY7+/WH57N7hXpLoiWJzmmGZ1Bh8zk2yvWRYcwxUOGILiGPbdGXUDhV4Ir7Gnh0c8cDJfWbV3hjzeN5ULWzZ/ZgNsxtASbNfaqwk8RNxCoLUDJrl/KoUOVCjWyeueeJa7ZolYqIGYgIY+v70tMU+Z41+aKLLjKaHnMOSh9J68wfQAKUN6IcUPpWW221YoHXL1Cp9cI8QXQAQIADyud4pfc1oBoUzTzoJEeExHjooMj8RvAe3kWiLtSNwdGhealoEc99wvEnROELzieyQyFHnoUxNoAGCAxU4Uo0u82xVLeu9GO8pwa3zm1aa/yaWBMFjYe0rePp+pprexcn3WhNn34BSm7vHVC8Rtv7s9x5A4Ayyw3JGBo0HgClxvBnsyCCAvf3nG+fE72cFXCSAoTEgOafSiJWwrkZFCGxGAoA36PKhHeOhE3ui+ypJXeGpGzjymdkSitNbzDkm3q4Eknp4vlq25TaNrXRDnfGSxcBipR+UiO7n7ak1083zjqgldtQc+1w52PskBPBOC+/wvLTjPLcPdM5Hq4TQUjbeOia/WzUdWOUo+XlNti0T9y9Y65QqMlw7333Fp/e7dOWIA+PPnq8VcxzpIwixqTzYqTY4zN7WAQSTzk5PGb8hkRtUWxS2iD3BRCdc845Rtf6+Cc+Xu13PXOg3PiEbItMTB2OxrJoVgI9MijNq8277Wg8ipAoCuKdBGZIBsPQR40sEhEcE6wPVBjfeeedzeDGoaFogHWzEpVD+7W22LArlyhEQCwq45LNORfakqhQOGPWWHONyvVFE9O4AD6Myvbyl8WkfbU93jvU3OD5WD9RfCPHo4mKomgXz/7U009ZgUSEDrzYQJcI5wsvvlDcd+99FuVAXRHKl6JdKshodUEclS4qig2VOWJ8lDQv1T3agaw4OSJEHl4976vtupOfnGy1Qn581Y+LX9zyC1PGol+V48ca/9rXvdbGIgKUZK3RnBFY8ECPvyOLTRQP6WDaZUWDQ1TeRxh9EVvudcThRxS33367PQ9tJBeKdvt8PZs/Yc5bG6nJldnHsktCnZPL74td1vvcGjdagNK2bvezJ7g1IfsY47Sm2rXT6HTDGtzzHo1HO7qM0+CY6d4DA4Ay3bt4Bt4gXcSajMymyICnq4i/PTxiIXZkhs/97rnTDKfEIIhP23Bv8ejl6TSPZAApMmC4DiDlwAMPLNZeZ+1i4YUWtjC/1TWRURp40/K++pyEVE0nS6cIdI5YqTwoY/Uko2f6qtYg9ptUSx+k3rksLalmgxGNpfJcTRtbV7DS5MGqAQd9zfCkTzAiSFxGFpUIGoZUJUqWbqBNG3WGcuWT+pWbYO1tMwK6bnJ1G3zGs5eN5KjNoQgmSeDUfEA0IKp4hfonPrkZyuXPf/Zzq2dB9AklJHmBZWSlG3cEEiGxnn+ff975pt60x557WKSgh3Lj2gc44EMiO/QYJGrNlkjyCETl0vMq2pr+29ojqlqoCxOjJi5vRBFBjd9XTvyKFWr0tCV730OEtScHzBd99XPEG45hHJVDwjNdeMGFph7lxRO0VmjNivLLgVITnzHk+vi8Fs6B5jTX3HMVyy27XJSr7Xl/XLI5v3F/QArRRa6R9e77Oa2aMogw/HeKVT6/5JJLDKAgPUx/3nnnnVb75M1Lvjk+X+49lhSw3heNNVEKChme9LWTphWbDbWJOAYxFcYICi9CBRSTXO4tyxWIQCCugEQwjigBSj834pwK9EFbj0eK4tG/PFqcecaZRjcjmsMcJGeENUNAE/oXNGGECPhAEfvpdT+1aAvzlvwSIpP+/Y95PaG/AG6am5W1om1NqFsf+wUBXmzAiZR0Wme9w0YvcxcWQJeLdwFJbX3UdJ+M0y2ClX7OG0sbuvTD4JgZ1gMDgDLDunoG3EgveFfjq27ByRizULzwOuFVJMzfk1TbZjjmHt8t3N6LZXtt2OAxXknaBKzcdPNNxTe+8Y3ICWfjpo6AFYqUtGfYqNlg8PZxDCow8kiyIcozp4hDpKgEidC4KQVjRkaTpzzU8sczRk9cZLss8HXnh/6zNkhZKkNDihu++NK6XtLX0dOcUI1GlWDYZKQn4+6NdI0xMqUYMiTaRm58hvpSudRY57gu1kaJaBmPSpu6RpXcuAk00O8AgGefe7bYacedrD+IoEhQwqZ1SE7GY0+0CSMNCiQUFVV0b6TEhcYqCsBcwsN+0IEHWX4BuS8qsmntmjCxouClefyTq39iakrkucSPn4ttS10653LHZ66nuYO61VpvWytSeOqS+7Ne2JyX293fK1YRwSUpu4fm09T+GmeGbzs1dlZYfoUsvSud4z4qytqHmhjfWZK51qcaJ5EAnSJFL77wYqyXRIHD0087vQQYoc4JinKSUOZcRQ88JczWyokTTIABhStybrzSoI96PPTgQyaqwu/kjpAgz7xW7gpRMOURaW0VQIzOK/eeAoju/8P9lgjPnCcShcNs1912NcoYbWYu40jjuogpsPZfetml9k4RDSOhP45nbt3qsq50WcfHa13pAi5yTpzRGum596OrYyrnkGtbC8J+3biOpE6F9JrpWjGgeHXp9dnimAFAmS2GqWMj6+qgtHgNe67uvKb8pugGFYsp5EUEhY/qf9g/xghQsk8Yrimj/MdX/tgiKsiTIoeJLKiSYPkOgwkghYQlmxQJ/Wxa6PrjwbOK6FNDPY6gAMT5Vu/EycOKfiDuvmRxjbIS6leIvpIqNlW85LkFu20D9AaxOiVzTpTq9QntTbQ3dw0ZAzI4K+M3mo2tbmPKzAkZXAIijBWGylVXXxXrx9RFuxrnWT9zvG7DqzOyuxjfbYaExtUZAKITegrLn/7vT8av3/z9mxcf3/7jFSOWvkPKds899ize+c53msPACov2YzCH+0tB7J//+KfRk770xS+ZxC5RrEiXcZXrlWBMG6gsjodaFcPTCEprdMq/7G19LlAVKGnKZVFeWlbcIs21cveoRNFcO7iOjGu+pvihirb6KFzlnalb9zLGqXJuyJGgf1g3Kk6VpC3eiOaZ+R96FM4aImaRYiY1u7p1hchcEBvwESYJGeidUrFNvvd1Xuw9LUbKGi6TJlo0YsMNNyxbG3LV6FOjgAVpbX4StdAAR7KOI4LyyU980pTMUO8T/QvqrtUTQX48CC3Y/hNyhhgjiouSi0P/AVQOPfRQAz9Eh4497ljLj0LSmTUF6Wj6C6nlt639Nlv/ESrIApQmZ12Xdbxpi26b422Owty1U+EVt1fUzfFWK6KPdbzWKZC7SZPjJj0+11dN/ecBldo/ACitQz27HDAAKLPLSHVpZwpQ6gyXpu/TRSoUIuT2qCxBF8CTZ4bCpHIzafy0Gbx1XiynmOMpHlBg8GxSJ4IiX9z+7t/dbbUjFnvTYsXib1q8+On1Py222XoboxJQwIukTDZd/s1GRmInXjwK1m266aaWjC9al5SHIkc6LID8W0BJikBpfkA0oEezyDYt7G5MegrBBfUio34E/rSnwPUYj8GoikAh0Cd6DK8u8y1noLV5u9x16U9AJPMJ72jke7d4hitNG80c9xfoZ1Ou65MuczxjtFokw9MKR4riib89Uey4w47mISayJC85445xhuFFjY1tPrZNjDJWisS1GQji1zvBAsaB4nW8DzgAMBSN2uMMTrNHg7EaOf+u7yoRuTaPaxeDL3GSKArAfa780ZWmcuaTp7MGU2ZutBlvPt9FIKVi0PYLVsOzCnQ/Nfkpc4hQw0XU1HTIclRAvvvPS/8pfvD9H5h0NEIi0UGUe+cS2qy9qkHiWYVaH3zgQcuJkUSwvX+OVuXzowAwF190sRn5VFnXXNC4+3VT8svKE7TcpKIs0Ki1HFrhd7/7XaufwnpMBXdybAAfklmWE0NOIJOnnjLF7s21cEZxLsejjkZhSihcRPglwAKVDLU5gS6f2xSBdJ1zwxn9cYzawEbTObn1crRriq41ijleu7Rn9v5Oe3sugtN1/9BxmfWxU58PAEq/PT1bHT8AKLPVcLU0tt8ISrpgeqMgMYo5NMo8nvudshgdXHZfd8KsmJo2NoR/UzWtSE0IG6pRGlAGCqpF8ggqcZc/2awAT3iBF198cdPO9956NO6p1E3Inw+ghKJcxxxzjBWRs3sWZVE8GWaR7kGl67Bxc240jOryb7puUk2LcsPGJTlT9Uul/7wcZm48MoBQVCvPxe78WvQREUoFCGg/RjE0JaRBoyc2N6/aGtRkZDTMvcbIX7/GQ5f7JO20+hkhwZf5hqEGAMEI3X777WM+jlTvoDRSjE5SvFLJytZq8Ju3n5PIfYc6HlKgOurIo4wSSQ0WUQgVpdDc53sEDXAIED3BIdDZ2Mm9E21j6ufvSCmBixFNnoEkYUXPtEvl3qcmZ4G7f6RShfuwvl177bVmvBsA7EM6uq4dADs8+oAL6tJIPr2nGxpA92N/ecxyN6yyfQAhlmzeALQBB4y3VyNjrjHeZ5xxhhWEJJ/j+BOOL+acY85SajdELVC5opI9/UPRSSrT4+SRYpvRX4NwAyDA55QIfEsCWAp+Jh0/5xzFfp/bz9ZkEumJVjGnAOUvn+vlRkWLACyAauVgGbAfGbFIORGUVVZZxQqEIt3MeoLapPIX9a5oTlfqyHSdf12cGHVj1uUeTftmbo/21/TredP609aOuiiOP8+/S13ftbb7pr93de7l2jKIoPTb27P88QOAMssPUR9kKBN0AAAgAElEQVQN1AvaZjS2LS7JIsFmgCGFl5sibWeedWasYN0TQRmFN1ngoMIZD1W25XUzOkEALMoJ0cYsjrS8eqKv0HNsxGb4hs3TCkFOKukInH/pJZeaJ++888+zzfXRPz9qdVhWfuvK0UMtnjSUgscff9yOo74EbTIjo45a1bax9QNQwrFmSIX70U443hg8cMHxRhpwDHkqNnNCG5RoKu+sj6CIvtM3QOmyqSVGZg9dpiis8CfGINRB5FBrDbf0Wunm2QYQ+jEimo4drznuxzREKJh/ABP+h6JiVCA5AVzys6JlUIYsuT1nSNQtHS4qyHhgMDJntttuu2KfffcpVl1lVTPKrWAminlhHpkhOqU0sslBwREQP3VzeSx9njFCaCvv6/Yf3743epu0IXV8ZEGMBylOjpl+vezSy4ottthiWqSjxoHTdl31H9e89Re3FtQKwahWIcDsMOWiImFNNOnkUN1d4Da+68mcsldGziQvsRyiraxpRCFYRzDuF1lkEXveNy76RstBeum/LxltioR63kvWTNZQAWOuHYGs6MAhsVs0r9g/ApmTJhbUaCECTp4ItX8A5TfddJPtMVtttZX1u61Rep6gwMb9iKLj0CD6CkBhT6L9CAA88dcnjAK892f3tnwT1nqvKhf7ui7KN5a90623tbt2A/hs3OkzjiW7na/NUnNMJwuiy1reZd3rdLPEmdAWUc312QCgdO3p2fq4AUCZrYcvaXxdBKXuGZsWy8QzAwg49thjbTNhc5DnTBWBK4Zn04LST38Hz1n0yokTL89wCgzCtVWLQEa5vIFSwFETMLbYXHf/9O6lV3DqVPtfifVwpJFvpcI5myf8fzxz/I6iGMacDEWBAgE25arEtgek4Dd2432HOgpG9gkJqH5jl8wn7RTNhQjK97//fdugMSQxGEgYpYAaGzv3pDYBuQLw1qE+4J30dSUw9FSMzCpOzz13jxqTvOu1m3rOKO6y0ZnVFE6GQjh1SnHiCSca6IOTHul2PkLV9brp/Ooyx9WecI8eio0MjzoPYgfDoALCfRul2BMMySf/9qTVQEHVjLEU3UWJyDJKRKOJtL629yrTD57Cxd8BRZ///OdN6jkavE6lS7U1UEMCoFDzQuApS4PyBltqcLu+jP2dzIuYi6RxCe8I7yDzVZ75mDCe9EHlum3949eUcB9yG3hGc5Lok/Pw5q7t+ltOBeb8Xx//q0UHWG9U06Ryem6eO9ChvLjzfnCeFSOMKmFSEZMhHyI+FUU1SVVLbtnR9rjuX5/4a3H7bbdb+6ATQuWiBgs5JyuttJKB01zuT4yMOtntdK31YIPnpV1Ebm677TaLCKFYx1xnLaJwL7lQKDba2o3EdDFkAApZbNa8t67y1mLllVa2Gi8IDkDpYo0T9S86jURhDfMv1rLxc00CFA7MaX+zO4coUZob07Mu5kCl7gvYysm/J2tPNp+sARjUritN871pLe06v5P+8+tFz63rnBfp/tGlXTqnKXLUBqTa1oLB77NMDwwAyiwzFOPQEP+CdzHo2jwTYRGSt/2Uk08pfve731kdAuMVh+TIiiGrjb5uIcktHnUGXnot30X9LGaZrlWSudVXGR42dTKKsi2z7DKWEIonDylOONHwm0lM3WeffaLKETkuGNNs4orIyIj0KmGRmx8kLNnkSUqWVCg0CygNljib0MtUXO7ee+81GgTGwddP+Xpx1JePsrohe+29VzHvq+e1jZ1Cl1QeV+Ky6GxrrLGGGRzQHhRF4jp/e6KU9gXkEIGh+BlGU7mLhg5Lx6Wuz7t6yZPjNK/4E+44AJjk754ioHWvxljnONfNzbE6j94YAEqTupaX2MYDDM0FIw2AHA00Xz08NQ7a+qHOQHDeacbg8MMPt4raa6+9ts1JVMWg4igiqfGydz/UiPDzu8eIV/82zSl/jC7gjDo5Gfy8tDowaf5bkxGU+y0zlkqU59o8+4svvmhiADFvwYGYxtW6Zo0zAz/IKVu0sml9S9dPJYsHg/vnP/+5vesSBuEdF+A0alSgDUbDsa1/gqOAaxCRA6CcfPLJVlvH1o0Abiz/SICtoV+jkyXTF0TmLEL30n/tuqxb7C1ymJCThmQ2wiZ8xz2h7pIDiaw2MsPKQ4GSSB4h/+YYAEpMsA+ASdFygbU0l5D106vgmdEvUOKcJPYuhsUxS/mrWzfr5rhff3J7YGqEt41huj/WGepd987Rrivpy9EGGNru49eFJoCi+7TdbxxMrcElZkwPDADKjOnnGXMXIigZIzBrRDQZOd4TFGglbN5sWL/5zW9iAUUuocTKThGUug2564I5GoDScM+oDhM4zeV+Ueai+KTzCm0qtPVvT/7NlI/Q4MebS7IpFCtkNOGX4wkkekEkgwgGxxAxgSL2/HPPWwRm8lOTi9/f/Xvj8qPTP9fL54qJ4si/fvvb3y5uvulm81bDt8YwwJAnosO9YhvDRocgwA9/+EMzXEgOha4BAAKc8Kzw1rkGY8gxG220kW3u1Ck45ZRTigsuuMBAWoWn3QV8dDkmt2mNFNZH1EvY8sNbGtjDeMFAqiRd58bdGQONnvImEF4HUFKDQu/DeAEU9zyejocBxXwBnDDGG2+8cZRhtde1TtCg3/cneSeUg/Tb3/22uOjCi4ojjjwiFqtT0T7RL6EpXXftdcXqq69ezL/A/NOeJAfq6gBKB8OpEsUK11aVeNpIrQsVbI3Rm67rQwqY3Hqn/Ab+vPyKy4v3b/7+cgzaclByRpRrj113eKS4+ZabjcZItXVrRlJDJgKKtI1hbVI+ELlIOCEAsT4yKpBSeSc6rLuqJK8oLlQ08jcAChJMsETzgLS1RsZHDGMUoyyILFBYN0gimzrYxEklTTfkt9BugMwhhxxi7z5zCjD4+3t+b7SyzTbfrJQSvve+4itf+Uqx4447FmuuuaZd45lnnykO+MIBps6Fo+jqq662iMs71ntHLOor1TL6WOBQyfy0WzlNej5rT8hzsvxGVw+lJ99yRq8rbY6UnIXR4T3rOa3rWl4DwhsNnaY+6wJS6s5Pwd0AoMwYe3MG3GUAUGZAJ8+oW4xMHcnTdOoaULcYJYaYPKck0rIpXnhRmdAsr3/j87V5gZpOHo8ISsPCxwbKRxQRNiFRADCUMdT5TQmW5onDAxo2aSRhn3v+OeNqUz+C/AEoCHC6SfrE+8p1oGDt9/n9rOL0kUceWbzwwgtGx0KymT/xVnIMhvqaa61pBgE0H8AIfGyqTlMPBlACgEgLiamYmv60yEuo4E1bqX/w4EMPmscS7/B8r5vPABFeQzZvNuWDDzrYkkzJQ+ipcaMxGs8ISuBPW1Xou+4y9Sjr8wb5VdE2orHe1i5v5OWM5XTu5Z6vy2aX837mrl2zqUeDbWjIABsGF9LYRJNkxIoi4wsFpsZho7Hhf0yfMxjozEGiKNB5ANqxBktot4DM+eefX7z73e+uVkPvClDa+tw7RzLjxxy5+JKLjd5UiaTkvMtNBlqyxsk7zjObZ39oyNSgMJzJ7/IAJdJqRmEU3njTjQZQVvuf1fIrn6NJ5UCRAZ1AQXty8pPF6xd4fQnq5yxz4SrU264GKsn25K0NlQIhGPMkz1MDhkiaCTKEdU+Up56ouQNQkh9W7ocEGeTMwnlDPosiGzh6AFrkuRAJQijisssus6g2YiZQwZDUZs0iZ4YII84XQCqRZdZU6KHUQ3n5y15eRrRHyjYbRRKAGSIhUVQhPLPygKQORtulJqhoUQQtAbyUL6Ubvrb3P/e+dTEK2vbOtv2x6/j7tnQBKF2u27Ru5gpRjmUtHwCULrNptjxmAFBmy2GrafR4RlD8+js8Yp54NgkqBJ911lnx1wr9QQu3XzjbFtnpDVDqrh/kk03q0/GU/WaszUxe1ZgH4CSQjeYWPG0COr7YG7//8pe/LPbff38DIUQq4LWjHLbxJhsXCy24kG3U8N3xmqPZj8FOhWTUrfSR4R6N2VArQB7unqgHCanDU6dRcYIH+D///o8ZAaq8LLrG7bffbsmlX/3qV8sN2huK3phrM8q6evODIQbFjLyHCy68oIwgSZEoZ3Dq3skm2ncEJTUwwnUlqypQEA0Rzee6udxmoDTM8ZjkGgw8omsAlM9+9rPG/ffj6nNGsgZSep8WL2eaa8O/H/7jw6aQdfPNN8f6FNHAGyqM/kgNIoxD867nlOzaHB/OGJHzI/Z5bt7xY+hjcg2uvPJKq/BeG+nT8X0AFDslRDl418xgDetCXCP6NaLSeTVUFD+74WemJJgFKA0gL+ZwhERz/Zt1megs0YnysUvHUTYyE5wC8TXS2DljHWOcpHNAD4n8Eiexa5MjRy0o5c4l/aH5pKignCQcL+cPaw9ULN572rzoYosWF5x/gRUeVb0VUcr+/a9/2zrJe4CzByENaKDX33C9gSkoX7fccktx6qmnFgstvFC51pGrF/I9FAWJzxvUyYxiNmGiHasileQ18f+r53116bAqikhvNFUzQNqk0vFTkSp2czOuF/499Hk5uRwUzfcEMIfBLK+UHuP7vcscT9eFPtbo7NLVsq5k+yH37nQBQ74BXdeVLk6lhjV58NOs0wMDgDLrjMXYWzKeSfKuNTLc8K4i5YuBosJeleTY3GLaL0Dp6m0a4yJr9IPAo1dtEXkFo6oVCewCI0Fe2KgCEyZOq+auRNOwKUb+8nAphSnKGMCOXA8oC0ogjRSzYH3hucU7TcXjZZZepkIzs64lD8HVzrCrBwqF95xqgxb1Q95E3S9WLw9jzCZNfg20EyIo0XObGt5jjaBES6H8i9E9pg4bZZBo0he/9EVLmI0e6i4bYdtb07QJdtkgvXEwXgDF9aOn5PAoGOAkx8PLR5XIwEGPbm2DCk7dhp4aUslY8E/Ne+oFEdnCKCxPK+cZv2M8MlbkZkk1rmcIuhoSXeZTuLjWIPoLZSkMXfVNLU2qy9h78BkKD9LdGLFESHEmVAB7P2A96XN56Xm/JI6RNeZq+kXCG8pfkaIatEBP9VLEt6dfGvpbhjfRCtafMPClET91qv3TIiwhMlEZ82CEa+3zIh9WXPLWX1gUd/nllzfqKVHmZZZZxpQSn3v2OQMa++67r0kdS/wBcRIACvkm0Lr4UDuFY+gHxoekedYLVACJPivaw2/kShKdNiW6OeeMRj6ADhUw6K5EYSTEcOYZZ1oOHtFsHEM4jKCc6b5EakRZMzA4HnM8mXvq82wOYC5akn43g/bOnuUoN6/S/mlyOLWt4Zm1qimnL7dcdr3F4LhZqwcGAGXWGo+xtaZuA2oyBOq8dm5zlbfuy0d92Rbub539rXItdZWmexruFl9tXGN7uJqzm9qfegxTHnmTAdxmiNCcLqFu1+xUlSgaJ26jiQUhQ9V6iygEY151X/RvAZZUySnSgVrqtEiVidyT008/3XJRLGFfH6+SltuQa55fntOsgZRcxxKuixFL+oe2g7c05gGlQ97kGRvtHHfzvO+NbZzmuKeQYJQRHcDgIuHXJ8nXJVWLbmlTMpfTkPZjLuITIm4YiOu/c/3ihBNOKFZdbdVIG5KUt3IgLHJIInbSB9YGH5FUQn0SGdPaITDqgb08xn4exzywCRMsh4sohDz1tTl2o1hw9P5h/OOdB6xZvpd/31XMUNShNo9tiNbyLqOSBf0TOmVFHcy3te164Vien/8vv+xyq57+uvleZ2synx7J8GSd9MIM/B1Dnhw21oCPf+LjpZNA4DiA9IrjI/wuChXzANlzqFtE36hVA7g7+JCD7XvoUowZYEHiH7TzxhtvtEK65M5ZjkuoeXXQgQdZ4UbG4brrrisQCoFyRh4kIAWBD5w911xzjbWbnL7LL7/cQAvA54H7HyhWW221gsgwOVUf2+Zj1u9EYGgbeYL333+/UW95zh0+uYPRZ5HORigCEQKoaEghH3/88Zaf56lilQhz3V4w2sjqOK0rrdO/497ZaU3ROtrF6TOKvbNWuMU/pJ5nUEm+dehnlwMGAGV2Gaku7RwPgFLjlWEjwtMFQEHFqydxNGcE5cLWXZ6jn2NaFtnSus9csKMR0HNmFy9Vm2e4YeOSsWngI9A1orFAPYOUXuHARDSiOmyMAhH//s+/C3KLoBThjYyfLmCgT4BWMfLcuEBFI+GVBNf3bPKeXpnh0Y6xNsIu5/cz53yfj8McF81Lxh4UL4yx/33v/06rcxBAaiUvIbc5j8LQjY8zXNY7whgjj4raFHPPM3dUnFNxPlSWyJHC42xUwallQrGMXh9tUXQyym+PDPdIc1e6XvQkIjrM9aEJkbIDRRLjljos5GdZvRz0LNoKpvYxtr4YIOp95AFhuPZQHtve8eSeAmLI6mJYE0HoUdrSOW20Hfd+M3fI1SBBnDwMM/BD5DcnAe+dRQIcSiD/+c9+bm0jgmL1o6j+rmhB4qyIoDhEmKFsYdQjF6x6Klq3mAPX/fS64pvf+Gbx9re/vdhzzz0jgLr/D/dbRIX8k4989CO2VhNFJGfuayd9zQqWkpNCNA9qGP3GByCx8BsWLk479TQDHhzDNfgdCXauhUON9wgAQ5u4LiAJdTZyqKCPkXgPAAWQoxpGNAbwAiACBCGzzPu4woorxFxFPVejF7+POZfdYxS51Ro2luvVndu2LvY5x1ubONa9s6292lMGAKV1KGaXAwYAZXYZqS7t7BegNF0z2STZCPF0EQI/48wzpm1cTYtfW5i3yzN1OaaDQW6XCcd1iujUXXMsi2zbs6R9Li9lKMrWBAorBbvcszZFeTBAyDlALezAgw4sq0h7D3xTv6ZAtmEeRM9rxpDkNwyYnXfe2SIHRFAUNYqGZ9eNqa1/099HC1LDdXoiiF37xLWjkoMS1ORIzN5ll10MoFTUkrpc38/xtmhKMr6i+fznpf8YYEQ9jkiOL/LJeH3ve98zStFrXlvS8dKk4mjASRo3RBqod8OYWh7D8HBVZMNFJWRgk+9C8ndaZ4NcBICDRB7GA6B4WqHGBGEKaJkRSMhI95HY8K756EJuGuoZrv/p9cUrXvkK8+6r3/zaZH+vi0ySyB7qJvnjABMY3QBGRSSjumLmenpWAU5F6VgLGHOAn6JX2RozIclZ/cT8QHULQLfLrruY9LmnLgJoiZyIwoU6Hdfnv7t/d3dxySWXGLgCTPB59C+PFt/77vcMTPA/ew7PjQOF+UgCPbLvKCIC+IhyEFkBNKN2SP8t+sZFLffPpOOXWcbGkWKOUG2JtiAhzz2hjwF8ieBw7JJLLWkS7IAZcqyIwOz0qZ0MsNGnSvzP0i418GNZV3Jrbpf3vt+1T8f//7B3pv09lv4fbT8OzpsuPTAAKNOlW2fSRfvNQck1MxOi9RQv6m2Q6K3FuvZJayIxfdNounZl3SI+mnbkDOI6I7kOFHZtt9/U3LVsAw90h56KzFkLKHzpxq+Jgifjgk2eJPWTTznZKi8LHLQaTU2bZl2f1/XJUGGGChXCDz74YOOHV4w3b2SNR3/XUfv63dgyzxlpfH2Ov6g5eLNJQMd7q7yCPi81LWLY9jyJcWJzbrisFo/RhpIX7/qbl3xzqYgUgLI87qIRKRlZ0T1T15o40YBNpPvJqA90px6jX9HBkKDs1wkfmQG0QOt517vfZd7+GDHou5MyJ4QEdANRriZRz5F1RmQDuOAnFKiefuppAwAYzJZ870F7C600OlZSoDRSmPF90EEHmaEOcDMFqrQWiovC2XwbKuw4nvVDW3zIogUm5RwSwZsEK7yTR6pnPA/PePuvbzfDH3BDZG333Xc3ahVUKQQYAAa0DblqIrfMsfXeuV7x7DPPWvI8Qh1Io6PgJXEQ+o+xR1qaPtPf+d5yp8Kz0C7618saQ9USHVHqYcxvrkNNKtqvsWDOQrNEuY1cFYAWwEp1UiSikp1u03Fd8YB0PKZ65RozY+8cj3U8fd90zUEEZdynyMy64ACgzKyenx73HQ1AacotcAokLNRsMITSv3z0lyM3vfEx/Ebe1VMz3v0yXvcdT4CSGiIZw8Q8oQGkyFDIFQ/r2WhSY77GSFVOARsucqpUB6d6s1dsGvVQtEVeHCjjGTE2mFeIMBx9zNElpcZRfTopVjU1ti2SN5Y5MsY5XgGRI4VJUBNJggbznvcEultdLpB/5nHwsnogQLswFg897NBiv8/tZwnHUjFCJGOrrbcyI65S4T7UuGDsMAgx/KIkNoAFEBKiAF56Vg4QGZtck/kpwIO3muPl2RdwV6RG1exHPV9luIeJJtUpIjXkIwCEspHFFkDi26Pnfvyxx83YJfnb6nT0AVCikZo4MkSjO/PMM4t3rPsOKzZbV6fEDP2XSkOf8eZZv/Pt7xQbbLCB1XTi45WwKvltbp1S1EV0Pv5kzPnzF7f8wmSySSwHNFEj6oEHHrAICCqFKHdBB/vJ1T8pPvyRD1u0gtwc2oXENQ4KKFnQu7imL/po4CHkyVll96lTy7kRIm2i/KkQbow6hz7jHlzT5u3wSJxjKtyrfmNNsuOCMIDNSaIoqIQFNbOedSlda8e6rtTtE2OZ6P2cO5b2p2uTW/Ptr6MBKE22iq7PdQcApZ9RnqWPHQCUWXp4+mxc3UvftBjUJbUliy2L82GHHWZSjOSiSH6yiV5RoR2NgwHVZ2+Uh/d731F4/3va1bb4NgGU8NuTf3vSNmnUklR9uhWgSLhA1J6GZ8eQsPoJc8xRnH/e+cVPf/rT4ptnfHOaYlSb971pMHL31XcZoIehBK2Dduy1115m1NYanU38/Lo21c3xPgzMukuLi19bRLFl0opuo8jLP178h1Fd4PJvsskm1X4Yy5i0gZkwLgILkl/97W9/a8AR6gv5A1S6R8UL3v++n9u3eGryU0a5QWEJQIW3GQDDunD4EYcXf7jvD0YJY91AavsHP/hB8cTfnjCK6DHHHlP8+Mof29zD4OX366+/vrjt9ttM7Wnrrba23IBH/u+RYqcddzIaE0nc3APPu9TFeqJto1ooypOkdMechLLEM0Mz6pHezs2dpvctqPqReE/fvXWVt05Tq0vb22WOh2Mk30t/A25RHqO6vCIJEdSEeyhyIiObBPZf/epXRpNS8rpoeIqSKLrn13rVggIwQN965JFHDJCQvwSwI38Jpwcg42c//1mx7tvXNaoW9+H7Cy+80OYJBSepDk+xRpLqGW8ACon6UNasmwOIE+jwCdOK0qkKvRwsqhXjZZH17PQZwEaFPsttIsgzB4EHgVSuj2pjjGhDsUuN7dTgHof3dJbdO5v20372zi5zvOm9qHMYjsOaPoblY3DqOPfAAKCMc4fO1Mu1RVC6LpyBD+5rnLBAH3PMMVbpmlyUirpQ7qFHE3HIeaC6AKiunh6/gNaBCO6X/pb7rmmgc1SNpgVZ8qbhmmyKyGTededdxfbbb290BXHPVX1ZnjzzSpN4HHbtHsWVmueUUhZ/nvTVkyzpFF63PJBmwEycUFIpkOlMF/4uwC8dl5q2IP0JReXEE08sDj300GKeV5Qe6wrfvuuL1WWOe2M8p3yVG//pNMeVu2A2zvCIRZLIP4Hmtc3HtrEohJLBG1Xz1L6uczxnVGXGh/ZBt8HQXHChBa3I4Fxzz1V6rSeVxfa8ERg90cxLqDc4NINRh1GoyJ0oYDH3I1T29lERgT7LVwnvIOdD8YIS9Ip5XlEZFRmlVmASo7Zt/mXmigxR6gXJ+x5VvDJzIBrvgcKm9nvHiI7hOagkT72f/1n9f2LStcbeG+OpapGuW6F5FSPxvSf34uqrr7b3CDC45Ye3tGRvIjbkCkHfFE2JgrFEv8g1AtAwvwCdykUj2Vz3s/EaKiNaoozRLwBpxpD74biCDgVAAWQA6p7/+/PFGd88o/jiF79oQI/8EBS7yAHhHKicAD8BFPJUqK9FZIkaUJozWQWpLoZw3Rrc5jyqW2dm9rrS1u7puXe2vUcesI1178yBv7a130eYbcFpO2Hw++zSAwOAMruMVJd21gGUJg9yk+HpFiY21wMPONAMk6O+fJRtjJ4f3NO8Jg9HenAbwOiyQHbZQPx9+wEoXfq+7ZgAQqIXsmVM8GzCxUZqFrlX4//jzaOIoquJUsuJbukPef4xPDAg8Gh+59zvmFGmSs8YWapL0FqLo+35U4PYHz9UmMHDvKJK9IILLtg/OOl3jqftHU2UZbzmuMspQEIX7/OGG21YfOLjZdIwQLGHsjPG/rbT24yecA/yzoh8UMCP3Ik111qz2PJDW5a5AC+9VAKoMCfluPDXl5fbbqncqgkTqlK4wSmi61S89YhFBADAfCXRnDZgdAu4REPWrxVN60oydgJKOAMEbohgQjfk+TpRvJzh7D3gAqGA/ccef8wiBPPPN38pM+ydH3WRVY21ex5FuGjXr277VXHLzbeY2hTRJfJAiDYhSnDnHXfaGJFrtttuuxUk/s8///x2RdSz+DvvG9GXpZZeyt5D6FhE7wAxjOfkpyYXV/34KovqKdeD+iZEOJAU/vWvf21yvcgdcx9ABop8AEiistRAAbig/gh1EQqjOUKKISu6idMLdcjllluu2Pz9mxvwzQKTujmfm8c5gNLlnelnXcjtnf2c3yWK0Lav/f+4d7aNXQ6M+X4fAJTRzPRZ8pwBQJklh2WUjWoDKG0GScNmiXcSOVo2PrzcfGIBrFxz+zXe+l2su14/t4A39UO/0ZLcs9cssNG72nSOMxyJLLx+wdcXV191dbHGGmvEomlQDioF03Je87aNLbRBtVBIlAeY4C1HZch4/qGidqzX0E+ftwEG3wehQjlUIWoZUKfAitkFiVkZp17xqqcL2zY1nTCa8e13bta9DzXXERce8AlAIYJC0czP7fc5i6rIa46xWEtn6uJVHkUfWI7B8LA5JqAEAhBQ0Dr+hONNqlU5CD3RtnAvDE0Z6FkQ4Yzv3PsRzw3UG+7Pd6I9Yuhmlab0HuXmYWadE7XLmD5BnIL3bp23r2OULA+4skIfPnE9BT9uDEkEJxLBNUyK7LcAACAASURBVON4dhk7OTgCUCO5Xe8oUTfoSkQkiPyIuiTaIBET/k70C/ABMEGdiijdTjvtZOuK9WcQSED9CrodSmPQ9qBiEV1dbLHFirXXXjtGUojubbvttpabuPDCC1vkBlDEM26zzTbFH//4RwO1AjqsL1RqR/GL+c1Hyl0Al7cs/xYDzbX7Spd+GsUcb9xtx7quNK0303ldqZVB7mcd7wLCxrPP++lvt1dWxnAAUEZpQM56pw0Ayqw3JqNvURvFyy8kzjCo3DCzebNx4ZWDH8xmyIZktCLRcMYKULqen/OOpgtoeq10MW4DaYnh3NXLnB20DkZ6NMqSY2WYYcQgrQlIoPYDhsDa66wdi7yJV12bcFszmyoc5+DZPuLwI8xwwCjBoIkUK9WaGO3G1tDn4n4rp2mPz+xRrLzyymY49fRNv2NXN8fT96DtuuNhSNTM8RhxCMYXlbXxdDMOGG28Yxi0MvSzOV/TeY6bstPwNBohVb6hWdE+aF98LJI3aWI20uNlgr1xnwoE2IVagDVGMdFFjHHeiZ7IRh0gcXPB06QUwTAaWXgPpEZFvsgqq6xiEYG0/kwETmmDtX4mhpaKcZJjA+VqpRVXyivV5ZwNoV88VYzb/t8j/2dR1pNOOqlsO5SvIOkswQOj300dtvYbEA6UPOWQGEUU1a6JE6L8M8f86Ic/KjbYcAOLglgi+tQpBcUTN9pooxi9Yp4StQF4/OhHPyq+etJXi78//3f7O86V7bbbzirEH3300cXcc89tURLADlEWKF6od0EF2+KDW9h1bf502VP6dTL0e3zTDtxhTe8pKlh3vem4rvS8S2PZO7uChvHcO9Nr9bOWDwDK6G3IWezMAUCZxQZkTM3pClA6GAIph5pNCmAC3ePUU08tvX+hynm2zV2N2boHbjMa9QwtIW7PcZcx0hTJGJNRHJ4lvX4lAdM/b13b3bPjueZ8lHAwSEhAxStJUulq/7OaGRe6X9zc/YZS57Wn/siUklfOPTD2Jj852Xjpb1j4DfE7bXSR4pWLsiVjmIIfeaVzxrUMJTOwhkeKZ559ptj/8/ub8QL3P9bgcHz7vt6R3POnntjSuuv9tEWhxmuOB+844wCtiJowVBpH0Yx+l5qVDMmehvYJUPqd4x6gcC40qDPPONMqfGNoLr/88rYWmFRrYrCnEZDK9A91fuoiEumxuha0ImiPGM+xcGnyLlWibYmBJUPeSyCbotXw8DTgPzIS6UrMQ5NUdv2sopoCBB4g6Lpqv8AB/7711ltNFWyllVeK1/N1ZgRE9ay2zAl0jAyXQHDiRGsrtCzGYIsPbVEqS02cEOWFBbikVmXX5b9QjFOgl/Hy4htxPZkwVBZrDNEqKWU9+MCDxWGHH2aUrfXfub7lrRAFQZ3roT8+VHz/e98v1llnHXOmQAE77bTTCur6oBAGOOE4ACaS4sxzAAqSxIgmCKz3FJhMjVO3BtWt5XWOn77WjtEAi3TNmNHrSpd9s+veOVwCXg+4GlkAccJrIxyX3i4v0gTmUtA4ACjj2PEz91IDgDJz+398796B4hU3vroKzIkHTwsS9A6MYhIcSWhUDYTaB8gZb3WLZ5MR6aSOKxSRNk+pBwta3Tp40vo13rLP7wwiyQXzp7j6jV7i0Eei1kQqi+P444mEDw6XHZoGBcWg3eDpNa+yqzlRNz4y0mTIqUq37if6iDyuPZtEzshXn/e5scm7zL2YZ+ShUM8BaoiMp4rscO6hUiN0pOzI2srr6TXG05Doei3N7TAveX5oMlC8MOjwPLe+Z6VlPO0zHea4jY9zRlidk0kTi0cefsTkZBkrKpnruAhE2wA4wEwgpWk8wthyLBEUIhvLr7B8Md/r5ovGu39v+bsMduse5oJbRwQ2mGux+J6jYWnuo1Bl0sbBsOda9n4UJbjno3eaKALPj4AAv3FtriOQTW4H/fLiP160trzq1a+yNvIOE53guQABRtMK12I+AGYAYUSwOR+a1gsvvmDX4HcAwHrrrVe8be23VaJXiqzKCSGpXnufJ5YSu15wg2ex2inKi/HjEd51W8uGR6yWyRlnnGHv529++5uCavDUzEFhjUR5VMSgmfHMqK3h0GK+kKNCn0ATYy+harsl7gdJ8UrbJL9ct863GOKVeTWaCEDG2I5gu60Aatp36dwejeNjLHtnyPeJ+U5pnzY4sdJCsY3OPTmRxqm/47vbtI6n+xD/HgCU8bUrZ+LVBgBlJnb+uN9aAGWsC0QaDh4qrHgVdIKHH37YNkXz1nuvYnrPOtBhVqN78pTS0LR4t0RL4lXr6ka0GXK5fpNxFAwYNPvZmE13H+OqzPac9nFtVGE7PL6LLLJI8abF32SqOXgWX/u610YjwbydbNIBWIgPb57TovR82uZNTkYxYsXe8J6ivMWfjz32WHHppZcajeK9m763ePMSb46GG8aP0b8omheuEcFG6CcpeuHZRGVnxZVWjMXapLqUAhoZcYoO6d9cW/Q/9Y2MpXLog+qYezb7LlBsMFxI9MW7qtwXPUPMNwiKT/IKS7DBDFNnratiuZKe7f5SPXP1J9TH/CbPuPVRGBMZvD7vwQxg1KnqPKajmeMjRTF58mQDaFT0prhdlFsW8HBztNVLnAMrTcC+i/c1RHvMWBsqipO/drKpRUHRUX8otyK2rwHM1q6BGcODecU7RZSPuWHqWuE4q6syNKHM05oyNa5NNnbhf87hOK5D4vazzz1bvP71ry9e/rKXW2Tj6aefNgUqwAV5GKx11H9hTgAQAGFEbu75/T3Fk08+adc17/+kSVbXA5BP5IDz77vvPrvXiiuuaIn2JJIjxbzhhhua3C4UKPJQuN7FF11s7y7AhGjDHXfcYe8196VfkWX+9e2/tv7deJONLSEeIMs1eFfuvfdeE1b417//VTz650dtPGJkp80YzgARzX2/Tmie07c8O9LE5KXQhi996Uum7Hj66adb3RieGScKwhs8EzmLL/33peK4Y48rdthxh+KsM88qNt10U6t50hj17bKOaz+pi2a2rfl14KHLu9Av8EiPT/ezpv0t99t02DujKl0SOak0vWld6ccx6W2B0fR3akukoHLcDazBBWd0DwwAyozu8el5P17y9EXv4FGtXXycUcRmeewxx9rG841vfiMWGUvpCV2iA50ASlcwkuvPLptVupiloCzzuzyn4mvX5qcEz7BV3J4wsdhnn33Mq7jjjjtaEjiVuZdacikDORjHbOIYWxg8ACAM1HPPPTcq/JjxPlSYl5UN/e6777YcAPjdGEN4K0lMxSCA941ML8bAHnvsYb8pSmLGeQACorNg/GNgcQzghJoVXFdFylRQT8BDoIHz5XE1j+zIiP1blZpVbC+tRq1zIs2G3IYAVlAGesc73mGVqDEa6+hdkfI0XFJeaKt49vSRJf1OmBhr9cjbTBsllUriMN5uey6Bv2B0+3wPeZo51wrczVn2ZwTn4wBQPCUOmh3cfjzRAJRKBCg1SHIbcpOntc0gajAScpFFxhBj+YorrrCaJrGvAnhT9LAzFdS/y2HtSSMjjDM5MCu/dWWjJBI9nHfeeU2JDjWobbfbtvjVL39lqmO8G1tssYVRjigYyHEk9gNKAAH8ucwyy5iSFXK3tJfrGdXu+eeKB+5/wKh2Vjg0eKF5T/ndqpNPmlTOB+b+1Cn2/ZxzzGnvHA4dzuF46EvMHf5nzvm5xzw94sgjis/v93kDJFQ2px2inCnCw5zkmvZ7mPMm/TtpktWiwXlEUjrUKxS1XvXKV+WVsFo88VkDNYB1jQUUP4AJFDveWe4N8CLx/tO7f9r2Biia1DwBhC2+xOLFVlttVXzyE580YEObP7//5/OCD9NrjueATGa+tRriTft3HRhseSezjoY2MBPGpJLv0sVJ2GZ/9AMwcvfr5/y2tnT5Pdfn/YDyLvcYHDPTemAAUGZa10+HG6cAZTSRFA9oHEDBsDzyyCNtEzzzrDNtI7aFNajrxKfpNwKiDanJ0zWaBaerRybn6c4ssqKJeHDVQ2UJm6BoUQIDXznxK+YZBzyQP4KcJ4YPRhKcbYwQksKhrdz48xvN47jffvvZpk+ROvodI2n3T+9u5958081mvGJgkaTKcRhjJMui/PTwHx+2godQhDBY8AxTY4A/P/zhD5vBhrf1lJNPMbCD0YbqDsmrFE2zStevea3VMOC+VJoHWOHx3H333c3AACBRlI3viHZgiJlHO1AHfUKvp43FKtUuOqFE3fPPP9+MnBNOPMGMK9FoPvnJTxYHHXyQRYzwJCN1y3NxLYxCq1w+qeSwYzQ/9pfHikXeuIhNSdrhaXIYdRSKW32N1U2mVt51y5+YMGQqSAbYADPhTwEwG96hsqo5hmWFn60XoMnTmZvjrgYO98fY3HXXXfMAJWeUtBle+t23r86Q6QJu3PUYH8AiydPLLrus5SLQb6LqlIcOmfEeleDqDK/0+9SxMlTYfGD8WIOuuuoqS9BfcYUVLWLAd/PNP1+xwPwLxCiYDL+oAucinqaOVoS5EZLHRYFRJE1zin+LDqZ5YcB2pMwHsVyNQG9R5CKujUT7Ah2M6ykiaY8bItO33XabRWKokK7q7hbtCZQrq4MUqs5bNDUktVuklQhrANYcQ44a14JClpWmbgEoKV3QCxmozziGdQNKF2sH9Veo23Te+efZu0i0iHds78/ube3+yle+YhFBnp3fWJeyggq5iEmd4yg3X5rmeNt7kplv5QLSxz49SoBS2Ts9QPO37ndd0bn97p2jed4Ozr2eXqxjK/Rz/3RtG+0z9zHEg0NnbA8MAMqM7e/pe7fpGEFhc8JThpedSvImAwvFJV1QmyIfo1lkuy6wdd7huo2syZuc8wKF63j6VXYDc5QwHUt/AQyIpOy4047FGxd5oxl00ECo1A2VBGrJO9d/Z/HC318wsHLBhReY4UEiKhxujH+8vFBI4OBjHKDuBSXkF7f+wiIonHfJpZeYAYNM6D777mM8fQogQr1AJpT8IZJcURP6zV2/KXb/zO5m9K+w4gomcYsQwrHHHVt866xvWS0EwMrhhx1uuS54rimiBgUM0PWa17zG5I/x9uNJhk9vZl8w7qGbkEsRE3+DyhD9ZhGWQMUR7ev44/4fe+cBZldR/v/Z3QQREFCE0BEJinSkIwLSpVcJSAelEyH0jpSAID2Y0EnoICAoTUINIEjvSEdAugrSs7v/5/OeeSdz586cM2d3k2x+/3t5eLK7995z5kz9ft/yfU+WWgiEfyjQA9RAnghlgaSMGT1G+m7NtdaUZwaoErfPdwB8WL1J3Ca+fbbZZxNrNYm8WHKJk8cCfc6ocyS2HxD483V+LiQMIMW1sMLTp7xPWMqNN9wohARChLqYWMwtaikFgDnE1yfn9vOE75GDQp9SGLUpjCxmYa4CV1WEpMqQkQATAli7u8UqDqG+5957LO6ekJDN+7U8KKGBxAedNp9EpYbxhqn3Sb1qjMnX4792YY3OOm09ZVoVXOdggUGLZGDfsMB8QJiCOS7zw+Zt+GGDcs+2IuDdkTKbTwGpUPKihSP9xH0lMEJ4vx4v13CeQC+8poFAWzKihET6lpwYSwq5FipwSMHPNddceR4U3a9KwlWjFv5uI0nviDrgGWIvkpyxtjaRMWaP+PESPxZSwr5HMUdCwPbaey8pVOmKacZOxJw5HhKOqjlel6BUfT7W7lyC4rc13CdSoHtSnZ1lBKGqj6v2Ib/Pws/2pL9bBGXi4sl+cPUWQekHg9BnTZiIOSgcUsOPH25effVVc+5557pwjmS15thmXbHJ+mDCIp3mrsm1MFVZCgtk0vhKWXWsJV5DKjRPoSkHJ7Ak6fMA+jfaeCMBuausvIo577zzBLhDXLAykmTKa5lllxGSgEeCUCtAD6Fhzz73rIBpwmkgBITUPP300wLEIREAa9qENwVvByDqmGOOEWAAYMBiiVUeIE9byPPAI0I41lprrSUx8Xhm3vznmxJadsSRR5izR5xtVl11VQHkEByuR6E1kvPJoYG44KmBCHE9wDtAhflxxRVXiHcI8oU0NWAbwM/9ADH8TMw9pEuBJTkBJFtDssjPkXCxqQYKOdh+u+3FIwRg5AURot2QEFSBIGskCkPwPvrwI3neo44+ykzzzWmkjwDPF4++WLw9Sy+1dBE+Z4x4oAhVgXThEYIoQuIIW8HbRf8jq004D2Ds0EMPFRKkITZN5NyfUwmCEp3j3pz2Q7wcQdFZGtTCaFh7KVKdmuOxtuaCk7Yiodp5w4wxu++2u4BVvHjMD+arJlz7VvimBV3V7oCwEMKn1/VJhfM2dBbJ61LcEuUqW9vDeXAYPxQI2zsKb0ZHQZQhB5pIDmHBY4IIAGFh5J7w4nnxsGmYlZ9srmRNPcrcW0MCdc6o4IF44DqKa9EuPIcYAFgXMizWM+2rtrnwKrxWCG7Y5HIVt+C+t95yq+wNeFC232H7ZuNRuOeVgWNvL5N7W9extkOeYUCHuWTMJWbrbbZ2Xh36gdBSEunZq8jdueCCC8z9998vuYvUQZG509GRFLBomi8+kffWgptLsXnbUwt9DDjnHtA5BCXV5yVGsWJS2EbU2VfCdk+ms7PSC9XXfZ5r1Mwd19bnJlsPtAjKZOv6iXBjCEpsA6xzq9CCaTdGDhoAIWFCJEQqCGg6JMo2h95usnW8M7FDjcaWWYvLCIqqDXmbvJ87kOoHDvTrr7tegDTAe/TFowX4E5eNqg3JsABjao9Q+wLwscOOO5gRZ40Qqz9hVCTXop4G8Nhggw2KhNt3/mXWXXdds83W25hLLr1EQDXhWaNGjpKmAKYB+yTmj719rBAaCAHXJB6ckDNCL7jnPffcIyFjgHEqO++6265SB2HxxRcXC/Jll10m446k6RZDtjC/3OqXrgo1YWEk5n9/3u9L219/43XzwP0PCOmBpBCTDumCiNBfeCjoE6pXQ9o0pAVvCxZWqsnzrIA1jaNfb/31BAjh/YHgENKz9s/XNnfecac8N2EtJBNvsukm4oGChEHOyOeBWBx08EHiSQEU0Qc895Ath8jzUml7q622ElUi8g8gPzwTuQyQM0jYiBEjBHTN8715JhBzG+6VBNy5QMKz4NM/PDtkEqLEczg85iX1N83hlOVSv5xDAkLw6j2YH67kP68CVxVxwOv2+OOPSz8TligFDlPW4rBtZQYNf90qgLfCCqH8r97PF4RQz0jxiFY6NbI/ODlwG8ZHGBOhSYRLCcGx3hHxYNjxV8DecN0AROs+4XsiXK5He5u55uprZC0zt/W6Iv1tSZMSGyc53dZeSPLadvJZcnDee/89yQvhWryH5ycm5uHnVTkBCdv/Qorai5wyJ4/sjY0jKiKLZsy7771rnn/ueTEOQPDwVkJUh/5mqFzjogsvkuKQGGRYQ/zNKdN581JD5CZMeH8C2n07h2wHcyVpQEudiWXnQ845mmuYq1qbDQvN+yV3Xwnb0ZdnZ1XbA0Ndabf1BV4Jb9AiKDkzdYr4TIugTBHDlNnIMoIS27BSm3FAUji0OPhPGH6CeeONN4SoAEKioRs5VlgFQ3UPgxjYiYEv31JUoz0OiJVZ5MKhCK1Ske/6gIbQD40bF0D/+usSjsFnVJKUPiYHBICBlRcCA5AgB0NDTCQh9xtTSb4F4U+av4C1l2sRDgZA/Nb03xIS8MILL8i18OKodCkhUhAKwD8WVxL3sRzzHQquTTPtNNJWFINQ7mHMjz32WEkqJpEfksO9Z/ruTJIIrOE8/It1GI8H4Vj8znU1cV5BE9ZwrXoNKF9nnXWk3RAO7gUxoo8gUU88+YR551/vCGkihITQLAq8AYSPP/54CQOD+H3x5RfmuGOPE4LGtfmZ8BOuSb2OHy34IwmZ2+IXW5h3333XPProo5I7gVeLhGn6hv7fcKMNJQmb6xAS9+0Zvy390ZBEHFuWMQBRAv55ywfQKKkR4sXYjxw1sqFKuv+5ZGil36aywz8FYHyAV+VhDNYv44xHinC7666/TsCy1uxoIhIBiJdfq4hULqiss68E/SBhhwB00y1KX4w5c7tgDgFoLhv/qn3H5lsQjvb0U0/L3MQzo3LITflNnkwya0m8i9aLRYgda5n1g3eQQol4MMjnYu6qx0KfQQUl5JFsoUZfoc7P/+LvPDfzXo0MGnaoewNrhzGHVEP28aDyHQwTm222mRhn9t9/f5cXoyFqZQqIDfOhajzLzrEqoG/HqSmMrcqjEQPpOkfKiJQ/z3PmU2qdVPVJDmjv6dmZY+RLkZiwv1P7TWofLdsnYn2VCZ1aH+ufPdAiKP1zXHrWqioPSsqyUAJE2Lg15hsrOxZwFHs0fKKpzkQuuI+RiKpNty8JSgSgNViKqw6ZsoPGJ3jhpimGx8KK62oTWO+CgjlNrtckbT08Vb61uHURduEkiNuLIm0OPFhlLJEX1mKOVtBALa8a805eESEmd919l4RF8T7vQSAklMQUCmIaJgNBwAtByBhAGg8DxAKVMiUikCMIF7VZ+BxEhXkEgYJwkdQMGCfsC+8cFtbRo0cLwMFbAynCKkyIDYSBMDFe5N8QqsX18YBANgBHkKU11lxD2omnZfNfbG5mHTSrxOMjwYqQwHbbbSchY5ASpFDxVnz62admgR8uYD77/DNz5BFHyn1RMYN4IUP719v+KiRunrnnMUOGDClApHpPqkBMiigHBgAlPVwXjxrtxXtz4UUXFjkGtq5M0/ysAjh1gURq3uZYXz2gMWSLIQKQAcwKtJ2ghF03jrRrzZ6yHa/OnhIDPBn94HLLLAvhd8gW85P/Y4Qh2uSqPcwDsUrcmZNcH+9dAwkNnkVCS9vbiraYQvqdkC6UylReWfJyUJz78isJTURNC+8sf2eeM5+Y86xbJS7q0eB7QkQIgbPEhM/wO/ORrpEwV4wRXh4WP++0407yGeYvnhL2BNbbH//4RyH5s88xu/NAFQvIEtLYHA77sKpP6xCUOnO8an2XgWUfiPd0jvvj70+23pyd4XUi51NplEFsffnXLDN8pNa4951oVEKqzWH/6Hi16qD0DD/2w2+1CEo/HJQeN6msknxPLBJ2wevBePhhhwtBOeXUU+SQkkTm2OZbBsz04XqyycY2wp5agcJOziVvdQYn6HMFmNKfhW6pWMgVHKllUXIcUJCyij30c5gsraEYqpCkCecKLpwl2IamiaW0u1D9ES+OrU6t90ei+N577zW/3uXXkqjO/YjTF8lTK02M2hDEgloMV15xpSiD4XHAg4H1lHAqQBYgn+9DNCA/EjM/cKDE5ENKCGXBC4MaF14WwBCeHUIHuT55NPPNN5+EYbkijjb0RAEcfeUTOZ7JV+zSUBJNmuZZaJP2l3zXWqW1/1VZSK5FKAoiEJaMaN6RhjUpgJMPlFn+c8GWlaYmRG2nnXYSAoZlOgy3aSjCWUVQyuZqDEiE4C0G/EruKWPS3SUhPUiSk0tFWKLMSa/Qo99fLrQntf78/cIHtmV7QW6fB/0jc8LKCTNPnn3mWSHOmoPigHU45nX2BO8ZuB/3IcwQAs56kArvoVa7fR4lEMyBzz79THJXIBrkUIk4hZW/dt4AmzvHeqROEuGaKPhhYEDOm2r27DPIMkPkEdKg/gshbbPNOpsYG55+5mkz++yzS20lPDOo/80+2+xm9dVXd3s/7SUUlfC+hRdeWIwVEBUMFBBVakD5HgoVzegzD0oG8HXrNGduVJ2VqTWQ+HtD+FrOPE+RqL44O6vanht9ULfPwz2yzDubQ1pDYlVGkuquz9bn+00PtAhKvxmKPmgIi77K6uNVr246CPXw9A9grenx9XhJ6kYml4RjjccurXsSAxc5m6zeP8PyGX3enE3WOwQaQg78PgjbHxuiCKhTEOv3jV8jwv87oVDqpXByvEEldsiIeFesapCCdiU8DUmltsJ0CGwVhGMtxSqqKmwCxNvaJV+DMCgSswEWJLQCNEl6p/YN+SQQDJLbycUAPF9x+RXyGcKu8FiI5K+tSK1hMlohWwEK98e6yz14DsC4EJzvzSO1TwS0UXSvo13axb/iAbIeI4Aun3FgzPYVQE+retMGrs3c4O9yr/ETSJlYgQcWOQW+xdrdG3I2oPBcQFakmrhfaVzroPjzIZcox8CPJ68KmMSDAlhFNU+JliwJW/27CWzlAmZ/PeUQFA9MN0z9GJGxfal5CxBeyCcCBcwbkaCOvHwwnbWXxNZkGeisAXZkLrA+qHPyxZeS6/XDBX4o+VJNoVdlIVwxsBQBaOqFuOvOu4SQE+rpcJefc2THwR9/1hVrlqRz3zulifVaD0jXGn176SWXyrMQTkaoJuGRGJzwdpA3Qt4YhIL5TlL74MGDZb+nH8jPOuSQQ4Tk4JWhGvwvt/6lGThgoJC6/YbtJ/V78JiQI4aRA3lwPJzUrHHzF+ECm7+S9ErlkIjUcdmXczy8hy+DXOO4bpjjsfMlda3eGD5SZ+fEIChVfZ7bV7E9SXPOwvUQXtP/bhUJzG1P63OTvQdaBGWyD0EfNiBFUHIPU3c62h8s0OfQw5oGQSGBmANND/OG0I0UYAuvq4CqamObiARFQ0xC4KUu5gZLddkQxQhKV9Hhsb7x78tBrXkZmqzqvFIK+NRLZUPDhBi2F7U4pE6DrYmg4Rpq+RcSQ1VtvDU2zhxvBuFSWE8BFW+++aaAEuSGCZEi9IqwFkJDGGd+RpEJLwmhVng+CH0CQANC8Kg888wzQl6YH1ibsdASaqV5NmItpd6EqiYhL9zVKe3GAgxAAti4MBP6TvtUFZdsrQm/b9RaL2pA1itEXwKGAViQGwWASmLVki/ftXlVUoUeJSf6q72QbFXVJT/+XqasCiUwtmH9n17OcQnzajPifdp5p50lOfu4448TYCzP6Fd2DteP/l61lVStt9j6j10zZuG1n9P5huIb4X2bbrZpES5UtgfVARRl4V5hKJpvqNDnSBgvnNSw9dTxcYg5wJwQxXCfqh/UQQAAIABJREFUqFQmKutL23/qBXzsscdk7SCL7ZS7IhZmmbN2X4H8/e/T/5mFF1pY5qUqDMr73tzU+czfCaWkfhVzieT2a/94rZAcnhFPDKQDAsO1mId4QyH45JIMmnWQI/n/ePEfovLHeYC3hFBJCM85554jnjNC+1hr7A+QGt0HxUjSXiirSaia9SK7vo2NnzyQdx5NrDkeI92566qqTf4z5Hy2KqQxnMMpY0Os/ZOToPh9HNtDSvaVym5rEZTKLpoSP9AiKFPiqKXaHIR4ZdVrKDlItaaFgnYs3QDXs/9wdlGszoLDaPJosBEm3dxV5KnKAhoDNxleJA5hDkzkZZHqBaTeMfYO87NVfyZgSpPRlUCoHKla1n2JUelCSyjU4u2IDgCd2G7rAdAwEhK+KTSn91KAgZdEwY+GdemBjlWUa5H8rfkrKpWq+SjaltBKCbghFIRk94033liIBGIHhFRpyAWWVX4GpKAcRj0QKl+TlwLYhJww5gcfcrBZ5+frmEsuuUQIDwSDRHaACmpYkBepRm+LJ778ysuSMM018MBQgwWAhSUWiWAK7El4FmFAPjHzrGZKDtRr5KsNuT63BML/rPP0efNc35dkYRvqVgzhhLweJYyhKpSGyblQIKu2xPcbwGUKCARrN1SVIsQLAqhJ8kqgKpPic0FcGRmoIhH2fbevRKyaGoZEgjYqZJBQ5rxfs0STrh2Yju1nIblIkI1kiFjNfUXDKXV9M/4QdYA0oN6R5jLiEXuOkv5Wr6bMPQvaxTNoQwv9eyrR0HX//AvPm3+9/S+R15Yio9YQ4Iwitr/8/CW9nk8S3n3nXTFSIC5x3rnnifrdkksuKePGGEJCdH1p0U3klzFSYZTAeMG/7BX/+e9/DHV8yHm59tprRUWQvJSQjMizWEOL7lcF84p0YMozWXZu92aO27086eWpAv0572vbY3M87AfNWdTOydxXmvozh7yHbZ/Ye4o+q+4rngGoaS5ECHvDFPDfb+Wg/J9BtS2C8n9mKEFIiYdJbdhVYSnehgUQ1hwBdO0FoAFQ/I2vzCUdHux+U3PBRG82We9+Cgbee/c9c9hhh0ltDwogkkj9l5v+Ip4CDt1P//epgOzpvjVdIYfbVXiSOLwALVKIjVoK7e0Sw436lS/DSZgI72uFaKl98GVR+2D99dc3N99ys1j8sdxjqcTqz4Gu3ineU/DBdd/45xsiA4yFXZWwFIDg7Zh2ummlnRIG1dnl6jAoyUIp69lnn5WkWmSHKRSJ1ZSK8eQ80Aa+R5z5gQccKDkkKPAQwgXpoF9IXCf0iGsQvrPEEktIP0jeyOD5JDSGopSvvPqKmek7M0ksOi/6DdJD362/3voSzkL16aFDh4pEqRBC2/ZKpSz/ENewi1QiamJOupAtz0NVCpJs/RMNkXMSsIBJ+x7fb8hNyZjjIfEi8ZnQGIgcFmkHVlPW5TLAnLJI5uwH4VYSAyuR64iV3s7hn6zwExE+QH2OOa9kUEMUS0O6YvtKxFLs5zYkAUsVcbD3UmlfVcfCg8K6I9SpYW4kvDDuM1UWcA+gsi7woBA6RS0iFx4ameO+8eOpp58yr7/2uuwj0T5ItTG0Ynt7PLLKWtOIXDH2Ida6PpeOG4YSxlL3GfXunfL7U2TuYvRANZAQMNnL2goC1WTICudUzBPgj10uYA5BfsY6jAF6ZzwI508dsJzTlpT3xhub6N6Ue2761/H7sKeEcGLuK7l7U9lcaRGUBBCc8v7cIihT3pilWxwWaqx6tipPg93YOAAByxAUDfFSa7cDULGDxDuI3duxzbjKchseMKlNNocgeYXQkJEl74KDmSKHFCMkZpp6Jbf/9XbxDvDcSOoSlsTBS1gEZICaGwstuJCEE5GPIbK/U00lkrUcbLfdepskjXIwk3y6/ArLC+Gh1gf5Bddff70US+TQJ14fzwZx+hQIRCkK+WDIACEUqEcNnn+w+dsDfxMiQELt4kssLkUfATgkqEIE+DskizG54cYbCqngaaaRtgLIqRlCm0hQx7qJ5wj5TyR8KdJIuAfPgfWe4o/cm1APVLNWW201eQ4kRPmf3BGIHTHnKHpxn3333VfuTz8QMgYJ+tnPftZQeE4T/vFEEPdOCAjiC4S4qEXZWVzL5m9oSax7sHlzRa3T0XBFL+5cQ3KkCKCtw+ELHWi+TLQ2R2qOa/FFC+DoAwpTEnZz0sknFX1iw9Ccwk1ISlIALGVtze2rsjWdGBsVLqCtrCXA9zbbbGNWWnmlIuHfegqU2Ef3jxCYpZ63jLSlQFTsWt51tI9Z93j5mBMQlCaAHdvbAlLR0EWRPhd1xK5uKWjK+kHmumHuB9/R9QGRZ61CBmcZNItTeaskAOGYBYCf+c0ewX7IXsTeSG0l9jj11Krn0oVLkqfV2Sn7EGF9yH+fftrp5pBDDzGDZhnklP9iBKApdCuTBDeF1+V+LzWvytZTbJ73NUHJOTtTz1jn7Eydo3WJ0GTYV5JjHluHLYJShfymmPdbBGWKGaqMhrJZhYd22deqLH0WnGmIEkAS4ImMKwDTxcZnEoNoLHEZkEgBKX9TqtosI8+oYUIfvP+BufHGG80GG25gbvjTDZIMStgTIAEidv999wv4h0BwIOM1IHkcTwLeAKRz8SYRcoXeP/KqEBBCmZDY5Fp4KZ586kmptE01dIogEu6E9CbWZTwvWC35nZAprM3U4Bh+/HBDgUISx0lUXWfddaReAuFRW261pTn4oIPNiLNHCAmhDdQBOfDAAyXECoIBqeJ3CAlWVlGwsnKmSAoDcPj+LDPPYsaOHSueEPoFSzdg6YEHHpCq4BSB5DNaPZvQDkgSUqKEdQBO8OpQbZ6f6Yd9h+3rqnNrtWyGDFL7yMOPiBcJdSfuB4hdcMEFzeprrC7J8/Sl1EdB1jSXoNSd47b2iIKsHLEI9WpRqZ4xYFypoD3XnHOJZZi1gOVdBQ+axBtKgITORw3fAdATZkd4jQ869X33uLkW0CoAkgLbKUBb0t88i1Z1h6gj6Uz9JEishgiq9HWyNooC/cm4r9B2wDoEAoOCIyi+ZyIGeFNW/shY0VfMdcgQHjk8qSrlnSJE6vlDYhuPJyQgOh9qeFCUlGGEYZ+gTaxRDCM3/vlGJzus81vzt5iPvCByGHiQxT7t1NPM0b89WpS7VCHQFWZMzZsqohl+L0UQMg1uvd5XSowNcu0qz4Y2INdzoushto6r2lLW57Gzs2pPSbXF/3vVePVgX0n2aWy9tQhKBlicMj7SIihTxjjltdInKGUbRs4GEmxUHFhHHH6EWPrPv+D84vBBVYoQl1wgkfcU8QM39t0ysFBmVbPtpUgi8psUxrvp5pskBhspTQAU3hG8A1RGJveGw3u7bbcT0M5z4+H48ZI/lmRRamosvfTSZp999pHcCxR5qPg+5pIx5qEHH5JkWyRX8TicedaZktNB3saoc0aZl158Se4J4B83bpwc9ijpEHYFyYAskEgOuENRC28HuSR77L6HVH9HRQvPxZJLLSmKOrQBDwltB0gj+7n7HrsLGQBYUA3+qKOOktCto48+WnJMFJRAvFTJCrJB+NWgQYPMAQceYKadZlohIBC2M888U9oPgAGQc9233npL2sG/xKXTp8stv5yQOZJsmTcAbq00jsrPGWeeYd5+621zwgknyDNRkX6G6WeQfKAoaagCrmXzKwFq5Hm/Lqp2S2K9Vgm3icZKHiB01117nTw/XiHIKS/i7QGKgEvmTROJyJnzdq4q4GOeAIoB9Zp07kLH6lpvY/ev60HxgVSF0UDBrlr7IcXMb4gtRPynK/20qNfTUchYJ1+54K3KU1Lz+VVSnflHXgbj/82pv+kSz5vCqeqA0UhbIOUayomnQkLhQgEG2+e+itdzzz4nRhS8mlEynzLcWA+yLCUvLFLnvcsBa28ze+25l9l76N5m8HyFB4kx5X+MCC5/ptvI/kByPLLjrIufrPiTBnW8pJCK9kcZQYmdYzl93ps53tOzM0VOU5M8d47n7CF1QX/O2RmOT1U76vR52bP3YB9vwCAtglI1UlPM+y2CMsUMVUZDLUFxIEuTWHM8EZHL+ypI/IzVHpAMYAeEUwVZDkevynFDXZSQuJT9XgYkUl6hcJONbaj+oeH9TEgCIRIQAsAyJICk7cMPP1yuglcCsEC1cTwnPO/Djzxs/nT9nyScAQKywk9WMOSxqBwsxAAvCeALUEYiPCCCGh9Y27Em46lBFYj8Cw50gPGxxxwrHg2uC8EhHh0igdQn7QIEEzpx37j7pK4IxID7APgJwSI0jfwPqknvf8D+jqjgFaEaO3k1kJevvv5KrNm33HKLhHhts+02rtI3zyyx4lZlh/HG+wGwxMuDh4fneurJpwy5LISy7bjTjq7KNm3/55v/lDA0Qt5o9/zzzy8EizbicUAJbM011xTwgtcF0gXZBbBefvnlElZCgrgkVQ+w1btTB28o+VljjjswZnNHAIjM4zBJn1uLGMSADgntgwxCzFA2c/1EYifFMLW4Xd05bpPzC0zUJoSEvoU0XnDhBfI3B1hLQGdK6SiZoxFbb2XWWH+Nl+wrfk6NymMzl555+hlJmj/9jNMl30nFIaoISjK/Qr9oZdAdoc0hLLE9wQJ3TVJnHJ57/jlpp4hH+ITVz6cI+sy1NwPkqqAApJ4QzQV+tECDaEODtLEXmsqcZC5iJFlt9dWajUThvctIrXrJURRsK9TsVJwDwQYMHocfcbjsH6xXnWdKlqjHgveUXL6DDjpIQsJm/PaMLpdGCX6YvN8w7qn9nQ/FjF+pPq/aA8Lr+Y2w86ZXZ2cPCUrOHK/jkZXHCtsS9k3ds9PrqzpzXL4W21e89jX0edUY5njPWgQlAyxOGR9pEZQpY5zyWpljWfKvFNukEpsJYAOQiiWc5OkthmxhNtt0s6Kg34AOV3VcLMi2hkRDmEJPvCxVm1XYK5G2OzDqWwwj1iM+59cXkfCLr4tkUP7XSspa60MKKdqqy2pZ5G8aU4/3AWUrzdGAQGhdDRUXkBC59jYhArz4XZPi+V1i1E13UbnZKoHxL5ZnJ6fb0S4eCkgAVnesm7wI/SIhHs+KFCnsaDevvPyKeF0gR3iMIAzSJq0LYvvTt9R+/tnn4mmBWCBPzNhD2MhJIX9ELPsWyCMGQJI3YAuCRx4LoSgQDyrEE/YGOOX5f/vb38r7zCO8RxDFQw4+RMLeuKb0ZceEnAU55/w6IFUrwgNeftFKpyYFqbD1VbgfYy11VFARs0pqkETmPM9DTsiYMWPM3PPMXdRgIZ9CVWeqDv+ydRl4JzQHhetT+NJXXEoe9r4EchmJ8UC9XisKNsoAY1W/R9akri3mBF6hBx98UIirPxYSumSLDSpRjN4q1tfhc5UBUR+8BTfQvUslp/H2MQ8hKNpPaoBpEHLI7XPbr/68Ye3jyYXQ44X1PXgSVogsNxLYhBCiGNdREHe8su+9/56IXPht0e/4Ut3uMXOs5sHYU6yScE9CVzHo4DE96MCDJJST13333SdtYW1QH0tCHm0fS7tUTKXOvEmsl9K5Gl6/CgD3Zo6XGczC+eX3eRlRrOqf2D2r9pWqa/rvl5ydUYGD2LW9vSw5VnXPdL1PilD57+vPLYJSZ+T79WdbBKVfD0/NxvUlQfE2eA37wVKPtQ+QS7gG9S42WH+DCUX/FECWWWdiG1SZ5bZOF+Ru2ImD2ll/PZOPH2rkkx2HidSa6h0g9BfAHq8BIQ9apE4JiMqs6savSjeCqzTEyLNS+4pTvO/XDHGWSU9JSoA9hMYSKAV8EBZIBTkqAApJ7LeEhnuL7K5Xp0ClbS+/7HJzww03SHI8baXOAdfAws9nAChL/HgJp9ijVli1nsq/JJXbvCXuhdDAlkO2lDh/yAqyx3feeafk7ey5555CgB559BGzzDLLSLu0sGKDh86bGy60qLuQDta+VEKnoTv6FU32VTlZCB7jxO8ffPiBeAtRbxu27zDxTknBu6mL9wWDhAp2ckN79R7OcVWKw4PCXAHQuzyNXOtsTbCsYLJhmVWBgbI1GfaB/V3r9hB2SDL1qaedKtXKeRE+KYVIFZBbI0fTbcoMKmXEJQVeg7+7JHSECdraxFvMvMUDqnPZ4aGgmKq7VO4ebNsLKUIxC4MDctvqWWoipkpCTVFXSMIB24z8C2lwhNnWFtH5nUyc9+erTOjIoHYbEQrB47rtdtuas848y6yyyiqyPpEH576o/W255ZbiMcaQ4XJoNEytJ4C0qg9z5njVmPflHHeTIrL++5Kg9MEcTy7d3LMznDdle0GV4abu2Z7aV72/yznQ0ZNJV6cxrc9Oqh5oEZRJ1dOT4j5VG3tP2mDrUnCAHXnEkRLyBIj85H+fmDXXWNNce921Zp555nGVvUWP3x7eydonYTsmJkFJbZIJIBWt6eIf4P73gsPHD2/RyuZSwdzGeku4ToTQNIFD/UN4ECdAqn9f37XvrL42fpzCaYRsEKKHN0TAu/WA+EQnHD+ICZZSrN+8fv/730vuDt4OQD1CA4R9NXg8bN8IoSJfqatLQJB4HzqKvKW33n7LbP3LrSVnBUUz2oD4AAn/JM8TBsb1ERaQitWEofHdGJbyyLGQPGvNE6LGc1JjxXph+P3Nt940l116mXn2uWfF+4d1mBf342fkUgmfEXJp6+KoN83VnvHrgNh5kS1Nap/Bt6YrESUHBcBJqJwLdfM9LTmgoApw+O/786qXoELJaAh41TvBPKCiOf/iVZPns/dUb54TGojtE3XaV2NfccYH60FjTtAOJaIy9r6UdWr/yNlj7TOoYQLvCXOK0CitD6I5H0p6lbDIVtTeJiFe1Bwhl8w3avA98bjYmkI5zXGfCfYb2sd8PvWUU82vd/m1QUYYbyIy4nh78HpCXshP3HnnnUVmPbqX1cWLVedYDlkP10sfzvGmmkT60FXtDgejbr9EN77ECNe9dtV+UfcZ696/aqLmGj35XMuDUtWbU8z7LYIyxQxVRkPrbpBllwwADHkCxBcTsnPe+efJN/9845/FkkZsuXoJJFRmqiJURgBhWfGlqk2v7iZXBUhCciGnfaITvJh7+VikKJ18M0Ii1BKuVk0F7hrb7e4Ys7iHzxA5jLVYoANM3uYtRABAHXhR+P2P1xSSwBRRI/ldyIMtCufXptCQHAl9+uprIaSEZomEcne3hK3xN1THeP4777hTAD2WcAGcFtBr/2gIigs7sXVRmCejRo4STwFyx5tssomAHVHI2nprscqSk4PXjn9JpE95ULin/wwCrggxsephmvxLDg+5P4TDEdKFaho1cHg++oi8IRL7yQPiheXf1ZyxXiklOzEwVpeg+POHecP6AbjTHtrpgGZdgiKLrwK8xN6vQwAil1dyG64rJR+MCx6qfffZV9TbeFYUn5hrGvKYFEiIrdcyS3jV8wftl1DAjgn1eMinYt0DxhvWrp//lGvVTowfnkTkyylyuuxyy0r1dl6sOyVv4tnBc2K9q/QT+TH/fOOf4nlkvvK3kJgnJZxT+36EoFB8kfwr1g1k6LLLLzMXnH+B5KVhSDh++PEiUU4IaAOxTO1jGcdYpQpWTp+XkZhezvHoI/Tk7K17vsVuXHOOJ7s/ch3feBLb65quldqj+uI5U88eu2eLoOSssiniMy2CMkUMU2Yje7JJ+pcOPAI+AOfARLYWCxoF5LRqNhZ5pC55TxOKpW6DLWDXAMYjYF7ez2l3ziZXsVm7WO2yon7+hlfzng0bOoCZ0JX2CcAhSnK0z2MW7YphD+Pg/Zhv2iKJ2/b+jA3JrNRWwTOhngWAsIZeucrqNsxLc2tIfoUgQGp4pgP2P0AS/q+7/jqx4lLrgrwU9Yz41dHVEuxqhCB3jOoVIT2dXVLFmoR/yAVqXiij8XfmGJblWQfNKnUZECkgsb/Mui7VwG14jihy2YnF9bjWuPvGCdgi5wUBAZFdbm9zalLq5VGALMn6A4v8H8BrWJyxITHbn8cxa22GhZJ20g+Adgmhu+CCxgT5Ousk435N6y4EdTnzP5yjCc+ChCV1djqPBIYOwr3wzM0+++xCPiGihPRJyFJbAmWUgcvEvZPLyLuWrh0NM+N35jXzlznZsI/5Fwz3tDLwH4yJEgqkt5mfq6626oRcF0tIaM/7H7wvghnswdRKQZnvDyP/YEhipx4Rnoyll1nahWgyrlHVtxiYKwPyxpjPPv/MXDLmEhk7iDzV5RGyIEyP3BzWJjVuIJsNnoXYWRIjmHVAt362os3+uTVR5ngZWA7Psx70eWkBU71+Th/k9nfVGdyLOe7GogfnW+nxFzM26vP2ZN/KhFitj03aHmgRlEnb3xP3bjkApqwFMYu+/TyHIwCShE4SJsVCDQju7hKJSepljDhrhFjSFBxzuDcRlZwNPNbGnE2ngqBIUrSGNcWuV0UWMpWMVH0HUCZASw+psntGAK6zRuvGG2zKPhFwMfKedZexQUUMdS/ABKEZFEf86+1/FastSfOMl1bQdqFdNiwK8P7ySy+bY489VhK29bDZbdfdpB7ORRdfJEpC5Lasu+66IiQQkjABfNYqzb9qpeZaK6+0suSxkMOy37D9JBEdRbSFFl7IjL19rOQ5nXb6aWaRhRcRMPvY44/J38peKtVLqBhzFesy4I4cGvKBUOECXKHWRr2akaNGml132dWFn+HBIC9HwbTUfhg40EkJ+6FjTtAgNa4+oErMTT+3QQkixTohQxdecGHz3MmxmFbtA2UkvMw70JPdKyh0qf2nIUtY4lGAeuSRR8RjgMIdHr5KFTdtSxkQruqHAMA5iWirDEZhVYA+3uEGb0RivBu8xWV9FQA+Qgq//OpLM/23pi+MBdaooPViUEv83yf/k7VFW6aZdhrz7jvvyjxF/vu2v95m1vn5OoU8txdi63sso0DRf/6EN40+YS1AGm++6WYpDIn4x+iLR5u11l5L1i1S7KxzP59NyYqQMCIucxUly8ByLlCO7ZfBeFQaq+rO9TrzsIpclJ11IdCvOceTj5UY/4bPh8qJ4cUm8b6SfJaWB6Xu7O23n28RlH47ND1oWKqSfM4mFtts7N/UuohELRZvAJ6z0Fm1KUJzUGHCMkoS5Q9+8INCJcpa8jXkiINeCn3ZfAKnzOSRg8qDPrWBx6w09roa7w1wFbnM1Ctl8arqwzqHZ+zeZZbhVFv1wLCKVFKF2k8Q7+oWIkHy+ZAth5gVll9BQkKOO+4487e//U1C86hor2FMCiTE82Bzjy699FJJaCe8S2s0AEr4PgUsP/zoQykg+YstfuHIWJNnwQOTem1AF2M/bL9hkttETguSyLSXcDFi2rFgUxiTNlPv4e8P/10Uzwj/Ym4VWKYIUwNIMffw8F100UVS3FKT3pE7nnvuuaVgJWBr2LBhZtFFFxXPDR5ASBBzkvyql15+yXxvnu9JoUSIyfMvPG8W+OEC5p133hFw9tqrr5k555pTCmg2hUCUWfX8PgjUv3QN0AbGgueH7CHB3ADuUms0ZZ2sIjN1wU5v53gEEKtimhQS7RxvfrH5L2SsVl99dbPeeusVuUv2e5IHoublMi9V0M7kOIWg1SrlSR7H+E4hDXwXEtAg9VxmDS7r89CDYlXLCKPiuTSsUNeIrmU8JPSPzkm/Ng7z5c0335ScFOrzEBIoffn1+KKAaHshPqChguJl7CyK7Kq8tnpT1ZCg9XxY7xB2LciL93WuueaS8WHfgEwiuU3ivKtdZPfP0Jsc3cLq7OM+cYntlblro84+7t8z9ziuu4+XrcGyOe6vJZtbJ3/S6ICqtR8+T+rsDO5jN914b/Tk7MwZy7K+j82hHGNm7ni2PjdZe6BFUCZr9/fxzTnLe7k41eIl+5IHdjkUUe/C2k3oiUqCalKmKMp0dponn3hSADHWa+qKhIefbqJqwVKrX0NP+NaonnRRuDmjcIUlv61dYqnnmHOOhqJ8eosmK1/VYRbbvPuiva5BkYvFQHAJcARYAyyoWbLiT1aU+i0UVGQMKbhIPsng+YtCbAqGJUzKqvAA4ldeZWVD9XkZy65uUQDj+xBVQOWrr7wqtVo0XCqaJxLk9KgSEcnq1HM5/bTTJVwEwoBFeamllpKimCgc8XcSxik4+cH7H5h77rlHai58Z6bvuKT71197XZL/scjzXQpjYmnWkC/tSb5PsUXUwwiVgWhB2PgeKkQ/W/Vn5pVXXhGvCl6M3XfbXeY9OTJ4kiB1qNlBIJxVPWYRzQXznndNCQpkkOvTx24dhl64yBxvWkNVc7HKkut/v5f7SpPCmW2/hjlJDZiuTincyXhDfglnoggg69bJQIdrw18PfnvL1m7K46VKeNaDwl7HfJeinB74qp1nlGqzzcUi5wpyvfLKK7uwxGJrKerrMEchy0stvVThIbGqeCI60V3UK2JeYhiCNOgeK4aHgQNdiKIm+isBg7SoBDchZpANvoNBgu9RxJX9nHBD1gf7BWGee+21lxgTCM+78qorpZ1cy1cjbJh6vZk7PSGDsXk7KfbynpKCGLD3z5a6BojenEtl/c11q/pxUu4pqfa0PChVO/8U836LoEwxQ5XR0KrNI+MS8pHgOgpYCeXi0AaYutwCzTWx31E515F/GGmwvgM+IStjx46VA40DdfDgwWbE2SOc+pdTttL2VRGUnIPAaw+X5QClRgdSsWpBlEe1iacOCIabe1Wf9ubw9Z83NjZV144l8tvvaKI+Honr/3S9WWP1NaTAI94HAAYeC5LQqWew9tpruxANVVvSpHNqQRB+w/cIlwIUkdhOgjxWVMA0XjVAO3kE0boHHogUVTOrKoaFFjAE+CG/BLLEOO20407mhRdekERx7gFYR3KYEELCC++8604pmEkRSbW833XnXRK2ttPOOxWyxAMGCNhiPgK0+JnPErfPvCSMilh6ErSPOfYY88wzz0h9B0LhAIRj7xhrvjHVN8y5554rhTxpx8Ybb2zuuusukWpOhiD0vLh1AAAgAElEQVSFYDRcTyniYv/OfNxxhx1lPC686EJHGqMhMpMKvFXNw5x9JSQSuj67OoUEYKXXejySID5wgFll5VUkpE8t9KIAZ0UdmsKXUus21t8lz+OLTDz4twflyZZddtniCX0g2RPLb9AWDe/jPhAUQqb8MFQNN/z7Q38XwrD4Eos35Hk4z5sVxnj3vXfN0L2HyvoiXBLjAiGNqOThjdphxx3MueecK3Md7+Jee+9lrr7qagkDpf/JI8T4QOgjXmb6fdSoUUJ6yEHDKznDjDPI+odUbbPNNmIMEA+NTdKvtZfn7OP++umDPk9O1b6c4+FNUtcOz7mY0aHMEFHH61HnrEmR/joEpeqzfdHfLYKSs/NO0Z9pEZQpeviCxsc2/CqAXQWMLQjmsBw+fLgkZCpw4sD2awfIIWVrb3BZLMCEzXC4AvI4zGaeZWaRqyTEhvwHBRxNB1vZuNSwjmr7RAXHC2/w5Xgd+IgdhlX9l7LG1plXPd2sfYJCQTRhB/bGVi71X2//SwoiUiRxjTXWEA/KPvvuIzHtyAUfeeSRRZgUSeW2Krp6t/j98ScelyRZ8o+IQwdEUvn+3nvvNVdceYUZd+84IQ2oufnhOjFPntZmcDVJbBgZ84brcS8KvRHOhVeDhFzqL2y/3fZCMJhPWNc32HADs9SSS0nIlQgzdHSI+hYeDubaCj9ZQZ4H7xHzCwswpBg1JkLArrzySoOULyBrjz32kEJ0hP4hIgCgw0NDojrPi8cFAof1GC8KuVa0URWnKpWyUgQlAgJEZth0m2232daFeDWMqV6rxAPQMO1y527u5/yLV30nNf8jFlYVM1CJXQ0BRboa5SjmgJPfLXMRp6y34d8j/adhrMJDINCdXVL8lJ8pKil/L5MZrgKASnC8z2kYFN48vEeEkuH181Xv1LPEPibeEK9Yqf6sYbQyPayMt3pffK+Jil5Q7NF5FtuMPOdUAwuPoApD+DWRbrvtNqkJxFgQdom3kxA89hPCzjTPUL2wMWXD6HSosY/L91OGq9zr5H4uZyyr5nfO/p8g7VHyrdfrxRx3fZjb9hRRqVr7OV6UMtKW03fhZ/zr9fQ87cl9W9+ZqD3QIigTtXsn8cXDjSN3IwmARxizrQfg8ccdL+EvEBQlIn7yKABVpHUt0MISqsUJhbxYgoAVmor0WPRFSamtCBFoOODKvCi5ljf1kFggrEna7l45hKRqs61j1atrScslPzHLrK23Qj/fesutUkwNGV+KzpFzgTeJRPHfnfS7IkkeeWAbViLE0xZthIAASnbdtQh54rPULkEOlVolDz/8sAB6rgXIghjEQrxkDnXa+WG6Zaw1oferr7+S61IckVothFqRiIsFF/UuiO1BBx8k8fQvvvSiufKKK+VzkCYAEmFgyAZzf3JEkFLGa0e8PN4OvEiQkqOOOkri/LEY4znhnliFUfQCmL38ysvmgfsfEBK91lprCSAihA25WcAZFdBX/OmKQtJcgnyO1dMHF4HV08/B0nCn7bbdTvrGeVDILQpzL3K2lqr1XwV6wvdzgFsV8AjWk/Ng2r9rXgTiC3i5/njtH4t8I0209r0YVX0QfrYCuNAW2Y9sX+PFY88gB6mJoMTundvfPlnpNiKtjQFo2ummbVTxsgUZVW0Oj55dpI139/Y32XttHSBfZIO/6R6sYWL6vniz555HCrBqyK0YEfivvc2ccfoZkhOG1wUj1RZDtjB333W3jI/u76EMs2tgWZ/X2MeTQ123z3PvWXXdsr052I/LpOybnqvqvEkB85g3pc4czQX1Vf3i37PsWXLPttQeFNuL9Jq5z1K1f7Ten+w90CIok30I+rABKYJSZ8FGNiDAG4ckFb9JyCTESxVbNC8hrG6u6k36dCRtqq4/6lGEE3AwI11JciexzYBNrJViR7aJxKEqVGkMbMIyqoDZtz6WWr5jm31sY06Rkzr97ZOk1OGTmCKaLxQLq1Br6Uf//kikdcnJIPkacE5xNQDIAQccIF4U52WypEGJJmNGAUUsrCiAEWrFz3i+VlhhBVFfomAnVdYhPlHw5D+f7Rcht15VeX6nPYSSkRT/3e9+1/z2mN+a9997X8JUaLOEZ33yiYTbnHDiCealF1+SUDXmDXMTTx1hLYQUAqL4LKEtl19+uYCus0ecLWEryKESwjLzzDNLGzSHSkKMxncKmUHpbKbvzmRm/u7MTjoZAAlB41mZn5BvQtB8QQf9WQuUKvj2x0cBpBB5K0YgilYegSN0hvYIQUFMQpXgUltFSOarQEQKuOeAt5RVtWobS1mLPQDi+s96YTfccEMh1uwREFU3vxKksCG53FuDTrFJi6RG2uryOqh90zleCBHeOsZm8cUWl7FyBhSfYMSAUqwvEn2OoYBioch1k4PCvur6wSpg0Q7+htc5GurntcGvkSSeKJyqdl3rnqd7M/2CAePEE0+Ua0M43F5gBTeY5+SbbLHFFubjTz425517nnhhCRMjpLMh98QDpKGRKzo9cuab378h8C+bczEiW0Zu+2Ivr/M8ZQA7diZ4bY/1bfIsCPso5xzT+6f6JNXvdfaVvuhvXxzAV4mre/5W7V2t9ydbD7QIymTr+olw4ypgkrtZBWBCAGRXpzn8sMPlQDv3vHNdOFEYVlQGInRj1TwE5GlfffVV8+GHHxpyHT7/4nOz9FJLS/iN7JHd3RLW4MiOiEsFQCEGFnJAQ8q6k7O59RakVQ19qg0hcQqt8V7yrOaQkDiOwg8J5/yM5O79D9wv3gysooRnAZZ9VTYFYoCdf7zwD/GyELvOC48JxADgOPQ3QxvlV6v6XT0ztiq31tLx/4VYkCBNpXtAKYQYQkW4F54SfidcEKIC4cCjMeMMM8r8fOjBh4TgMEf5LGRl+RWWF7CJOAK5JyQDE+9P4jux9WoxhuTcc/c9UiOGPBTqvFCIbplll3HhRZLvMn68eebpZ8zdd98tSfu+ZR9CpwBTVdDoS5+M0EWqqqQSrmKFtoU1AYSMC2SekDb1UPYoMbvuHPeJzsSc4xVWdckDaTMivoDAAyFGN9x4QzG7QsnaMk9rDOiFay8AvXpvCOnTTz8tXrvFFl+s0YNTdt0UME6seeYAcw1SjECDeiA1zIzxf+EfLwgxXmSRRYr9zw/ljKw5JcZKNvhdFLoQCmlvl++zXujL995/zxx15FGSY4byIgYHvIsiAtHWLnsz+YMo4EGYkQYnLJQcNHLSNDyvyftdRR7896vmWtW5VqfPJ9Uczz2XcjwmVWdSVf+EbcnxtpRds+6+UmesU/OmzjNW9VfV+dt6v9/0QIug9Juh6IOGpBZxzuLW29vNPrTSACKxTJOIjKISB56EBnUMaMh7aCIoviXTekU4lLk+IIwDDmAHGMaKiKUehSZN3MZqrbKZmoipBQFdj+UA+hQwiVljY0NR52Cr09/2Xi7UJYx1j23ueuB492mw1nsH0uWXXS6J3ngSABXko5AvAgCDaFAQEXABMIYM6viptwnPxoEHHCh1TsgNwaNB7sYuu+4ikrBN4Qslz64FGgFIoso01YSYeg0ZFE9Cd5Hk7sB5d3dRB6K9zezzm31EbIFQLd7nc4SAoUBEng3eESzOkDEAFCCf55L4fdMtQI+aLswliLCqHHEtLPZYi8kD+Pi/H0uo2BFHHiH3htCMHjNaqnffO+5ec9aZZ0l/YkHeY/c9pBL4xaMvNt+cukjIxzMFsCOnheR67r3D9jsIeaIwoRJDCDpCBYsutqh4eQidAywSToPMsIbhqIeyaWr2JZCoM8dzwL/f2MS+knweS2ZJ/N5rz72EXAKaZWqXeEIalgv5GrH6GzGARjgf+UwDisKqShC4nsuT8yVcK0hW03PFPm/Du/xioIyzhk1JF3d1y3yGuBNm6Lcnmkdn89JU2OSzTz8zU39zaiEb+hwSRketn/GdIhO+ycabyDrAU8lzU6Ve1z+hkk89+ZRZb/31zGGHHib7MnmI22y7jbQl6ZUu83bUtZ5X7acxwFx1Jvikpu5Ypo7qcI57+3DDVxLzr+zsTN3SD+Nryv0J15/+PqkJSp19pWqsY+d4WLupRVBS02WK+3uLoExxQ1bS4IlFUGzC9fDjh8thCYjTOOZo7HHJBqGuaKf25AEDTUwlxAV1KMDakksuKaBTi5bxPbnn5Npkc+5bF7zZIU1aRxtQl/0l5U4P7o3ngIRzvAnUB2HssEoTnkQSMio9Ano6Cm1GgI0eevxMWMewfYeJZwKwQmgeAAcwTgiUO1Rjh18wVfX5fBljAYMW+ImQga1FwVdF1QkSa4GmetIoHolHBfUwckjwiBB6hiIYoSrk2qy2+moSgvat6b4l8qtaY+K/H/9X6vUQ8obMMIAUgozcMcpzEBuJ1x/QIZ9DkpnfCW8kCR/yQuVv+vPqa64WryL5L/PMM4/0K4UfsbpDbghNuuaaa1wYHbK55F9hgSZ/BlJFkj65WPTt1ttsLXObJHkICkRK+8rP9UqCndjWUNe6HAMASXTUi80zY4/g2SkqSlI2inNSy6PGKxu86TWtVLp6A5hX/Mz+44O/BlAetie1BycICqSImkDMQUISG1TwLPDCG8jfKeTowrW8NofJ47QPQwQy7+RzLbnUkkVeSvcEsqVrUfOzCH2EGLFHMO+0eCuhlIRebrb5ZpLPRVguc9sX1ZCm2Of2Qx6bCFRqbk1qD8qkmuPcJ4co+Xt2TXDdkzner8/OHhIUN6T0X80+rLGltD46iXugRVAmcYdP1NvVXdw5h6lnkQPo4kGRysE2Ib7hcEwdNL6l34Yo+GFbCsLkX9Nmbr/9dgGbWOohRGeedaYczhKGpB6GHKJQ0h+x/IDSsQnvV3Woxi6WY+0OgX6ZtbHMEmevA8gihISQKMK7SBSHlBDGRAgL/wJ+VdLU5Ye0d8jfqJ8y3/fnE1AN2CHcCk8DilaaU5QLmIX82Cr1CjaVlCggkrPaKhFpmBrjLgph9iCXsbPAG6UuSMd7774n3hLAFKFbxNP/cutfmj+c/QdJbsdbRMHHcfeNM7fdepvI10KAtUgl8sOEsTD3eGHVPmD/A0SC+N8f/VuI3d577y1kCoLCvRAJQKoYNSMS8iEZFMTEK4I3BCUw+hpvCc8OYWEMUARbccUVzY+X/LEk5dMGagcR2kXYmko6AxaLCW8V2mKApy/neAiU+nCON8XNl6xfmSNWUhhvLdb97bbfrqH+h5tzvnU2tYDDPkqEqChZ5t4A8SeefEKA9zLLLNOs4NUXwLO7IOEIP/zn3/8xyy2/nFPwUs8P8wYCwzpxXkW//ZH9geeAeCD9DXHfcKMNRWZYQhCnmqrBU4TKHx5VcrKoZXTooYcKSVcRCGTlyTeBPLHvQ6Z/vs7Pi7wonY+xMcjYm5JKiuE4VpxrWfku/jX9eT0x53gV8cjxLOS2L3OONymEVc3jyJrqcX+XzZcqYJR7dvK5Vh2Uqt6cYt5vEZQpZqgyGtoHHpQUkOCgA5CRz4A1XYt8+bkLqWJsDS3HSjm+01lDVS1KC4YpWNaq5WeecaaE8BDegNrTwAEDJ1R11gv31SZbBnZSB27CMpoxWs0fiZGROgQlOHg15lxCq9o7JBn30EMOFbJy4EEHyv01Adu3CstYdLRLhXcACrURyLmgiCJF6yTxXOvfxB40MQ81vp/rk9RO3D0J8XggxGvR0eFCbBSg+onk3IoQLULDVAEMwkB4muR5dHcLSYA8IRuM6AJhXKNHjzaLL764eFKIqedfQq9I7J9+humlKjztIPcFAoYHDwEBiAR9BdijD/gedXTuv+9+sTKzDiAc1157rcTvc3+ECHguCBGeHEKTsP7Tn5AP2kW/opjEvN5+h+3NQgsuJN4gQroAkXwPq31vc1CiQKIK0IeAKPX5CtBYOv/D8J/IGtK233jDjRJSRN9LLoVfB0UBYJXFNBO8qbCE7kEQe+YZc6BJmS7x/EkilnpG0yY1fyDZECHfQKBeDuY0nlAIrpO3Dp/da4+ESXZ1mbfeeks8Isxfwh/xRuuLHBT2hLf/9bbZfLPNhZAdfPDBUsCUNaNEhjnI3kv/8z6eSLyU1BaSVwpApwhoGXHpwT4eni1Z+27uHPefL+vC3ocy5nipcS81Z1PtyJzjE42g1D07c5+jqt/DfpZDrepLrfenlB5oEZQpZaRy2tkHBMXdJjgssPJSqBEPCipeYgGPbfRcIBJW4h/c8rOtS6KWwgZXtW0EB/T5551fhL1su63864CxvbcfIoQ1UgiTJtPbkCENR2tSBIv0aQiI5Yyy7VWvjwJ/BfWiEmTVctwlvfZJl2gFaPuvXleBtZ8E7dpZBg5jVtQIQZGQkPY2sZqSP0GYEiTzpptvEmCuuRnqydAaJTzT0KFDBXgTd451n5wOcit+uMAPpW6C1E/RcLvAKq2eEt7XflN53tNOPU2S7VHdwtuApPC/3vmXCCSIghWS056fXtqPCtzAQgrZr9GgIS9amZ77vvHGG0IoqK0iNVLeeUf6n+Rf8kFIvifUira9+tqrYr2GHHx7xm+bp5952lCVHjA3+xyzy1zCgo2HZrbZZ5N2UekeEoKCGM9GmNlnn39mlvzxkk71C2LHe4RqzT3P3DKHUCXjmSEpc8wxhwtFuG/cffL3+QbPJwCVua6V5JvmbIqwlu0PocegDNCHc66vCEq4J5R5AQjvswU9IYAQR2rUqAfVrT9bZDUma90AnmN9E2mPelVlbXZ1Sygj9xRjieayBNdqaouX8+L2OS+M0f+6KLqZbqnhgwFo3nnnlTmjuVmyb7S3iTDEs888a1ZbbbUJ8tZ6Ia8ftS3OI93ZJWSDIouEKFII1T2j/R45KuPGjZPCreT/4S1BUpy18cqrr5g/XvNHCUUk/+zJJ58U+W1ICu0KE+Mbwrv8B014rKIhYD01+OQQAm3TxCIoNed4kqAE57h/xjVN5dSZH+vzsr+FF84xQOTuKzES2xf7SoyctAhKDlKcYj7TIihTzFBlNNRGwTSRjLJNLGXpajhJi9wE4u4BXnhSAJHJuHg54e0F/E27hqVTw3guOP8CObiRIlYS4JMZra2ixAULO1Zu30uj3hm+LySmvai54sLMLOhVK77/dwUrepiq4pQCZt/SzzUF4FuQIuDZKu5goQSsKplRkO0fUn++8c9ShNA9X+4BEPa3/zvP1t0l/UEfEeIF0CAxG5Uq/gYQAxRpm7ReCYpX5AIBxAkHw7IPaXGhdpAtW9tGiZb+65MKv/95to022kji2L/3ve9J7sdHH34kfUYIGbkha6y5hrTFT6L3c2PkDCJnxiYZi3KWBXvcn/tRnZ66JhSVBHBhGcaaTLIxuSdIqxIK9uVXX0rhUOSt9x22b4FrbTE8PwywKRm4rSCu2lciFewTVb+IpiZ2e2tKr63zxSXBdxsJ8XIExUoQ+x4jB75TB3TVVlEGAnMIUMQAUbrn5K57+zm/31n/hCGipqaA2OUy2XnNPGkiJLE2lpD6BjUqux/87W9/k7nOvWkTIY9Si4Sxt3NE9wEtGCptJ9ejo73B2xcdEg2fRXK7vagTJaTE7h8655nLzF/2weID9mr2+0oM1Aii7eN6kGHqBlGkFI8fHj1ZI52d7v9R54wS6XDqJVF7CMEGPnPE4UfIHnHbX28TgQfU/I4+6ugiD8YvWhmcFU3PmguMywxewZ7WMN9i51tfzPGye4bvVc3x2B6dWqd1zs4+ONvDOVWZbF9FisL5kEs6q/aVHKzir4+qfbD1fr/vgRZB6fdDlN/A7k5PtSbnaymLj7eZ6uEnHpTf/U4KNXKgqacieZsygFDVNnvwEpqEAtVKP11JpGVpi1jRbWEywhNmmH4GiY/21XqURGg1ZS3QKJKynudGwim6ulwBMwcO9OD3AIMCUT38RbZTCw/akAoF7rSTcDQICS+tjM2h/un/PpVEa/UQSLvtBq7hSyKlmqpanXsg2Y1aQLO1xALcKVhI8uw6664jSeACuqYuiJNaXt/855sSCkVoEsm2hBsBmCX3qKtL8oMgNbz4LiFWeBC+/OJL8TbgaeH51DsD+Oc9yAHhYYwb9RTEw2DvzfM+9uhjEgMPGSX0SeSDbVFE7u97mZT08D2xtlsgz3MIYO02EjaFvDL/q2TyGWecIV6bTz/91BHfhRdZWPqCPBssxbz8nJiyIom+ldzNn3B+x0h6AMaYIzwrL7xVzAvCyPS5GqzVuj57SlBSh3jMe1K1VmPP6oOxXMAQ3Js5xfqneOewYcPEmyUSvG1t8nc1jjQYSQIAE/PKluU9uDWANHRHu3n0kUfNE088ISFYhACSb4QXAi8yLzwr5DV9Z6bviMcOsrL30L3NXHPOJWtfgbzuR01daQVC8JCgoLXCT1ZwniNXu6m7qBHEmptu2uni5MD2HeuAl+aPsLbZhwiTJW/sjjvukLW86aabyhrBo4fHkrwS1tuFF1woRAWVuXvuvcdcc/U15owzz5B1v8TiS8hzk6fCes5K/g4BZRXArPJs5Fj1/U7OISl1r6nXLzs7U2smRcBy1liKAJWRuqr+9tdpCXnPaZ77TKrPe7NX6R6S+zytEK9aQ9afP9wiKP15dOq2TT0oOVbQ1LUTVnvxoPzuJImFJmndJwHRS9XYwJs8Bt7GCbgEsEJQFHjyNiAbrwQAkSRlrKxSbM+CPD2k+SwhOQBcDZ9Qr4UAci1OSO0FY+QwpwbHEj9eQsA77wOM+CzkSOLUO7vMVVddZbbcakvnIdGQFAXR4k2xuTY++L/0kkul6Jl4B2zCuIauaXvU+5Qb9y4NT1gp3TXtIFFv5pdb/VKeESUpvAj6bH9/6O+SMEvIByEnkBC8J+SIEIdOTD5eFfoFwARQIc8DMA/gp4/5n++RgE6CPmphxMAzVoSGkAtCgTe+p4SO66m0KgSYxGiAIfkuvIcal4RTUViR/6z3i/4hyRdwSNga94LwAOQgQ6gfcV9CEkVCuc1Iu0mSJymd5HmuD6GibYA3vCzqDXH/Kon0Dsgw7CI6h72FoUQmCuzsdaUA5Ndfm+23K3IAQoKSDKHR9VIXBKT2idhcColGXWCXY2H2ngOwj0eNvB3yelgj6uWDDLNGMEz4uVC+l6upv1PkJQRmFuxzrcefeFxk1H+04I8aQqtY/8xX5hiiDMzHWWebVX5/+623RdFtoYUL8QmuI9LFaijwQsU0V4SQRAwCqG0V3Vyo2TFXWJv//c9/pU4U+6AzaAQeOjc3bI4f5ElzalhLSGKzT+IV+t683xOjz4m/O1EU+lhn3Os3Q38jwg54Wuaee27zq1//ynzn298RJTr2BDzorDEX3hVu/CFY9gFw7JComn+x6/9fmOM5/ZIDxtXb68tu+5K7ve3znhKqsnGt8nb1dF/xv9ciKHWRY7/9fIug9Nuh6UHDUou7bNGnNvzg74Cn4449TggKUqqAb/VmZLe0BkjRA/e++++TxO477rxDDm4AJ7URCN2hhgeWVsKCUEsSUtDVKbkWGg6h4SKE+0zzzWkkD0G9BpoMrs8CoF1/vfWl1gdhSBzahB9hDSXECSlOkqqpkUHC6l//+lczx5xzCGEB8JJXQYI2QJq/YXnl7yRDE2LBff/z3/+IhRKPAtck5IKwqbnmnsvVIhEAYEPDGvq2ahzD920tCU36larPnV3mnnvuEVJB5WohYO3tkuh98sknC1jnNXjwYKlHg1eBsD4qx5O/wXPzecKq5KUHoufxcbHwnQUBpD+oJfKt6b8lYS98l88QUsL7WG2dRbyj3VBdG4AFsKKSPYpXyAb7Xiy+BwHa5de7COnB60BeCCEtzFEIDQAWaV+s3xBXJagSVmWZAvkjzB8IE2E0Y+8Y6wozOsu3WvdjHoaYd6QKWNn3GwC19WBB7shBmW666SRJ3veg+M8fnRd1wFsd63JuiIbfqLAtuWDUKltxqVVXXVXWE3kP6iFl3qLoNdN3ZpJQ0zDcyXkeYjVQSsCbZIOQhN/WLntIGHKlBggdD+aoeBIscVPvBV4GQijxUoh31q65pnBYO2+4JzlSEGyMAHzOV8djn2BO4P1AiUsNLz4hUXIsBJd6RlMNLIwjHR2yHtinx907Tog6OSl8F+GIESNGiPocxRnXXmttISaIRLDuScyH1LPf4jlnLDCsJEO7dOzLvHC5cyIkwz6gn5RzPIdIpJ471eaqa6YO07oelLAPY+SxrI0Tq89T7fD7MacPyshTi6BkQ7L+/sEWQenvI1SnfX4OSu5GXkFQJLbfJqOSYI2FWyy7QQ5HUzOr3PVlz2W/S7gQql0cplj+sPhrOBdWc01iJTdCrakcriQ4czBDNGg7id6QAA75P4z8g5l10KwuXEjzCADRyMpSgIykZfIWeKHkREgQ18DKiTztSy+/ZLYcsqUc6EstvZQkXBOeBJDGUgmo5yDffbfdxfpLJWxCKSA41BIgD+SDDz8QKVruA1DYYccdJDfC5SSoWpHfT+HhH77nH0q2DzVsi3GkdggeAgAwnhBkSAFZ5IMg6Yy3it9poxQKPP98+Z0Qm3m+N4+QGrkFFjsLJMUz1V3UTlFPjM4ZPv+PF/8hoSL0M2PE9bA0A8AhcFhmIQeoDBEuA3lTCWKuQ/I6JFGsx+1tQnCozUKoHOFihK4QJy8J+21FkTvmhSvm2WaKED47hykGSjt8uVVCXSA4EEgAmobmyBy3YXwNwg8euBTA5o9LCqAlALoTdrC5QiQtk4My44wzNntQFHTngP0qMhuuv1zLZcq7El6vDIyWWYc9EoF3gvXHnDh++PHm888+F68KCnR4KvDS8Z5UPbfrRT2ofkK9jifzSUMG1fOing1tPuPJPOaFWhsviIMaDdRzJqFmX4+XeSZFRwcUeTAAet6TArNt7S7UU3OI9No+4WK+4uVVIq1zTYwHHe1C7vGgSDusB0bIFFXhaa81BBD6hufz3nvulflDQVNIPkSe+Q15wmPK/CL8cZFFF5E2EsKF+MUGG2xQ1Jxqa6y2ol8AACAASURBVBOjCuSe8DP2OaSH8aQ2qIjlnk0pz0qZpz9zjie9ij0h1W4S2B+q1kQv5nixkSY60O+vKkCfGoOa+1BTW8Lih9olPvEvW/P6XlUf1unzGFYJ9iOZDx25ltDcCdz63OTqgRZBmVw9PzHu628GfeFKtUBMD30s7IBKLLvu5VuQIwC5KeHO21DCMBm3p9lKzgKCuzoF/EKOqGa+xBJLyKGJ1VGTrAk9o04Fh/l+w/aTMAS8ISRCc6Bi/UcN6PDDD5draMKtD1whNBAKDmU8G8SaA9IhD8hq8nfIxHXXXydg96cr/tQpQQHskSIlhnzfffYVsI1HZMRZIwTcX3/99Wbe788rhz4kCJLz0b8/EpWp7bbdTsLFACfqJeD6fj5LUz5KrM8TB5mGmaFMhVQoQJ88FCqko8oGOGI8eebTTjtNPA+MN4AJLxLKPt/+zrcFeKH6pXVDhPioSprNA1HrLgRCwRljCBnBq4FSFT+T9MsLwoRcKfekoOIMM84gITUur6StTWLzIaOElxFGxjjQBr4DoCL0j/t+8eUXhqJyiyyyiCs6SRsguVjDGc8bb7xRvkvbSY4nxwVwK6E5b78tZAd5YPUMNhXOTFntqoBKOF7+2rcJ1wpYGC+s3FjRyb+S0DRVkvMrmevfEupSMSW9hjXb0/2np/tKDcygZJK588ADD8j8RPUM4wPzBS8BY/SPF/5hrrjiCplTGA/IpYDsovg147dnFPWqq6+6WpSp+DtGArwIfJ7/CWe69bZbxSPK3IQg41HTWjh4QQDrhGwpEHZzQgGb7lVWNIE5yB6x+mqrS7I5dW7w7M0///zilcRTwvwn1BCDBt4W9h7m9kYbb2Q+eP8DkVWm/T/8wQ/F44pHmBcGDPY9apaE3msluuyD3GfmWWY2d991t/n3f/4tzwUJ577cB4KCtxfvJIYX9jfWP0QfsoIhZ9h+w8wySy8j4ZbIFSMxjvfYJ9RuCoUEPTW3gjnQkCOUICSlYY0V66qnU7yhkGEIoGUxJq5cY4439F0KpKf2lRiBafV5Iybp8eC3vtifeqBFUPrTaPS2LeHGWWapTG20CcsTBwXWTIAih7yEIXgVyJN6+LH7VABsXyFH4re7u+WgB0Ru/ovNBYiKJ+Loo0QSFq/AlVddaR568CHxtuA54W9IawJ2F1t0MSm6BsFa8ScrSkE0tY5LMvSAAebyKy43s8w8i4Q9YUUHGGE1BLRjuaRmBt6QG264QSxfSy25lFS5xqp48003i3WSvA4OdO4LACF8a7fddzNXXXmVAGnkdDno8aDgwRg+fLgAgTNOP0MqlgNi/PwHZ5kvc89XWOH0gAfkAzyo/6Fx5kiL8uyQIQAKnhTawO9YhbG8qqQuYV6AI4Agzwqo4hmpZ0Jf8h36kp+x0gKEIDWAKamEbUyRPN/WJkCLUDFi4nlBEqb+5tRCJPgM/wPAmAcqU6yhNUo6kAYG+EHyIB7MDT5LGyCojBcvAP5jjz0m72Edpp1cH6DFM/LiOxAb5s2gWQeJRdrlDfjy0WXWzNRaU/BWAmr8/BWs8iinKUFR0ufnHkS3ibI1FX6hJ0BKrxE+R5kV3L9vzXuqohweM9YRY0yoF4nqKm9N+BM5R/Ky/SyKdLZWEgRaZbM1rE/ELVQYw6quDdliiHgL8cgUl+oW0qIV5H3Ja/dICXDMnILkkK+B9w9PD14NpHrJp0HGmvWATDf7AQSFdcR75IY8/dTTQiQgzauvvrrkhLGO2C+2GLKFFB5lTuy5154GbyBzXQjPF5+Lp4XnhxhpiOhee+4lOWDsP6xF1i8FTCF3rB+IG94ZiJN4fgYMEEMO3kkMGoR38UzsW/SP7k/q5fT73v2cCZabgH7MQh7OoXCd9SVZmMRz3D1ajmecD4feyzKC5n/e78OyfSq1T0xpfV5zr0lN19bfJ38PtAjK5B+DvmtBiqBUuZKrNiabeIkX49lnnxWrpYbUVLqpw40yZoX2N1rvZ/Ge2FAGErjJ+Tjs8MMEdLz7zrtm7NixAjhFlWbgQAEehJ9hbeWg5YDnQB01cpQkfFIBnBoYWCedLC5hGF99JSFO5KcAJEjCpUAc3gOIDcSFg5z8hDXXWFPA6yVjLjGD5x9sll1mWQEHtIVDn2rkgHzUc5584kkBvoB4DncAD0CANtCuh//+sPQnylE/+OEPCnWy7q5CBnR88ewqDOArWEUnTOLgUU8HhOHAAw+U8CbaR5sAPYB1rMnIixIaRx4GFlxyZyCjhLdxDUAKz0Db6CP6CiJCP/M//c9YAL6w4EJs+FnHRVWNIDqElwCUAGEALMZLiQmeEcJTAFOEgykAo60k7kKaIEqErnAdXsTRk+PDGNFerg3o4/5cF08blmLGQjwwneOlrgl9wVjjvcGDpR49zUVQS36WpGoKqIegIjJ4vlUesgRB4Z6jLx7dUFPI1ejxk2I9cF4JEPXevT3Ac4laTwmKrWOkyeisz/fee08KBfrFK5VEStiWJR4u14Mccyv7Tb9J0nhnEbqlYVL8zNwmRJO9QsmJAmeuq4aYBmISjqG39kQa2HSLKhwGCElU7+4Sz6CoCdLWtnZHsmiTCxszRb4WL92f2AdEDc8KavAvhhM8wQ8/8rDZaMONxEMECWH94fXkHk56mZoyNv+KNX/iCSfK2kIUgnWGcYD1J8aRtjZZBxgyWEPsfxg0WD+okyGxXLswb86cC84tP78mCuJzwob6+xwvO/XLDIs99FY13a6qz3Pv09M1XrKGyoREmp4jNs69Hfu+Q2StK/WyB1oEpZcd2K++Htu4c60z/kESuJBVDQZvAochIEFBVQq8Jd33YVJ1uBH6gM7+jKWU3BeIEfkdcohbAMKhj4USsEniqtZAURUb2odVmvZKvkSnBQwWsAgYBThYxS15n2JpAwcKyFXg7SzYxJl7lls/rl2Sw62UMd0pAAdPAOACb0BHe1FwcMAAV/NAFMYGTlXIp44fLwnkXF9kdW3bGuZYYjwbVIK8DVqqrNs2AVCwhAI88DAA5gn/AEgR1gLp4BloB30KGMGjhKdjscUXKxS0bOV2CIfknEBObB0KtXoDwPRZ6FcswEgrq8cCwMn7JMnjuYGk8ayEkkCkIEC8pJ+0/sQ3vuHCsdSrQIgM3iAIEX+DjDA36GPJi7HhN4BDVQnj8HO1K2wOQYNktu079eL59XSaztRYIrZ+KEbEY5uFDQ1S4Mx9yRFiXmDFdh4UG96VVLzLIEKVe1Wdgz21r/ShRVvG/qtCSY+5gAQ14UmAadal5pOoOIbIEFu5ae1PAec2j8jlNlmwr54RPImbbLqJky9XYtMkApLwLvv9ilGFe0o9pm8UgN6FbFpDjwpTCJnxwjkllFZzprq6ZY3I+7Zwqe4na6y+hhg1Dj7kYCebzrO75HorX8z3yGkiLI7vYhwYuvdQ86cb/uQk0FV2XZUKaRueFbzleKkhy5A36ibR51q00uVeSUfbHqg79glvXOUcL5hkz179bI7HiEOUoPn7SlV/+2OSQwTKCFG4n/Wk13P7vC5WST1n7v168iyt70zSHmgRlEna3RP5ZnU27bLDJABXYnlsM+bUU04V67rIDAPG26xcRm6Yh//43iarwF4VoXxwocmpxExTl+PIo45sVFmyiaKapK0WPgXLAtyl1EhRb8SX8FRLuS/Fq/kPGloGmBUw1FUUYNRn1kNEQ0iUMGmMNgBZwp6+Hu/ChdQqKuerlRHVmicazuQUhLT6dBmhKzt8HGYoEoMBFngskBIl7Oz0006X0Ce8JCT24zGBSPCi8vng+QZLSMn035rehU5xDb2WWnRdCJYWb7PJ85IU3N0tMfQvPP+CeGYQOiAMDklWwnCm+9Z0EtbFNSFkWHX5DqSF/wnb4nfIEl4efiZXgFwepFGlQKMFmwoEXe0bW4CSceDaOj7qkeNfDfWBMMln/LwOzQ3x5k5Dd5ettdAjWAao7Gd9782222wrc418gOKrhQCAyyup8tb0FMD19mCv6pMa2596O2R+WXlpjBN4SwkRVIOBrkfWDS/mk2/AcLLfpk0IMqRD54j2LXljhDc2iDxoDSQray0XrwpBskIHfBTRDNTlmJfqFdF9TUlBgwKerX2ke63vCXLy2jYhHgKB91L2E1soVQm4m0eeoILO9X9/VHgfEesQ1bKuoq6Uvq8S3nh/qVNEzg45dBg0IERSs8h6tO3ELEa0CjBnELum66S+kzEGpdOst3O8ai3XmOMN4hr6vao1FIL4OqQw9tmIQdA9QsxTWgdj6IV62+dVfRL2eW/vV2cMW5+dqD3QIigTtXsn8cVzN4+qz0UOHA534pGxwhFbLfr+HR2NB5S3ebvwmECjvUkW1HoOfCuhqO7Y8Ays/4AQ4rpJWCePRA5j/g54sbVM9LCPqfNohWYFeXKI23CK8G+0T9suj2OlRxUk+CBFvRZ4IgiNIIlU8xfUuivXst4eyXuxIRzqUVEC5fpT72+/oyDKhaUkDo2G/g5Ag5Ip4uIB/T9f5+dSJRpPxV9u+ot4j/CuvPLqK5IQPMfsczglIlXkor/Vq+BkTS1YUYLZQNpsQUxIEaFukEvyd0hkRrQAoQOtmUI+C2OKp4a4fAVP8hhWJUsJjxJA6Us79j6A17/ruCkR1LAal9gPgfLMsEoQdfx9IpuSfI72eQxA+IQl2BK0z7SdtAORBcgg4YpKSvT9pnlgrxe1utYBL73dqnL3lBr3kbknC7tYh+SXPfTQQ6IqJcTUFOtY5gY/2z1D+0jnTHGJooGyP9gx0mKfSBnjRWSO423jJfNsQMcES30AelIeYgH7nV0yhhBM3Y9CMqLjqiRZ7om8MXuq15duXG04GuvhhOEniPyy5n4pKQmLycr68WoG6X6mnlCV0dZ7qFFn5MiREvaF9DAKiYR5rbHmGoX0svXoJJXrykBwCMIjZEOfRT4aWPaTnpXYnJoYILWv53iCbOScnfLIJftKTJXLfSc4p/3oAD+X1Hnl/aLB4bj4fd9f+nxitKPGvtX6aN/1QIug9F1fTv4rseEl3ObhZt90AEQ2Gj2w9JAjfpkEaQCCkoTK+wWHkAILri2FDzu7xHJPOAsFwbBmYyFHc//7833fhWTdMfYOASiEHFAPQGViuYZq/zdZpKpcxpG2RUMXbDV4HyyrNfYvf/6LOeCAAyQJ9dLLLnV1RHy1GwX2ybAEz4ruQHlqNpWERTh5UgvqNYSE8UOBjARdcmdIyCdmHVWk9dZfT/qP8L3RY0aL8tgyyywj3gkACfkaTXH4VTM9cvAy7po4T+Vt8UxRrFIr2Nt6LHqIKonUW2mYoYTdRMBL1t/0Yh4BjwL78PnK1lRvvIceYHMkzxIU1peq5SngbgBvVWOgfRSb46r8ldv2GBCKWc0zAFMS9HjP4wwESiy6C2Jx3HHHSSgnkuEKqsJ5Eu2W4Dl1X9P9gsR055VR4JfTv5HPaNsptkmYlMifkx9jhRdkWLq7i/lvFdqaLpPoW/Vas5apAeOTn+RzJ+RiY59X2eTDDj3MDP3NUKk1g8dqyy23NEO2HOK+0kDOUv3k9blvpPEJd2VNlZ6MQWqtemutrK8a3uvtHA9zxcr2lSpQXZMchWQuZ91ld3dif3fGk5x9JdW3sXGq2lfCvmnVQckeyv7+wRZB6e8jVKd9IUFJucNjm4O9jw+CHLA2RsIjjj/ueMlBUUlftV5GN/UQINlNREOiNMyCooHklgBaN9t0MwldIN+EBGjuxecJBZpt1tmElHzwwQcS7rP33ntL0rYSHt8yOuEkLdGaTx0WMZe3d8irdZ/7kbCNZ4e8Dn6n3gmJ3eIB0voEWicjSM5t6rNcIJE4gF1oiA2705AXQBgV06nGjtQuieN4MbCQAqBmGTSL1HugJgoeDsaC2HnU0iAoDda1OnMxctA4L5S1BmOh1hA49TKV3cIJBQSW1Ybx1l9K5njMi5cUe9B57DcsNkeqAFDYLl1vNhTH9z4hM6wERb2J7vZVQKa8A4t3U9co87jk9nmV1ybmAYy1WUMFvfWDOh4WfciEKnk5z1fquRPPquIRrBNU9rb65VZJb0mdaS8elK4u8+gjj4rCHDkzKP05z66txyPhWWU1JSLzjT2YNYmqGeFXbq+uGLcsEm6Jk0o3I5ixzjrrSP4JRqGtt9m6mDq2BlJpn+QA1LJ5WKfDq/bx1Pvh30MQXHZ2ZszxrD5PranEekh2S2yOV7WxN33sf7fqGcqIld/nZXOmRVD6arSmuOu0CMoUN2TpBnd3FmEOUTAT20iqNjG1lNikS8KrSGjW0BNJ4A3RTgn48XM9LrjwAnPZpZeJShOF11BhIrxCksYpvNbRLgX6OJRVbYafASb7/GYfqT6+7nrrSviXJIHrwRk7WMpAXapfQsuzjdnmcSEDFEGjP6idQQ0UvAPLLress5SSsI90riS+2nu4kLjcw7HKauYd8n7CsFzeKoLx92OPOVZyNrbcqiguSXI6bT7gwAOk4CF/w4tFMi21F1AkO+3001xIV8Ocyl0vkX71AZmzkvsyvrbdTbfwrbEhqOsBCY/GzJcdgrHx0rb2Eow1eNdsErVPUFwuQm8AXRWI0OerMd9cl4TXztlT/GdJfF5DrHSe0E+QZ8IB9x22bwGW/TDN2LxMADdICcSYnAr2lK223EpkypM5dSnAGLm+GEysOAO5VxSSxGihCewkvkuejJU6jl5aa6vom9596BcKMRImydxoSuT3LxgD3Yn+Zv1TqwgjBqQExTv2K2oN7bbbbuJp1bnqQsly+zycX70h2an9p5dz3A+lS4ZH6bzNneNVnw/HqmxvrbpnVb/0pM9DT0l4jxrGhspjo0VQKrvo/8cPtAjK/6FRbyAoVQs+AwxqCISG4VBtmEKNFJDj1QCeIoepD2L0AIBgjBk9RoqEobe/0EILuVwW9Txo3oPew4VLWXKAd4W46H323UfkcfGouKT9KsCa2mRjoCkAxngAOJwpdHjWWWcJuaK4GYCSxFVUpSiEiBwz+R0CRlDx8WLlo9MtBo5zAbNto4ZRcC/C5JAE5f6PPvaoSIuec+45UgSOIpGoZWGFRT4UKy+kk/oS1JqgJgLeFj/UrUehGAnA4PJX6BU/4Tbn8PO9TP54hQAoNpZ9uc51XsQO8N4ACTvmqHixtnxJXWl+FdEuMQ64x8+1Wnr91WfgLeybkjmuYhEq2wt5YP9BhpqkbV+VzRGLcIwT/aFhYbI+B3QYaoWcNeKseh6UBDjT8C3araRf9gBy9gYUghC+oENsWkZzELA5oOzVOd7susuuLg+wR8aDxFpAupv9AGW/xZdYXAggHiv2OAwxkvPi5+XErtMTIJy7NssAc4ooZxoQJsccb3jsqn7r6b6S27fRiWj/mCD6DXuKjycy+jw1x33MEN2zYms8HPuqvuxNn7S+O0l7oEVQJml3T+SbFRL6zWozMUuav6H4zYpZBbsK0EsMOMnNgF31BiQ9KIkDA+8LOvt4H9QzomBYDwmIgOj/TzXQSYTKhmYtzFgjSUynGON/P/6vOe7Y48T675SOYoA11i/6udSG6gFRABOgg5wTCBrgA8siYRB4fD786EOzzdbbSNE0vBPkeVB8zQH9NjPBQpuaBrmkJDJeElevSfj2IKeS9NFHH23OOOMMUe4hLI7q7b/61a/MLrvsImCJuixS6X7eecULBABce+21JXwNgIx0786/2lli6bNfJeBNi+e5egq5VrhwvoZEtM4cD/svx3MQWyO9JSgRwA4IhaCQn0DxwCYAWkVCcgh6qs/L+iHW37ExqerLzDnuDBrWI0FF9KOOPEpqgEw73bSuTkhpiFcCWOleomGm5GYt+KMFJ+Ra5QCckjmuwhd33nGn1DfCWECYl6jVfaNQlCtNcI7tS3hEu7okkf7AAw40J518UhFKyv+lzDXvXvQJ3mtICsYKDBt4eqi3AkHhf71NLQ9KyrNRZZ2vA5hjY9GTOe6fEX77UuSnbEPMnOdNID91zToEpc6eWvYMOX0Y228yCEr0uXvS5zGDS876zT7MWh+cnD3QIiiTs/f7+t4QlGDDiMYp+xbgWBt00dvPceBCUKiATsG0884/b4L1O2YVtdY+2e81UbDbSEE0qnU/8ugjzvsidSY6OhqAvKrrKNlylb2tQo7Whvjiyy9ELpeDFc9AU75Eom2CqzwZTtcFJYATcIFAwOabby4FF08//XQJg3AJzMh9dnUZJGIpcsYzETOPKlWWlTMFLKvmiPc9v34K3ik8PUj7It9LYjES0RARCIv0gfVgaBw+ZARywkslXSmQ+PEnH0sdhNxXqdqON6eSSZX+jcJDMvJ7j+a4D0ZCoF31oP76yT2ME58Tzx/KUvZFyBEeOfKANEle3/Pzw5qaGAET6inQdVQMesITk0Mswn6KkcKeXCd4GEcgUOUaXxRhpGo65AS1LeYNBE6rmifXV0mf+7k9yG0vscQSE1qRA3AS4E0LrGJEeeSRR6S4LBLbJJrrPcIxT043b57p2GudJvYjQtSSwht60cx9BW8SZ8d+++1nfn/y750BinaTR0NIraqGNQiJhI2P3C+Wj+HnN1Ytt4b9uWzdVo1bzbmZzHnLvU6dfaWnbU/M8aa9IpSrz+n0FAnPPTtznj/EIjFsUkb2WgQlZySn2M+0CMoUO3SRhrMJUfejLCHb/1rVpmg/q8UNSZIngV1lhpUQ6GGv99baBXg0AL/8Sy0LQDOhWUjZSk0NZDU1ETs8eErGRUIdbHgGbQM8A6w5SLGu0h4HzsINLDhcmlz79n3d4AVwmG4z9vaxErqFnDCek9VWW00OdL9eAZ8DSJF8jqeCz3LgL7TwQvI08qztba7AnILFJoDltUHBpVqKVXbVV+xSdzlx9YSaAXAJfSO5lTA0ckyuvfZaISdU417gRwu4/lGwRPw5FdnpV0gJJJT6EIR/AbKoh4CHBXlTRAEo9KgheX7+j7Szo1lGRa3KDdbesvlXBQJ0voRhX2WAKXwvRmADa2k0kTmH4KfuVUFoGEvmMQAcT50UxrPFB0sTlGN9mbIsp/q9Rp9XgurUByJ93kBoPSCl5IRLMfcOPeRQKRy60cYbuXpGrIdkbleCjLkQr87xch08BqPOGdUsClHWH1V9aOvosL6Q9mbfXHmVlYv92UqJJ0PTInu0htkSYjX8+OHmoIMPcsVfK48w7znwTvu1nGgLa1724/GdUsTxpRdfMvsfsL9cds899pR6LiTlY8CQHLyS/JkkAa6aD1Vrqux8CMc5RcJzAHPOvlJ1bpbNcdsPDeeO9k0VEI/1YU+8JSmjT+7eWWU0qtpnU/fpzXrz+7BqfCoXTOsD/aUHWgSlv4xEX7SDBZ4DMvzFXLbpeYcClZEJ8cKLMOaSMXKoQQ6kWJ4qEdmb+wRBKnp3dZsnn3xSLPqEHIn104YncOA50Jq5sejmLgpQHR2G8A/yLPBsIPmLt4fwMFX2aoh39Q4g9+gJ0CiKY21tAl5uvulmAe6oXakMr4aUqccH6zf3xaNz9VVXmzFjxghBwAq58SYbu4R+JXJ+snbMmxDWeOEzkDqt1RBaVSEG5593vrn11ltFtpm+AeSSW0Lb+Bn1LilC6RWwlGJvWk/GGENBN54TiVFyVfiXOgg33XSTgJc99tjDPPT3h8zDf3/Y7LnXng7gNJCTyMFJWJyTVrXSsbUVpULw1hOCEiMmet0YQfHrANRdX2X38sBKMS2Leh544Uh+Ziwd2VPQlbp/fycoQb82bDv+XAkU8/ic1ut47dXXJHRygw03MNttu51TsYrmwikYjfQL60b2BOZgR7skyTPP3baYM94Ze5Wuc3LmIPq0m7ayP+AhqwzN8vZff48lZwYPrnqQJC8kcx/XvZP9nL2KFypmFGwlJw3DC7k+O+20k3h88JpTHJU1L55uW1dF5mU4JxVgZ/SNa24uWPb6oulR+wtByZnj3ppvyO2r2ldihraY96AKR8TaWGdP0XXlj0cVScp5Nv+6sWeoM6fqfLaqv1rvT9YeaBGUydr9fXzzkKCUWWSqNnx3WltFqK4uc+KJJ5oHHnhAlGl4HXzIwWaeuedxRc0gLRzA1NUgL0Njpj/5+BMB6SeccIJZbLHFGuoC+MXFsnvDHkhq+eMaHPrU9SA35bzzzjODZh0kwMYH/jmhVs4D1d4meSannHKKue3W28TCiCdi7rnndrHqUnl6wICisKANl+Lg1yRYQnQA9RRBPPTQQ0UJR8mMO+i98J6Yeoyoc3W0i+oQfcvPeg8hLDbp9vPPPzcvvvSi+e3RvxUSiGoXBImcHwDGyFEjxaMj54BXZNNVoh7Q4WrO8Eyvv/a6EJ3llltOZF3p3x133FFCv+YbPJ958R8vmvl/ML88N2MtoXoQH9sPCgD9sDunNAYQ9yq5R0lK2aHZV6DGn+P6c+y+KetuhhU9Wn8omOi+15PxAHwzh8hBaah1UdfCGgMOfWRdTq7Vqj6p0edKTDSsia+y5pDJPv2M082cc87pCqnWao/tA+asKAN2d0sOWxNoLtuQanj/SGzXNctaEaNMmVxvDHjaHBS+hycaby4V3+V6qVcCMPtk559v/FP2OPoUDwnFJdlDR40aJfsGIbnsJRJ2OPU3JhiWFFD2BCT77Q3IaekZUDa3/Pd6MscrPO0N7erDOV5syMFTV13fJ4JlzxrrzHBOlJGHnHb47a/6vN+exByvtY5TH24RlGwo1d8/2CIo/X2E6rTPJygpUBVuEqlNzFvkHGiASzwoxFWj7IIl/JJLLjE/W/VnZpONNxHgrgovWuEd6xuhGRQFJIZZaw1ogrQDsWGlWv/wi7RPrf+8BchQ4gF4uenmm8xdd95ljjn2GDPtNNM2gAGNbed7VdXB+ew555wj3gdyOJBC/tECP3LeByEnttCkK+DoFUjkb+/86x0Jj0IaFeWhp556Suq7UIgSxS8+48fCh4+qnh+ekRdgiiRWLZyIGtd7779nPv/sc5EI8yo7aQAAIABJREFURcCA8CAqxY++eLRIhjJOEBYKScr9TNuEsDQbhqI1W9QqKsSys1OeT0NLyPGhcCZhY7fcfIt4xAAvtFFq1Uw3XVGbgjosESDN5wjzAwT5MewOgDc9fGLi9/XBliIkKeCUc/jFvpvycAR9FRIUeiHpIahay31FUOr0eZ3+0fYHe5VWfVcQ7+cCMDcJN0RIgNCj2gpztvijkHub33L2iLMl9NSR6SqvXLGBxF8RUgDgZ92zB4r3Bo+z3fOiXpRw/djfWWfyfbvO8E4niz3GSID9mwsJHT9eQuYo0ip92dYmxhT2GbwpGIDwpuCRJrRTvD52z3LAuoqg5JCFKkNaOE9ie0VfExQfeIf364M53rRH1rmmT1Ayzu+Gj1R5M6r2FL9fQoyRsyYSaz4q/Z7Tltjz5/RlHVzV+uxk64EWQZlsXT8RbhwjKHU32gio4UDlUDvppJNE9QngzmFG8uef//xn8/tTfi/1NKjwftTRR0moFZZ8Dju8LKjYzPjtGQVYq1eD6zklp5qbrFQVt5Xo8SzIdbuthFm3Mccdf5xZdpllRfK34QC3G1dDXoG3yWr4A/+OHDlSwqTwolCAERWrBolNr36HFn3TkAt5HA/8AywITyHWHSD/ySefmDvuvKPwIlBh2oZOhN2gtSDwSJHYToics/h+85viESEMY/DgwWb55Zc3s842q5Ay2o73BkBB8UXU0rgHYRqEhrj7WdlmKRpnC8gxrhoipxW3ee+5Z58TRSLCy7gnxGvmWWY2J/3uJLP2z9cWwQAdiwZPlT1MlcjQhxrK5P71a/doJ1SFHeR6Ueocmv7hWWXZzQFVueDNuxf9RIgXcwoDQIPCnVe0sGnJpAhQCKZzAGMMkPW2v3P2Ia9tTUILljQAmlEAXOVnq5jlll1O1n0yByUGZK0XRgkCc5ycKkA6LyWD0RyBHMCkz+D9Czl56aWXJE9OCYZKD0e9uingZ4tXUkUeJT48GghjUG8p+kqQby3qynfuG3efeeONN8SAorVaVN2Mtl199dXiNR9+wnDZx7UOlNsLc+d4pIFh7pHum8kw5bK1PDEISmrOlgHgnH0rHN9wXuUaTXLXvH/91BpL3TN1Nvv7SswQEt4ztqf4/VvWJ+Eelrq2XqNFUCYCuJw8l2wRlMnT7xPnrn1BUOym4Q5oBfXd3eaE4SeI/CyhXlrbQ0N1UPcinIg6KVjKyb0g1IqD2IUi+ODI/qxhHA0dUrHh+eBBLZJY/9XTw4FLuBcEQ70Gah0VS/6nn0kVelfd2ebQAAoJleI5+C5ECznP+QfPL6FVEr6kHgJjJCGeImzEcjuQZC20UhndWklpF/2z3XbbCcHAg4IakSbZ+yE+CljkGdvbBPQTdoGkMv3OdzVvR4iZTVj9evzX5u233hbwhpcFrw/3WHChBc2b/3xTLKAn//5kM9uss7nkdulzHxyrZdcWedRn1VA62jTirBFCiNZaay1px9577W123XVXIUUSF++RDX7+/IvPzTen9sJnUgdVAkw2LZSYdTkH/JYdmN4cd+1PeR9yVm54QKZIgVrziwEtwGt3EeIFMZY8Is0XKhO+qCJhEwO8VQGxqvH0AUnkZ9+I4O81jA8CFORI4fVgPcz03ZkmkF47/6IEIyCdrB36Hdle1hYvv+J7ZRhWCrx5Fm7agXGCPWmllVdyeSelBChBUMRb3N5mzhl1jtll113Kk+TD8QnmuIRbtrWbd955x9x5550SgqsvXxp93L3jzIgRIyS8FSNTdL/W9ZcCzIn5Ge7jzqtdZ25NDC9hDHzn7FsVfe7229j+ULWv5PZtDlnw54Lde6KkMHdfybln7Pli5LYnY+9fm2u2CErVbJpi3m8RlClmqDIaqnVQUpuB/j21CbgTyruAjX0GAJ/y+1NEJeqEE09w4RF6qGihRMAsIB8CoHVMXFhASFAS95twUmbG59rn0UKK3G/TTTYVEINlX1+iGmaLpklNFcKYOgYIaQDso7aDl+jBBx8UjwmAm/hrrqcJ93Itu7Fi4aagGTUU1HtCvDlx4YRdYdlUoMW9Xn/9dfPBBx9ITRJi3jnsb7/9dqml4oMwBatyq7Y2qb2CMhgyq9wPYKEEBu8KbX/p5ZcMKmvPPPOMJLoSMz7//PNLnZiRfxgpFaHJJYEsqkiBOzDDDT6YH2GIjYog8DW8J0v+eEkp5Eb9F17ISC++2OLSZ9SHgSzRz5rvAtkrFUaomp+ppRAC8bIlU8cKGpIif97GPAspa2Dk7zru6nFjnlCvhpwfqYOS8pqUWU+rtoqeAKTe9nkVaMgccwW1hE1dd9115rXXXxNVq2mmnaZYmiRxdxbEw1fY85svQVJWJILPEipJiKqfL+WK1KpnUYEcFyohnMXb3S6EVDyHVglQ8tXCHK1UeKvuM8Gezfwg7IowN32+ZG5dpM9d3h7krNsIccILvvseRYibeDUtUeY5nnj8CTGO4GWa9/vzFl7SgQMmdGcClDflXqU+1zgwjbPs/8c5HiPu4drz+zK158X2rJz+zPlMzl6g66RqL8q5VtneEGtv1V7T0za1vjfJe6BFUCZ5l0/EG/aUoFSANVGzam+TQmmAbDwMmoPhwpQGdMjhxd+lGFlwsNZ66oQF0bf2N1zPbmCuSrPpltAFEtNvH3u7HLpYojVkSZNuVcWG959//nkJmyBHAhlklR1VItMURtJtJARn0UUXNQsvsrALOePaWHgJgcKzgHWXF32j4OTmm282V1xxhSjk4I1QcCphb16yOveEgOCFoAgkEsEoiPF5JVr099NPPy2FFxEvQHJ5iy22kHEAjGBl/tWvf2VWWGEFl8hOWAjhX+4VO+TCA87+rqFg/Iu37KyzzpLwM9pD/+PBmX766QXwrb766kLW/Nh+tW5pbosjf2WHcO7kqSIouQdXGZgKwUGMoOS0N9FWxg2lKgwBEBR9Sf9aWW75W18Cid6AieA5GjwDOWArtU9E+sevH4JRgfl9yCGHmL322svMOdecLpxThTeagLt3TZVOhzQcdOBBIuARi4OPPk8VYPQIDPP8ueeek5ytIVsOkXUpanft7en8mYRFWohX4ElTwuGeNbPPtY/YW4495lghxQiLyMsapXj2d959Rzzn5LYhcCLqiG3t9Wo7Va2ZnDlQ9zzpzfoIx7dqX9HPV+0vuftK7HqZBL5pDqfO0imsz2vtK1XjkLM/tz7TL3qgRVD6xTD0USP6gqBEDhMOVfISCBn6+OOPRfVFwLYNe2rIJbDhQWqN8wFpEjBUWYQyN1k8KGLdt6FKHLwAZGqRaKiXk9P1ADchDoR4ICMMuEfzn8rPQhYopEdYV+TQGDN6jBRi/MEPflAAjrY2SYjHK7LSSitJ7RHAEyBIhQO4HqDqvvvuEw8HPw+ef7C8r0XeAKN4YiA1kCwIyMwzz2wuHn2x1GrgPf7lebGAHnnEkVJnAXICUcE7A0EbN26cEBraos/CYwjZKuvzFGGJTFPNT+ItLLHk18wyaBZz/333y7PRJzy/Krz5HoEGi/XEJijhM9UBMOH88+dCFUGJfTe8t5eUDQkhxAuyd+lllxYV01XG24b9NQ2DAuIUECwDXP57uSDI/04ZeKvq8xzLqPcZqeFh1wnzGWWsSy69RPKjfve73znLv6roNeVC2Xb7ktrsY8P2HSbE2uXEpdZGapsuWUtcnxwUDCDrrreuGDLEsxzuK2VHgO1HAWmmzbz19ltmxhlmFGNKmBdXdZK4fDlbKwqiR04hwiezzTZbU87Tyy+9bE499VSpJL/8Csu7HMJU30aNSDHCFfNCJYiZkqaY+Eb0b8LiEj3R13Pcv1fZM8Wak9obqvaU8J4pQpOzj6f6PLan6H1TfTip+ryKgFS9X7VIWu/3mx5oEZR+MxR90JCeEJQMEMGhRl4JVkaAE6pQgIWpvzG1k7mV5ElqafCfDUspjbPOOJCbDruyzdRunmLhJ/+jrc189vlnkhh+8EEHCxnwEzzV80PoFB4NCBiV35deZmnxLigY4AB3HiH//t1GZHxRvyF0ShPaOdDJGcGzQugIXhnCT/RAB6AgLoCVHHUzwuFQxtpoo43M9DNML9cBkKriFeFgSKouteRSkhSv16GPCXPZf7/9hRTsueeeZtVVV5WcGAARksAob5Er4pPJopuCHTx1kAXPK0Nmk//5UYGeJtZTZ4VwNarXMz8223QzIX143MgJaog5t9LMbr5MTIKSAtFVltFMcqH90tMaRK4mTVubeMwgmeSgaJK8Em6dk66rqshBDgGYWASlChxVgZwI6Nfnd/OuvU3m16677CoknH6TsM0BA1yeVsO0CrwL9DXhjhgRSJJvIijWiJG8RoyoBd4T1sZrr70m9aNQPNQ1gNFDSEqkqGlqHqnkOCp6Cy20kHiNnPEkc45ruCbX4j4YnDAkaL0TH/Czx9x9190idoIRB2+p5sWVyhuHgDkFuCNEvelYqJrjfKFqLvXxHFcvcpOBJUXEwoeq2ldyDQ05pCfTuJe1p1QRFJ849XGfN7WvjMy2CEofgMn+cYkWQekf49A3rahLUDIPNQlL6O4WDwrAGaWugQMGTkgCx7IXU2KyNTeilvIqr0lqM0xYviVuGvlNr64I7abAIjUD8GYMGjTIkScA4J/+9CcJo1Ep3iWXWtKRLIiJhEGpGlfwfNwPhRuABx6UWWedVRJ277nnHskzoWr7LbfcIsnp5OPwAoyotCliAyefdLJ5+OGHhbBAaAjhmmvuuRryNQBPkBT+1YR42o4HhtAqku/xnAwdOlSAGbkLkB3UwtZdd12zw447FPH2tj81Z6gpGbxsBvpAzSMoeg3xjnS0m1dfeVXydpA+vujCi8R7ddVVV5lrrrlGiBg/+2RNbllFOuusjLqguCcExQdfKSDRQwCisf+QV+YHczP0BkQt1zGAFgPXKaCkf+8L63IV6Iz1TQhoE6BTAb3IbpNj0tZuyI1j/W680cZiYCDnTNdJLGSruLTNEbHS3Sqn3VAUMzLvHMGOrIGyxFzIgKhtWYlt9Yglc0ciAF/3N/6lLhPPiWqfSo675oZjGMxxFQYQj25nlxS5JceN8DPyxMTz7Yl7YGSBnGBkwDOsnuhU30b/Xkb0IkDWH5+Gfk09Wx0i3hdzPEUMekNQqvaVqrM61jdlcyG15nP2xDr9nVjLldt6huE0eQ0v4KHyPq0P9OseaBGUfj08NRsX2zhyrVclGwmHIsAXC9r//vc/Kdan+RIxL4mz9FplosqKyVWbYqobUpYS+8y0A3BAGAhhUiTTAvh4BsLUCIHCK4EU8sILLdyo4GOTRdViKPK4NolU8lLGd5oPPvxAvBVYYgEfSy+9tADxu+6+SwAJYVl4ZAAkHO54THb+1c4SmgKowmvz4EMPipUSMgPYWGONNYRwQKYABYB72gr5oS14aPBUUPkZskiOyYYbbWimm3Y6aR+SyMgRH3vcsWbQLINc6JkMryWSDZbbuge21+dqSYRkSJ4S/dPWZh5//HGz6GKLClE7+qijzfHDjzczTD9Do2qZlWnmGlLYk7wlz/rclIhcZjHTuVtlLbTzyJ+fDSQpBpTrLMGqvkwRFxvipfUtfrPPb8xbb74lnjg8Yg1hLAmC7pqZs5ZyLIwpA0IIbHL63K8r4n0+Glee0d/+PObj7C8onrGud955Z1f7KEXCCaNTQwbrGE/VVlttJaFXOqedEIUthqohmnI/r5o6P3MNTRxXA4Qvp/7ue++aN15/wyy73LIu/NQ9ezBnxNsZyH4rqdIcOvYP1ovuq9FaMLHx83JLRF3xq68kROzGG240n372qVlv3fUkFHOGGWdwoiD0FXViHnvsMRHpIAxM2/j/2DsPMMmqou+fmV2CZIRXkuQo+AKSQTICEhVQySpJYMk5KEEkRwmCkiQZSCJRghJEQMl8gKAgOecsCDvzPb/qU3dPnz7pdvfszrz28PDs7vTte8+tU6eq/hWDW5UCoHXleAC8yK9yILj0HHebx53mCONNrpSc9xigyp21Eieie49uy5XS/VGe0Ot7ACW3syPm8x5AGTFbVbDQmIHkG34hIe/f3rsXhjeGMob1vvvt21DkTivd7OpKvC51PGQpYejdBy/rZptuJqlpFMDjaSXSwfBC0qDmmHOOKnLiRmEwujUNhPdDmUuB+aSTVL/nGjX4+RP6qNGNocFAOQY0MpEdgIcRJIYTRv3A2Ebbzv5+iebsu+++Mr0Z44H/mV+C4SWFqf395neX/84wAwFgArBiP+aee24BLjoX5rVXX5P2yICdKt0lpaC6QXMHEApr0R75s8+kJfHKK68sndCgGTU1kjNvf/g3NTvQgwiUdn3j41DqizvgruWV6vB4KZDIMbX7zIYVGf+JGBKaGihft/OG9ttvP6GLRvdcr3ZuSU2fx9ZTYki475MCRb53POM0CK6/dD2BL2vb2/vuvU+69hEpbaFXxLsskWEzaO6/737zlcW+0gDz1vqFh7UVr0aAFXRIhIb2z7YmhD/hd2lqQeR10nENKAATNBb511P/MqusvIpcx/nljJKepsCHxhI0RuB3/Hzxi1+UKBoRUp5HGikymM5l1JuttdZaAniiHcVS/GjnH0m9HrOYBgbMRhttJPKQmSc333yzvJ/KPlJMqYvC8UHqqNaVJfeyjnHbwf7LGkJ8XnrPLjo+is9/rUNcKFe6IcdL19WJXCmht9onuWtje98DKKU7Oeyv6wGUYb9FNRbYZYDiejgpzKaLF+lFFKTKjzOsMGkwlhpvOcNRH1JiBDnX4NVkIjy1EbQPJlqx+OKLSzpSBS7GDjRNSVZjmA42pHExWRnFTDtO5npoagW/k8LdsWMlesHvyYenxTD3fuD+B8x1110ned4YMDJQ0kYceB3Nl+d5GC+AGK7HG0yKGfNkAD1EX7gfhs1Xl/+q2XeffauIjw5W09aqYvT2WwMqknoXTdGIsVupwqc2xdKS9bKWiSeaWN67Mv4wjMygeHAZ9EikhW5mm2yyiQAvAb/KWz7wSO19iTfffT/fs1+iEL3vJ1NQfFoGUl30XRWg8Cf1RMynIPJHnVfTvJ5QW1r/OblzVLqXKXq4n+U8nc76QgMYU+lROekn3eAGG52xiITceuut5qyzz2qkKymtPHogy6CpRkmuv+F688rLr0j91J133ingkKnvgIQrr7rSvP7a69JCe4kllzDnnH2OgAjkAVHCP9/2Z0llxAEx11xzSVSW7nazzDKLNNDg3x9++KHIBM4zLcw5E8yIQv489vhjZsopppTvcw4opkcOUDv27HPPymwjoqmkfr7/3vtSD8I1rI0GGLxjclClx+PaCa2KflpgTISXIbzIGRw5Gn1GviE3+ZwoOumyKvOKAUpqE0t5MXSPUodA6vm5M1/H8aHPCcmVOu/ZjuMjd+ZzujN30HI6XEFF7j4l9K4DUOy63PTLTuRJbvm9z8cvBXoAZfzSe2ifVlKDUkdAOAIXYEKIn6JKurrwEy3yLBFm7VAiJ+QjhhIABaOD2QGsH4XOpHWMffUiqsfeLTrle7vvvrvU3vAdOt0wtAzjBM8mBgbggQJTjAqiIJdffrn8ncgMXk/qS5jmzpBGjAlo+PJLL8ufOp0eg15S5kaNEgOGzl3MMfn73/8u0Rc8pxg/RCPw9BKRUENP6losINHiYTdNJJvnPgTGQ1XUjfFoC4Gr6IeNukFbWi1jiO+2+26SVw8og8ZarKyRpqYldgugpIyAHJ8556IdNna/A1CTn0EjgE2Ktnfdxbzz9jvmnHPPEaNWAKjtUBfdT/99Umew9P30Ht2MoIRSgOquxzWGBo2cN84W9FvsK4tJOmfKiFZQSISA84k8Y7aTyDTANU6HUf2NznN9/VWUQ2cdVX9aoM3e6T3ha42SymBF6yBQOcOfRChICV122WXlOdX5p1U77+LMIuFzKah39h/Aw7BZaZrR30irDP5EeFyL7TUCLpE7W7938EEHS40ha9dzyLvtuMOOEt1Frsn7dWIF1tnv5sPSvfSu3H3dM17q+Ajp1py+DW1cKdgoFT6d0Ns9azm51+5z/L3QZ5bQLsTjvQhKKWcM++t6AGXYb1GNBQ4RQFEFdtCPDhJjmFQK9BPGVPQnFHIuFbwRg0i9ftmca0+ofvzvj6UYlHaidLwCOOy6265SF0FLXn7cPHLtRsa7UpxO2gYpD3hZKYzHIDjv/PPMV5f7qgAS6kaWWnopc8nFl0iKBDUEu++2u7ni91eYJ5940hx00EGSHoEBRYoGQINCaDy+2lkMQ+TddxodrzAMqC0R72h/IyWqGnJIfrpYRDaVisFpNp1Lp46z7lqtTBNGf5NnKqbUvX11o1KawiJRJif3/71335M5KXiqqd2hXTLNAL62+teqeS1q+AULw33Gq+PpTBkSIYUcY/IQj6eAgXsfx+gRGvc32mPzAziF56g1osGCfhbs+OQbDZFUsqZXGCpDIkW7bgBCl7b+O9j6ClKV4Kf99t+vOjvVu7uGpq2P01RVeFPlmfK8zi6qBs46U+q14QXXShttWn/b9t3a+U+iEE59CvtLFILzCUChbkVT1KpGFpaG0mWLCOuo0QLykRMAKp2fgkyDN9yUyRY2DdHc3kdnQLngiDUQnSGK9P2tvl+l8fJ8nCw4S+hKSG1d0xyl2PlIAFvl+eyaY8Zr6Peh81VDfQYv7ZZcqXPmJoTuzDkhcvSuIzdTexKKzKZo1wMonXL4sP5+D6AM6+2pubhuABTf4LH/RoEf9uPDRFkCUNTYTHrvnMLsaL/60CuGPFYpb4r/WUDAs3bSLah1IEXqnrvvkcGGDCibeuqpG7UjtshRgRBGAhOUiaBQrMyUeZQzBuTPTv+ZFKHfcMMN0kGL/G3tVsUcFQwlwAgD2ui2RT0BfwfAMFkdIwDPLfQk15wZIrfffrukdNGEgGuqtsh2CKJOohZdYHPkJW2MKAVdeWjz7MyBkUiKO8OlxJBQgR+JRsktcga+fY4YVnatGgVQg5AUFwDKrLPOau76610y3HGRhRcRD7IYiqR4WU+y3APjsFRRlXjeQrSo+z0NfmgXu1B0oIDmWockdQyjR8lQTuoUKJIHQLPHSosgOI89I+YQqGMs5e7tp63VuXddelve80Ez/9bhh0RIiZSSUkknvaYfuza9niYXRCJIx4LuelYAGwCDBvM2oioy80nn0dgDoN0NcSJoHVjV5cqJMKvDg8/uuvMucVSstNJKVdOKyvFii+/lDCOLnLPsnoUXXnjBPProo2aNNdcY19a9UFUo7ZTnmjpm4agZO1bSze6+++7q/QFqpMUiv1ZfY3Wz1JJLlT0tJcdDBm2b/BBcTB0+zBnMpRGU1Fmpsx6NyLlyr65zr9TQH240L113as/q0LqMk3tXTSAK9ADKBCL8kDwWe9DzoFaeqpDBGRB6Ldc7Sp0ICm0nMbYrz7j28a/rTfa8mcGZJ3UEjX1+lXbmCLpLL7lU5hwATvBKk9pFRIVWuKSu4W0VTyfzE1zjus+YLTbfwiy40IJm+ummNyeedKK0LabQfoUVVpABkNxvs803kyJ86ke4Nx2B+BwQQhthgAhD984951zJRyeHnTx1Bi9i9Ky33npm/vnnFzAEMJF5KJpi4TJKwGtcfZzznJeAPt8bVcqkMSUX4Ak1jJhRM9nnJmsUImv75f5+iSxR88NMlz323KOaaq37KvUYdhiodmJqKp7PgVX7TsHIUMgISNG1Ds1dQ97bR3cQI+siHZA/f/GLXzTaMjfQWgVE5RVie5U653qWidRYAFg7UydWt6MGZ8SQcuvZilrHKu/FgLLze02vknqUgQFJHeQsf+c732lqFKHdtxRMMOGdmgvOqtaCBVneBe2pM2hpoNEQtwZGnQfXXnut1K7MPNPMVeev1DOFbg5Qh3ZvvP6GtP7d6FsbNdpQ28G0Tc91OnZxvppSsjR6ZCfaCztR92UNYmpbSEObfIrJK5D0yX8+kZlLP/jBD2QGi9ZFNa09pgNK5Yh/XQ254p8JdYRkHRuhtTkpey1ppj4gd77v0rBtHtdzpGc8tL5u6073GR3Klcph2Ybuboqq+ec+BdB83dZL8Wr3xA277/UAyrDbkg4WpBGUUs9VysPqKAdNTWCo4ZtvvikRBRRuk1IvESApBRQyLOsIOTU8rZdTPZ+sd91115XIB9Pi519gflk7hdso3TE7jpHWpOSDq0dUFLptH4pHloGI1EfQ6heDEUGKVxEAQiHs888/L3UhgA8ADyCDVDJqTEjjoBXxvPM0BkXS0pP7sC7WBDih7gKww7UCTGxL40rpxkDKMKF5W7NMrKKHljoh/MILLpSaAKJaFIrjCZ99jtklVee2226TQmN3VoUMtTSN2p2gIZFS8nVoWhIZifFqCvRYY0ANTAWlgDS8++edd54Yn01F0Dlvbsyg940Q/XedMxYyQOsYErFn5mgUE4mO80S22hrql192ufARHac0JUoBnYLBBx96UOZ/0GKcH0mlTNGirrHs0VsL85kVRA1b1QUsVj8S4F2J/AwOyrsBrHBqVAa41nbR7luH5VrAIcDFiUhKFzLS0awxrBEe7k10R7uFMUBWuxQS1SRVdbbZZhOQ0uTIcvahAkK+Ed2OWuuQ5tUju83jJXIlB2RLgIh7zXjQnZW+ya29RNaV0jwGauvIlR5Aaed0jYjv9ADKiNimwkW6KV4l3vaUgesIR+nt398vwIT0AgrFpTBbDcPU8nKCKuSxUS9tSceigOB2C7MvuPACaXdLrQODEMn95kdmDZhB88LzL0heNZ+tsOIKlUeSa0RxU3zL3IGJJ26kcdg0KgwDcsIBaWokSIoO6R52HghpcJKCRRG8po/Z+hHuc8EFF0h3HCIugBYiPLr2ptS53D75NGjT0NK0kkJuG3dZHWXiKWaeqUX+xx9/vAyWpEva1ttsbU45+RQBcXidabkMiATEVe2KbSSlqSC6hFYxwJGLiGQM5SjdQoaWw+Mhmq13AAAgAElEQVQ6O0MLqYmkwZeXXnZpVcMgBdf9jY5xTe1M64In97yV0Cr0UjE6tUPXLtC8ihz0NQrl6Tp15plnmgsvurACLRjO2goYfrv5lpsllWnyySav0qly3bCaDN5C2imo4Lt0P9xn330EQEjKmI2OZM+bpRGyAVnCOmmTDmCn3kU6ktEiWdMgpURt3DBKBV4un0lUxjRmEElb89HjUkVJeyOFdc899mxEUMygPJd6O84iwDlU+9IUJfON+JweiBng7Rjy7nkr3KeWPajL46l1doHHW9aXAG/R+p4co9WR4yH7okQWlcrQkKMl5iDpAZTczo7Yz3sAZcRuXWDhfg1KTsiGlEhASKHY+Z9aCjx3xx1/XKX4o73fSwBSiPb2+e0IWbdTlNa8UC9z0003me23395svsXmDbDBUEALQFg/kQ/qSkgDIx9dAIxNXdNZAO563MJSrlUAVxU6W2+lgg25x8SNhgLQUQELgyMBKBhVRxxxhNRksG4McAE+kTapQZYNGQAl3nSHB9oCKDmvur/YgBJTIEjhPECSqBXebyIJRK+22GILqR/S5gD+0MyQ8q7SLaBhig4lirATpZrhcbFrKJAnkmQ7SO2///6S709DBimEVkdACgCURtN8h0BdA670XA8FzSM8LpFPulD1jTPSGTq44UYbGurBkAuc+X9/9G9JoyQSwMBBOed2KGKytqcGj2s9mG678iHOiv323c+ccMIJ4yK1CipyOsh5b3gEeQFI4IyoLNPW5TxPwYq/Fgr0tY6NiIgAHiLhEzWcLAJW6CT26WfS1IOBsdRA6Tswa4ZILymriyyyiKxanDEhR1LMM55714pw3oXQ4L+Bx4Wo3rvXleO26UYpqeW6unLAXWfEAVPr+SXvHJPVPYBSi9Qj6eIeQBlJu5Vbqx7gnEJNARc1YJx7oMRIUTjxhBMlgnLKqac0lBP/+SkK7YR/Yx6vml63KhfbDpEkVYEWwHgbGXios0zEq+lO/R00UuBOXQiRlGrAYV/DgJGaB1vwLbNG+qz30xqW0EGaBvQ1Wv4KuHEMwaZOVkSjrPdUZyKc/NOTZUgj3YfUqGjxRpYaye51OSPRF+w16V2s2Ox9W2pFrNGhnm0FgUzd/uKsXxQwSdSOnHgKgqET9OXviy6yaGUg+SkrLYAkRod2lHLIgAgZVTGF6xlabmMGrZEgtY222BihzNNxi7OL2ruW7mO776/v6xuNIbmSMjxy8sx9TuxaO/C0Ahq0ZB4YMG+9/Zakbh5/3PFm3vnmlQ55dM3bfoftBfBpdy010pPR4BI6uWcpQP/rrr1O6qqIxKoMKX39JrAD3h4YNDf98Sbz9ltvm4032VgK75HPc881t7zbiy+9aAD7zBaiFfEdd94h35lvvvkkVZWmHAyFpPMgAPjOO+4UOU5nLqJKtGkmuvvtb39bUlgByzimaGSBQ4UaMWjZ0lWuS3K8yFgeTjzuy4QSfvE3P/U+OTmuzy8FMiHGK1lzisddx0fJvXL6LCezQ2vR7/RqUOqKlmF7fQ+gDNutaWNhDkBpKdjLCTk1IrUjkeZ0WwCCAjzm6GNkKjLFu2pMthhMpYrDeb0qR9pOWLfopw0CjJvGjcHCjA28pQ899JDUi+A9JCUCj2H1Y8EHXZMYQsYAtB3H7FjVNPj5/7rWysCxQwm17a8AGVK++/rEaJAWpERE8FLatArx+NraAgrmN998c3PGz88ws8w8iyh97d4jekcBYMp7zoW+ZzxDvWRheSnlSxVRAqAoENPhjlW71T4jRhSD8Wi5/PQzT5uzzzpbjE6MpG9u8E3zxVm+WKWgqPc8WhTr0ycA4qOFtZ16g+1Zkv10IzoBgAgAO+LwI6RuiVk98F8FeEv3JRJpSA7nTHmoPeBRgec6ACXEK9bYDhbW1jC2VNbJMbCtmqHzxb+9WM4f/EL0V88yUQJNd9KIQ1HTgRT9AzRXYAndqU3T4ZEy18R23gveMgD09B31ezhTmJNElAhAT10KDhg+pwEF4J6GHVNMOYV55uln5DHTTTed1JdIncnH/5YOetTiPfmvJ0U2kf7K75jx9Jc7/iL32GTTTaRe7pOPP5FOhshSZCrdC/m3zkoR2lvHUBOP+8Z7CQ+XyJXxwONSt+PqpNC75AzzLvF4jGwqN5vW2YYObgsUuoBUdZC70JjOigC6ZJG83jf0TP85PYBScspGxDU9gDIitqlwkWIbN2Zk8CPFx5r2ELpFyuPpCAJVPIcddph56qmnxLMrXuvRttDSF9Kx+9Y0opNGt6fEZI2uwdRnzKuvvCpDD1HkpAip4tTuT1yvhjrv8+EHHwpYwHs4zbTTyGdN7+nSMGJwySUZBUu0BYWC0fLmG29K9IRiXQrpSdnQrk3RNrshT2VIGSg9Ql7sEiWWM+qVHqH9rmPMReglcS7b9IDp1qusuopZbtnlhF477LCDDK/8081/Mk/88wkpqm+K5sUMGFc5+kaw/XdT9CrmqUudndC7R3i/qYUtNU5jBwwpXoBrWjHzTqTjaM1Xdes6NE/RImRQ+MZAqdGR4ocAGNOz0uJMcc+Qd6arpfiGin7HAcN02PvDH/4gXb00ctHYfqdldc7IqvnufnQW/iUigWOHSfVq0KvTooVVEnLFdY4w9R0e4Uzwe+2qxd9l2GNfY8K8C940HUvlmoKzphblNj3on//4p7n11lvFIcB1AupsAT5zn3DibLjBho3aFduGOQm6XJ5y5K5smwMqm7oX1uFx3+iNyeGI3GvqhBYCJv5GFepOVx80AXt7Px946jXVcFYnS0Gj8/qZDvCsAK8d+qn1lZXzR8GwbaRQzZfy01/985sDisNFrvhnuES3FZpUvcsmLAV6AGXC0r+7T3dqUCQt67PP5P6inEM/hUJWlO7AoNRoMKyLNsNVrrMKuZAhFzI0SoVayNhx3yGiyNWjhBAmLQFvHykKf/rTn6QOxO34pIBF02ygF51rmENCeoTUBdhJ6C3daUL0zAh0oaMzlI/UM1KYKHalM870/zN9RVdV+q6Ck7/7BlvKwEoBlBjn+TxRYiSUXJPazwDdXEOPv1PUTIrMgQccKHtD/v0bb7whYAWDCWDZ9FMCUJQ/czzp0zEG3FKKMafs7d6y78zbYQ4FjgC81BpVi9bSpO6de7ecXPA/L3yP6msx/gyBZpdHUiDclyuBfUReMfwTkIeTQoC/nTPS1LGrywAFp5BGUBVg/+hHPxIHBAX5bvcuN8KSVATOGjVC+49//kPkG8NiFXioF12ucdJTq3s7NK9AoQ2riayz0+pZ/wcffiCDbYnsEoUimqJdBqnnY8YMbcDpVOhGj2Nzl9SBpNFhnqVDaKORvU7kSidnwp73JkeFv0GFurNlX711SUSf9va2jbh2YIM3pENh/yjR45rCqAC3atZiW1DLXCzbzEabbWhtH9/VxiJ+u+nc+qJ8OZzkSg+gdNeOHEZ36wGUYbQZnS5l4LPGoL6mosVSQR3xJkuUwYbuMaYpYD7q6KMa3WQ0gpJauG9olAi2GNjJABTtNqNePVr9UoNCetfvf/97M93001WTmQWoWHDlhpbpXLPld7c0X/nKV6roihath4oXQ16xXARFC+HPOOMMie5QdCrFrjY1TLuFVZEef29K6O2CmZQxqNfFAFeJkVByTe45AQADjykgU6/gHrvvIQ0FKN7921//JiknzA0hl74tgBJ77xSgihntdQCKw+Mu/2FkHH300eaOO+6QuijSblqcAT4tY2c8th7/+sx5CxrSdeVKzqtZh8d9gBIAGVKH8tZb0locgMAAVJm3Q/dBt6VwtwGKrdfDKaQRhVtuvkUGM2qqXmVc+umblq/ciIIL9GTto0eZV199VQr+6XDHrJKOfyzghve0/g49QvtzeJDf4dzBuCU9jIgUERyACrViTWly7mLsnlfRP5tO685QcXmrqclJKY/H5EoJj3u6yT2H1bpixE0BlNh3nDWhqwB92jxFn+e2UfflGdfI/kw0utLJykta16QONfmu3Vf0l/K+DMF1z0+IfjknRBfkSpUO6A7grfPclAMjJ2s6PjC9G4wvCvQAyvii9Ph4jpPipV6UlnzggAKJCiwr4BAmKC/aZD7++OPi2eUnOKwrZbz5nuccTVLXB4SZ21oTQU3XGiIoFKNfffXV0qpW07oq498xRHnPX//q12LMrLPOOlU3laqFp7te+/ymYntf8HvvJ95Vew1/Jzf84IMPNgsvvLDZfY/dzSQTT1LNBGnJfY4p4hi99foQDUv3wb+uxBAuNVx13QlDQnyIGsWy3ZbgQ34wlCjiPf30080cc87RMoguyFo5Izi09hJl5xu5Ob72+Mj11GKA7LffflIHQKtciuQbWZuNyeIV+C0BhXUNiQgvtfB4hs+DQ+o6XUtOrrjnwxrCyD4aK9BwYN/99jVTTzV1o/7M5euYYya0hy6Qi+yx8qzu1f33328WWXSRcXNH7LMr+ew3GfGHBDrnRD3iOFGI8k451ZSNlsU08kitN0C7FseKQ5PXXn1NWgpfc8015sqrrqwcJ9IyfWBAIlPoAOr2ANPQWevrWpqm2Ge7Hn9+VRnS7uBPf50lPB6TizG5Ejh7cgvHUBbaaBpgHZlXk8cViArAo3GKnVejjhnWJA1ZbJtn1qnXqV6XqKATtRO+Mo05Xe6cMjd1rCkK79KjgL/l8pL3LHDWtHSN7AGUOprjv+LaHkD5v7TNHPCQYK4jZAMCSHKWBwfMCcefIJ2ufv7zn1epUpVg9z0avrCzYfPkMDRPeRQLQ/u9ygNGZ5+xYyU0jiKn/uSSSy4xM840o3S3eenll8yCCy7YYuzxno8++qi8H55XGcpoh78FFW+pAe+sr3rFvkZ7YorkGUxIO2QKVLUNaNDo8GkYAx/6kBjNYwAl9D4lRkLJNSHFlgEESnudAaKGA7ShG9H1N1wvXl6JGqYG3jlGnkv/lqMfW4/SpYTH25An6j1VI472yhjVp512mhQ2a7Fuk1e3hOZ1opWxddfk8ZYzmwKFJYAwxasJY0mNPSK+5593vnnxxRfNgQceKClJVfSU7w8hQCG1lPNN3ZQYl86skgpshqKbkb1FBsMjD/+/h8WpoSmj6oVv2sIYaLa/D6UvadoXRfGk8/InDoD/fPofcZ7o57wTkRUcP8gtUlNpABBtU27lsXjxmedjzyvpTVpz56a+ZpsmpICMv6cRfSa/thF0BX5S26FzrmL1Ga5sLZErCR7XKIK2yHZn2ujeamqXOgPdmjV5VSc1T/jLzvtRIMOffMeNjCk4FhpYQKPR+2QjjdC7h2iQOJfV1sWcBCn5GZN5/hkqcSq1Iad7Xxn/FOgBlPFP86F7oo2gqDerEjqxJxYeeC2qZEAjKTVnnX1Wo3icNCnf0xQyoksEVkixpL7nCf4qp1pb//b1CRghxQtPIMoUjyMtOZkgLzNHAj94no497ljz7DPPmlNPO1W63ATTuFKKMOEJUs8hMwdQKC+99JL5zne+I8MvF1t8sYbRQdGrncPSJNB9enQDoKQ8jaXGaYmxHFp7wtCQgtD+hnKVYl9rSWoOOxEU2qJKdM+mPWQPVjvv6vJztwCKZxQrf2G88fd99tlHUmiYRUEXJreAt5bxFjJ+U8ZdDgy4e5jydpbIlZABHftdCmj5z7L/rrzRtmMeTgdmHG2wwQbNhnSXAYoOZ0WOEIWgTe+8885bPVPTvioPd0jGRfhU6+vOOvMss90PtpPOWm4batcznp1p5BmImj6mc6Ku/P2V0tXwm9/8pvnhj35YRfFUNtGAYIH5FxC5ymwZfppSfj26uob1e++/Z+74yx1Cl9nnmF1kLM4kdc7U4vGacoXLOWfsw/sfvC/rnmbqaQSsQE9aMOOYoqVy1XwgJFhSMi/Ck3Ibhy6qC4ikk+bLoFpogI4lfQ4wzSwk1kKK8s677GzWWH0NGaI52ecatWnqyNp5p53N3HPPLc1CiBJy3dHHHC3vcNddd5k111xT+JE2+rIMG5l2HTstGRGxM94NuRKTxZ3KlVJbI6ssehcMBwr0AMpw2IVurYHD7YfM1cCKCdkCD6cY/33GHP6Tw8WgxpgWz0yqVaYqwE6mwpfQxfEIqqdZvGCmT9rU4uGjQB4hTZ0Cf8fgpTBdio/VZWTppIr9sB8fZmabbTYZ9FZ1qsFgdgpJqzaU/jojQlbpyOVStDhqlNlmm22kE8+WW2xZgb6scRGii2PcNaUolNCw7jUx76y9T5VD7+YXp55RCoTqrlOVVYrHXaOhruetGzzu0FIjRfvsvY/MG6JAedpppq28nNEoUejM16G3Zzg1fbUkncP9QihNpBRg5PbXB4gZY0RTUzlnt952q7nowosMhnU1M8XxHuuZk3SbPidlynackkc5zo9YgbvyPgY30ea555nbTDrJpE0pRL6hmnxtR34DfpDvtEymRg7wQ3cw5NRUU09VFUnrWpv4JZVKpefWynl1kmA003adWStu5IP7Ut9HM4fH//G4pCKSPlcZuL7zyHaWlHSkgQGJas8888wyhBU5vPY6azc1FvDpX9En5ZApObuOrqAukVkus88+u2HuEDxCaiU1Gvx9l112kRqfpmG5ri4N6dWY4R75nuqD8355nrnqqqvM7373OwFqm2yyiTn3l+caQCL/pvsbqcBEs375y1/KvKxFF120cpwBLgGJ1DNee+210pJ9m623EcAzwwwzmOeff14iVT8/4+eSmkeaNq23F1hgAbPaaquZTz/71Fx6yaXSgnrllVeWJiR+lEX2IEfj1P74TN6OXMnJcZVjvTbDOUk6Yj7vAZQRs1UFC415H1KekJgH0RMgKCiKk2kzjJB0c3aDK/M8dEUCruAVWy7x1u/m8aIAaU+LEr/l1ltE8fzqol+ZhRZaSFIkQlEKbdOMYqBDFK2VibygY6XNpm0Fy/tHmwRE6O22ieQ5TLBfdZVVzfXXXy9tjTXtQyfSJ6dbe4RoMpgyAKIdMjd9p879NadeUyraebhjWERpUofHOwElzvqrot5O7ucAeGmxOnqU+fGhPxYjgkglnlI17HhMtjGFS6tSgBjaE72P1r741+S8q4VypQ47BGsDEkaTpuuwT8yUmWnmmcwqK68ikTc3hTJWf6C1ADqs1U0hDdXZiGFv66b+9eS/JEJQdasqMe6UGD7I06iQja7ieAGsTDvttObGG24UA/Svf/2r2WKLLcyqq62ant3h7EtTmpfTDAW68f/GG28sgx7xzO+5154VcEOOYtQSBaYObPfdd5eItKZshQCY1klAS+57wYUXSJH4yaecLF3WJCJqa/DclM2gXHMAVYseCskm73es+1e/+pUM8MVI33vvvaWhAimAgL/bb79dIphjdhpTdSiL1i25e5aSiwGAqPz0wfsfSLQKXUNq54477iiA5cEHHzQnnHCCONlIqaOOCv0F6KBzoSsX6AK5yCKLyP+AcEAGjRloZU+b6+WXX14ADmmj6623nlxDTemZZ51pfvub30pdEYM72RMG4Wrk2k/5qs5AnYOr1/oyI+W4CAGaEEAJgaLcWWtn7b3vTBAK9ADKBCH7ED20LkBJLcMLU2NcM6CRvGqEXBWOJ1c3ZuCEwuBDITw8xSCpEH19Umuy3777yeRj6lBQjrQdXXbZZQWk+N4xae3oDKqkNmSjb21klv/q8o1ONTbtSjywdj5H0GBOGG+aigbJXn/tdamhIP0EY0bbQbvPKuWUYNQkJLxLb5i7rvTepQAl5h0rUWouQMit2/28U170aVAHuDlKW733OgOC+if4lW5JtBluZFHaxZas2TWGUtfH1ltC8xiPl8qUOvvkGzipFBrnvnrWOKtETh977DGz6267ylnWVCZNXyUtBqdENTtksFEz0mSQxejqgEIej6zcdNNNzcWXXNyIMvf1tw7bTKXJRKJQGNZaPyOdmfr7q+gucghgS8eyqhFACPBE7u3O2dHaCIx2jGPqd5g5BCjabrvtxLPPtHq8+j/64Y9Ehq32tdWER5sAg8Mj0EH3g+GPl1x8SVVkf9hPDpOV8t1qDkoIpNUFxb5coJWvHaxLXRL0I2ICuONdAEp0VrznnnvMLbfcIsCLz6sC9pCTJbSmnOFtP1cADZ0P2P8AAQvvv/e++da3viX1dddec62hycLmW2xuLjj/ApmPdNnll5kvfelLZonFl6gaqvBOtMfHgYh+ozkMAOVLC37JvPvOuwJQAGKMB+A9N9tsMwGWACD2lygZMof9Aegw8HOSSSdpPqElTqIAvZtuEpPx7kV15UqI1iUysh350/vOeKdAD6CMd5IP4QOdOSiVTncM7uCTU8reMS4xok468STxLJF6wo+E4nOh2og3sOtUsIJNcsD7R4nwfvyxx0VhE6lgYBtrPeboYyStCs+gelFdI0TTG1gfYAxPE8X1393yu+YLM3xB0jVcT2pRcbZ9WY3OaISE+2CE4smj3qVKbegz47r+1CGUZ3A2efjr3KfTa9sx1P1nlgKWkrXmDNp21xuIEtRNz3MBsQJkUjMwkPCa0kZWeJL0G+2cF3rndt8hZhyEnAsltA4ZxWJ9el9ud701eFxpi2H/zrvvmFNOPkUAgxYM40lecqklxUsu9U525pF+z60TaYqeuK/iyTfuce+990p76AUXWnDc3KXUngVoFgJGn439TIrRXa+2etH5E2/797//fZFtFV8Vyl9ohDGufPbPJ/5pLrv0MjFiad5xyKGHmCkmn6KazaHG9VVXX2WuuvIqifa1zDWxBqu+i87poAkEc4uQfUsvvbT51re/VTl8mpwzrgMgxS8xQB34vXYBVEcVhvjG39nY3PXXu8x6665nbrzpRokoENEhIkXEsmpo4PJxiYPGXXPgeqUhIIJ0OaL9PAv9SiMEaiVJ9wQwACSInPEdQMbMs8zcAIR2/gm1QhdeeKHZZdddxCmH7CCqRUMDdPY8885jfnnuLwWAfeMb35DulqSDnXLqKeZPf/yTpJRS88IzACnatlhYs1ODPyTL6wKRErmi9+yleNWR1MP62h5AGdbbU3NxAJS6hkUuyuG0vcRDRyj4nHPPqab/tqRJhQwenlEi0Gu+btPljjJAyaFwyQHHCzbf/POZM04/Q2hDMSFCWYW737ZVZwHIXBI75ZhiZcL9Rx15lAwIlDQbjBoiKnUErZPPzr1Rgjznm9/4pkRRvvCFLzSMUGpjSrpSxYwe1yjpVLm0syfd2OtSo6NkfTmAUnKP2DW+EVJToVcg0vFQagSFHPmpp5666uKVXOZ/G80LeBw5oPOaxDDtM+YP1/1BulN9/vOfF485MoJaA/697rrripFIlEK7H9HBiiJu/XcFZLS1bwCg8FxSawApWrcS7MpXl8cdPv743x9LxFXeke5eYwcEYBAF0t+3FJtHIkC+I4N/01gEoLz++utL4TVpcbyTW4/H35979jmJqlxwwQVmxhlnbLBo4LxJxIqBwX3GkP4G7b/+9a9LjR/voAMsNZ0uyusxfeWlULnA372XpOn2NeoTF198caEZdTSsj1Q5eICUtt/85jeN2Tnss6e/WrrpZcB26HpxOtj0SQVNkpVAS2EGbdr3Yb388Bn1nzjLWDPr5T1Yn8ubpN7xe7fhAO9KOuDbb70tf/IMHHUbbbSRmXe+eeX+v/71rw2pZjRsId24isjXlGfBfesWQMnZKqKwUaCdCPTed4cTBXoAZTjtRqdr8QGKHtjUfSOAxvcEY0zTZhjlfvwJx1edhVK3nlB1EeqJRvH88MAfiuH/81/83Nx0403VZGlqUJpSvOyLqLda0jtscSe/o60trTfxMgFWJho9USOVwnZEqbqZpWhu87yly5r1itPWmJQ5ihznm2++oEIsZgvfAOmG0Vr8cOfC0HNTa/E/03+HwF8uYhdabw60dwLi3CYQbUQF1BDQWSP8m9xwjd5JipcaCd3aT3+dOZCdS1kZzzRvkSuR/ZPOUW6alt0r9eh/9OFH0rWJyOjpPztd/k4HpZlmmknkHIbil7/8ZSmeBmxo50LfYNU0LsgA4KEW48v/++VwwxKlVQnNPcNOC/A1yuDyDu9KpycagWCcUqeAPJFOd2awqTEABrEM+7Npqlobx+9JN6LonZQu6EE79iuvvNLcdttt5qabbhIgJylPFvxh/FKrh7G/45gdW+YRKW20Cx/fw1B+9713zRyzz1HNUAFkEUEW47zPRuftvBSpSXFbAts2xdr5S/dDoj/WCVRFqZnGzvwWm/YrEScanbgoqs+Y31/xe7Pe+utVjqsqhZdGCjZ6WaWv2YG6KvsVbGgEXPlLAaL7bF2fNphRwKTOLgVWr7/+uvDiqquuKu+uAFenymv2QgXCR9mJ89a5pV3T1IGmkTbuA4gh2qWpa0LHiUZXTrGKrnVlf0iOl9oeJeciFYV1ZVon8rzuO/euH1IK9ADKkJJ3PN88kOJVraDOoQ149kh3wMuP4YQCQ8jxU02m9V815DWJkSNn2MU+jxhs6hEk55yhZqQo0JqRvGdC3ChU0juaunCFPOEWfOiyUSZ4nY488kjJ71UDSL1sdEHBkGnYkw7Bnb+6HnOUCykUdEUjNYN0B5SRzBQgNU/re0poGfPGpmie4gmXtjGDNsdTpYaweig7PS659QSUYEsqTAhgloCi3LNLeNg2YgCgUINCYTceT43mFZEntG/+F/20HxcAFT3EuSj33h7Ng/QupXk7PB54H11DNfPCRisxop988kmJmODRR+ZRmEwji2WWWcb878L/20i9tDSuABCecNMnqWNEvVZYcQUz15xzjTNsY+c4B1JiexEBjBR+42EHYBFhoa6Ngm/qb5BLFLozgR7wIu9h9x1g8vDDD0uKGLUzFEtrK15k0G677iZdrW644QaJfEhkyNIMGhJtIOr3wAMPyC3d+kQ17rXlvcxxefhhMb5J89IfNwrgAoGKfXRgq53rofJR0srsTCkFo/Jazp6qzGU/OUv8qWl+Al4GB6RDJe+mACN719UAACAASURBVKZqjGAaQ4p5J3ddGiUjRUyBo2YTVBER68DS+htAhUZEWKPWOylo4BnSmMEYyVRg72goIPUgTrq1AjLttKWpiXKM7NwuaZFsgaTMRnHSAwVQMdvMjgqIdqP05WVIbrg8GpLj7cr2UrkSkh29CEpdKT5sr+8BlGG7NW0sLAZQch5kNVD0sDuCSJU5yvvAAw6UML9MD+7rM8EBYb5Qc+8de6UUQIkZ5yFjxQMsjz7yqPR9Z/7B6WecLq0x111nXXPF76+o2re2dIHx12ifo54rChUpMKTNp6YlaEREoy7R9Cw74Vo9V6IgRo8yN1x/gyikbbfdttH1R42HOrRsx3irY3jXvX9or2MGWbtKzFeOIXqFrgmtI3VG6tCpQx6HJ8hHx9gjsqYe68ojWkcspOgdUux17u3LjNB369C0hL9KrnHX4cuOEGC2a9RoBJFivMnqzX/ttdckX//e++6VVEzy/+XV6eZn25nzbzX2iLRiaBK5qK6zkZwmErXD8xF6UnenbYBxHNH5jR/1jJMOpHNO7r3nXqlvmuWLs0jzD2oVllhiCXHikO6D4aoT4zU9DbDDvJVbbr5F0p6o21GjXTz4AwPSFRFHy/IrLN+oRXEbO1heUR6mJmLXXXaVaA8/1ElAs2mmmaaKFCCroSVr4ZlEEnX4rkQUtBW0fQ6fcT33qLq3ETuyjU9IL9Pfcx1/5/kKRDV1j32rZjDZCe3UZ3AOWSPXCZAYGJC2vETU+R20fuONN8RhRw2Q6gv+5FreUdKs3n5b5ppw3UcffSRgj2Gi1X7Ze/P5V5f/qhTGQ091VqmuUf+XFv27tUgKrng2P6KnmFJv90EiUhZQ62d1OkZG05rb4WlfbtSxVWIyrAdQ6kryYXt9D6AM261pY2GpCErIUAsdcBUyHkhB8R17zLEiTIkgIASr0HtoqSVe/9wrJjz3lcBVb5m7Xpvb+9jfHzNjxoyRIkOKIlEUpGscc+wxEqVoydFWegQMUq1NufHGG80dd9xhjjjyiKrrjxbZojRUCTeBFPseVaqALWwUpTg4YM4951ypNaAbjhRlkgJmvbItJCoxlq0iypG35fMQUIx55HPRF3cN7XqKa7+A94USj19MycXOi/v7bvG4PXOa9gdAoXECkUrSEzGIhJyxjnkhvp0QNM/RW3miZG2RKEHTDme8rE2pYP6+eXJOU2XcWhHXOUPHPRwTyBFSpzD+2A/+U+8/KVZEZrWGxU0XbZlYX8J3JfyPzLHTzxkuy/qJoEjBO/UMYxvds7R2RFOl1MCla9Trb7xunvrXU2b1NVavhhO67y5pV6ZRv0NLdIxmLdJWgMJ7r/n1NaXGTzuNaWpT41Uba0HekQZHZ0UAH/cmJU5TzrhWHTR+apW0MZ544gqMaetiAAUF5Vf87grpUFWliAFetJYP5xDOn/5RjXbxtn5DZbbuldZvaEc31kd0mw5Y/EBXvs/1OOjgMeUFjVq40XN9B96f99L5V9xXgM7gQON3o0fJ59JIwEY+BPh8+lmlZxU8ootJMda0ObclsKbUSdTGPlOiJc78LtUtPEebIwQL4Usj4CV82sk1deVKD6B0Qu1h9d0eQBlW29HhYtoBKL6idIWBVeIalqYjFkLz8CMOb7Td1ULR0LI7Nd5CBZ2hfH99tg+sjJFOKBS9kjpFjQdKAIU8xRRTjJuBEvOyuvd1Ur0oJKTwnkFjdDvBgCQErx1qNOxe0cczogRY9RlRDKog6E+Px5BOOVW6gE/bXMi7rnfZ37PSSJVHl+DW29x2t9tQldqTYvESRVR6RHIGrv95LqoyRDyuueiam46xowCFwmP4SwxQm4OfbWtdx4vZTXor+IgBOP/zXHQnR+/Q80I8HdpnjZpYPlUjWw1DbiMGpE21VI86zTLoBnje+eeJ0cgZxrCWguX+Pqlj2W233eQzaYBhvfbqzJHllXiIa/I4BiopPAAUaheQdzyTyIqCWx0Cqs091PPOo6RbGTUIxkaF7ABL9x35Hu/E9PVtt9nWXHnVleNaNQ8Omo023MissMIK5nvf+55EG6oaRnVw2PRF1oWTi6gErW+FJLbGQqNYsTRAiQiNakQvqlQs20mSvYAGRFpUhhLhYCq8zhdy059c/eWeQdbDfgI+NFWLRgHa8lv2sr9PCv3nmHOOKp1NDP2JJ5L6Gp7JTBciNcwzIuL00IMPyftSs8OefH66z1czVjTlSvWs8ot2pKwK9eFL2ybZLaKHb7XOxq0d9empraQVUGtqVyzir9+foHK8HbnSAyilEmTYX9cDKMN+i2ossBSgFBiZ1VMtKEA5kKOL0Dr2uGOrLh9Fg/NyxnWJMeJe44MoPvMm1rPOB+5/wDDLhD7v5Ia73bFcz1p1a9+4c55T5RH394viAfi88sorkvLGD142ChpJG1CPowI49c6JrLUePXcYI91ZaCdJB5VvfPMb477vTbROckI3AUrsQb5BG9nXFs91wRTrJuOtxMNeeixKeW8CARTNpVdDEZ459dRTpYsSbUPpjFQZUDGjPAeyPVq1GIDjg95uJM6e15YtzO1Vt3jcAyi6DinUxjFg16rea4k+2CgCQ/Sef+55iSJQQP+3v/1NZAAzorQd7wxfmKFy3rjNNlrSSbtEd/Wkv/nGm+bZ556VwnathZN3wydiU9L0765892sZ1NjWqE8VBRgclMgHNXxMPZfaiU8bjpa99txLogvIxc9N1kjd0mcpQICeoj+OPda8+uqrUoci6bbTTiuXiwHdP2qc80sji7ZZSXXNqFEClp555hlZC+un49hss80m0W0GCQMG2CNNNXPPmdukRPeEZwNMLr3sUulmte1228q/f/ijH5rppptO/k70neJ+3nHOOeYUpxJ/hw6S7jxopIbpkksukWfznqSn4cgC3G6w4QbSaIAap7XWXsu88fob5sl/PWlmn212OefchxpPGhUs9OWFzBNPPGFmnmlmeS/47+677xbn2vzzzy//hhfpKvnVr37VfPzJx+b+++4XHkTfsTb0CoAV4Pj8C88Lvcgm4POqcYB1fIS6cdaV48NGrvQASql2HPbX9QDKsN+iGgtE4blh2VLD0Df+Ha+XeqsY/kQvdgQ5NShiK1nh5huXVXpSzEvtexFDgMNdU03DRHPDGXJFDQoK+6STTqpaflbFgb6hFPIoe2vDgyUFlhM1ChpRBM88+4x0OEPwQ6c111zTrLHGGlWqAYJbvGGjGulbanCqQMfzh3LB+3rXXXdV+eLRnY8Ze6moQQhchFK69KE1I2BN3jaHf5reIQYAQ/uQM9468f7nDGGf8D693fV2yONu0wQxgvuMzCsAnACqqZ9S48rvFBc8Z6GzkgMwJbTs1PPfKc1LeDUGoEP7F+C5ysBy+dcBM5x79giv+Pbbby9yBQOQrn7UfWBQ3nHnHea0U0+rCpureg66R9maM7/DUvScl+yL/TL3Zn1EJ/DON/GKc43rNHE95250wZXrAk5snQd/32effcwqq6wi8k1S2Wz9xc0332xIfz3q6KMaURun3o7Ha+oRPPutjb4lAwcZPggoZMggDjDSlvwIk2v0qtzUQnIanlC7x1pYE53XSDUj1Q55T0OTxZdYvKKFpl6FIgasA2DGsETeacyOY2SAI3u65Xe3lDb1DKN86823JEWN9sjow0022UTa2EtEZ+yARIbOO+88ARkMBGYNfMZ6WOcrr74iUaBll1vWHHH4EdLIgGYuO+ywg0TlN9t8M/O11b4mtESP/Oa3vzG33XqbpBbiEIO2RHSQC+i2xRZbTOZ6AZ4AzAAk0pqhC6nYO+20k0TUcKBttfVW5sknnhR+1XoaAae2sF5BZSj6lZTjYgw4todeHPqdz+xDIVfqypoaJlbv0vFLgR5AGb/0Htqn+QDFV8IlT1ehYv9UpYACIcULj9kJJ54wTqjVSdUIGRmu8RAzJHywEhBA6uVT8IG37uFHHpacaIwJhm5xjcwwCRnhKmRjoMX5jipNQAfFmih0eugzYRkDgZ7yKA9qSlgP3jWUI39KBxm+h/fxP59WhsxTTz0l8wbwKJIe0LTOkMEc2suYsRx6N1d5dCrQY9PicyAjRfPcd2sYby2kaud9Y4Z/hwBF2M2m/WEswB90UyKViBQvDBHlBfVEV4aEDmGNKfmY0eDzfyktSwyOmIypS/NSuRID0j5Izj2/QPZowbUauEQRllpqKfF+i1HeZ8ySSyxZFX0zEZz25medeZZZZ911GulAdq8lsqKGYe5dM2dBZR9F2rQtp+MYRe21f2KOIIc21CEypZxhf9qFCnpgPOPRp9MjheruJPJKXn7WAHjIYwbg3nffffI/EQatO9Fi/hYet3Us7h7stddeYtQTWcBoX2211eRe11x7jdTKvPD8CwJ+JKXJRsCqYZIecahhYU9efPFFkeO77rarNAUgCkFdCw4D9hpACp0BQrzrSiuvZOabd75xcvzpp6QBAN3QADKk7aIjjjrqKJHvd955pwBJwAQ1ZjRdoJPjs88+K2CGhgxMhAec3PTHm6R9891/u1taOK+4wooCjgE/NNDYaeedzCmnnCIRvb333ls6fhGh+e53vyugiOvWXntt0Ts/2O4HopsOPfRQM/8C8zeiW32NznOurtH0uKZoX87pkdOdJbI8d00duZI767UPRu8LE4oCPYAyoSg/FM+1AKUp1NruwbdCR8O8eJiYUIsQR9hW9Scxr2Xo/VIAxf8s5TGN0E5TBIhIAAgI9aMIr776ajP9/0wvAlnfp6VA3n1ezOjxgZJNS9AOMGJ02DQIwvvkG5MeQF40fxJhYSgcnVyI7qCU6H6DIcNauWaPPfcQT2K0vsehd8s+dwpQ2qB5C9gr8YiFeCbn5dcHteupc/cupsBKDUV3/e0AFFXojhGtaToYDvACKSEXXHiBtIRtyQWPgeh21h8zLnx6dSJH3GfUAdslc33qApQu8XjVLtYaejgppNh71GhJ+brl1lvMX+/6qwz+O/mUk80666wjdRoSecVpMdFEaQ1QYhTaO2gB9KuvvGruueceAUNR+VHAI65cEUBgu2GpnMNDzyws5JoWfrMU5BgpTwsttFA1I0oL5aWgHXn52Vgx+GmhjSG+8sormzXWXEPWq1GWWHt1AegUkg+MFQObDmTQl05rJ554ojybKAU0oOUyHblIq9K6G+1eFSI86+NdX3r5JWkGQMQB4AD4AfQQAdlwow3NO2+/I6CKqMXhhx8uYGC22Wermq4ASoh8AjxIO1v0K4uaNddYU5qqbLbpZgIweE86dDEs8dAfHyqRJPTC+t9Y3+y9196SoUBEiDbDzNOhGyXghnclQo+eWH755QXMMCRzyqmmlHvzPDq0bbHlFubxxx6XlC72hPdGnvAd1sw8r6mmnmpcQb5tSaygsKJPznFRIsd9WdVNOR6TKz2AMhTW5QS5Zw+gTBCyD9FDHYAiZzfUfz/3aB10Ra2EE01BOVAczg+T2KXI0Gn12HTbmDeyBKC4xpsrzHLrxpixna9QAPxP734iE9ffcP247lqNfIXmVDi9t+919Yy3Kt3B6QzjKm8ZgGXTuMiRxhuHsYJSwSC59tprReHRZed73/+eKCUGhBHOx7t68SUXS34yPzqtPvraISDQLYCSMijdBYVAXc7LHlt3HYDiKr2cEg0RMKLAKiAQI3roWXUASu4d7b3o6nbVVVfJzB6K5MW7HAJFMVDtr9+necypkDJec2vPnc8YzbWhQm6fYsCiFKC0KVd8nlDjXQEljhDOuLQVtrJTZ2wgg5hET7oNTTqWW245adXOd5GnFUgpAcyJc6VNFN579z3z8isvywDEaAQlBzQDvOJGQNApm26yqbnoVxdVE8uJBMOjpKiuvvrqAsZcnhW5aVO++P71f7hejOTZZ5/dnHraqSLzNMrh1gC5BrPIWduYRaMozF8595fnimwnokBtBtEZnv33v//d3HDjDY2BuswwoeMacjvy/pqCS43NrbfcKsADR9eJJ5woM4mIShGlYA0AiKuvudps/4PtpQZEZ6FwfyLpRG8AMLQWJvWKKNpvf/NbiYo8/czTsoZFF11UUtEAUvPMO4855OBDzBRTTmHOPutss82220jHTOgJ6KD2E+AE7wAKAT/oDhxv6JSzzj7LPPjAg1LzQr0J3wecUEuz2OKLCfD64x//KOtaaaWVZCClNFGwNT9Nnd1y/OGe004Big9ecrojJyPq2As5edX7fFhQoAdQhsU2dGkROkk+5HksfYRvvFujHYVK4R/CnghKVXTog5GUh7IdgFLoDdHQtNbMoCzWWmstSb8glC7tIelqQxcYO7VYSFIqZAMT47XWhdtoqFzTNiR8bltG4lnVtpAauSGVhx88qnvuuadZeaWVJW0CuoonkYnAoWGPMRqGQEXIeMsZtYX0Ft3idutK3TdF45jRX2oshwzPHK+XGIQOPZPFop0CFOe8sff8f86554gRR3c3DBHXuKrOnQ/SUnvt06guQMnRs+TzEprH1hUCpPrMOgClHQMmIt/UWVEBFndAHpFUa1BrC1hqEzbYYAMxEGkpjgFMwXLTTwi8u2uOnAmtGfjk40+kJg4Pe1HzkgIeb5B+sFFjYQf70R6YKB/zPLQjFJ9T8wCg5t10DoyANgdYyP2cyeyu00frOCTS4TvXLG20W6Le46N/N2aJYPTrTA+i06ShkWqmTqto23aHvppCqd27tHBcBh3aaes8VyM5+lVNg1YaVazJe9My2M5iEXI7Hcv0XfT31cT5/r5Gh7SJJ67qPNURxrV6T+3CJR0h+/urmS6SeudEvVRm+M0PtLZIu3sF60hcBs3JDR9gtOM8KpEloTXlflf3vr3rhwUFegBlWGxDlxahACVlvOQe5XtqLdhBCBNSpuMKnqQqR9UqzSotIGUEZABK9h4J8KNeOlWIFAMy+JCw+O577C7dYSqF40RAggZCzNhzaKM5zb4hoDNMUJhaa6IGrvTxn2TiSkGrYrv88svNlFNMKXMEtPNNZRQ7RkTTWkMe7Zix7N7DoWFTvnFo31Jg0wcoynMhL1jM8Er9PufJ60T51TGWQ4aw0tM3Xv1z537X0sXncTXQ5FLbipXc9uuuu046Q0l9Ay1gbXqiGjN6vfwZMwxCaw/RvISWKeM5J1NiPByjV2zdKXr7z7DXZnk8swa3PqiiuRNlrgzHPlNFlDWdSQxtW1eEAUmklGgLfyILiJBpKlaocLvFeRKhszplXn75ZSns1vqQ5GyL0J74Z87OWKkea7uBXXbpZRL9oABdIx7QgVQlUpxoQ6+RCm0SoGuRonrmfjDB3QIe1/jXDltNctVGxzWaxbNkkKZNG2s5C87gTO3INk68hQ9/5djqb6QBKwASh5Ednquy3U8Tlg5pdhin1iVqVKuJZ5zW/K5DTRuu6Fyd6rsOv3N95bhCFliQp7VMkvZG5F27oI1qtLISPWX3TZ+p9BMWsMDTbWWcHMSYkofuWXL5KyXLh0Ku1HCylYiu3jUTjgI9gDLhaN/9Jzttht08YhXSTd4+TeGKCRV3dYNGFCqhZabkkuqlCkaMfkcAVd6xUHqZL4xKDCN3HT548tdupycjdBmsxf8HHXyQTI+XH/v9JuPf34WIcFPaycyA0aMlfE/Lx6b0m1IBbZ+hHcEohqbYk9aTkgrBUC3+y9Ew8P6u58x956buboHvBZkxRG/3uzmPWoy2AUOo5fkRMNvE16G1+Ao0pwBD+51bn7+22PWuQR1R0m6RqnpmGSTKxG+aUUiLUTV+3ILWiGe/iY45j7x3xpv4JcQjsf12aR55ZhMwq0vzVNQwZAjVkSs5sFpXZkWeTbqQFslTZE0qzlxzzSWefmpUqva/Hs9IrUvfOMNTvebaCUy9/hiiL734krQ9poAb7zs/OtG8aiMbcL40dXHyzo8bsVMjmQYOFFzTwUqjHXjncbTwfJo8aHcvTVVtAmDdlisuD4QcJ75MCPBMLbkylDwe4udOedyjT3XsCxxxWb2Q0585Oe6/W0w21JHjPYAS3LaR+MseQBmJuxZbsxtB8YwPNyWrKU0kZYjYz1B+fIcOIJNPPrm0muTfeH58YeeG71uWWVfZx4RfxPDT92K9FBuSh0v7xq997WsNRerV1TTd3hWkIYPT61TFZGnSxkgjSA5fSyhjrZWhTTFzUDBUZv3irOPaymqkJ2YAOnvnprapoVm1M3X3uB3jLWYMjw+AogrMj9TFFFYJj8Vo4Cu2WASpjkcwQ2/fAIRHadV65x13Spcg6pU0paOls04dpV0Kujx6N52R0LukjIGYAeTeNETz2D6E5F6IBu3wuH/vGCjK3Tvyuc5Y0cnu1KVQzE0dAq1mZUir9YorIGXfq3oWJsLbGjvZIuvpV687333t9dckgrHsMssKz+BNV2eH+3o6Ud2Vly1F9Xre7AR4gIYOe2QA4rXXXCtghHQ1gBZghXoKOhhSF6FdufRZUT4q2b8czX0DvOTccs/QOR5fPB5bc47HVZaX0CR1zny9H9JTMTmXenbq7LZL85QzJiR/egDl/4xV2wMo/2e2kniu8zIxQy30vgkPsOTcjh0rxj0AhcFTpHg1hYRDIKdEONY1cEP39KI3KGy8ht//3vdFSTLIi6FdVaRDhV3K6x2gkSrzqs2ljW401YnkeMkV0Pbd1XP3k8N+ImukqJL1kwoWTPtI7V9fo0uOvmuTZzTm9Y8pjRg4TIGdukpTn1HHyA0ZvaE1xQzOiGHQAtpTe5kybNzvxSIoPs29f+OBpgCWLl4MXoulvXQ0lTwGDFKgIgaIQvuXAkSxttSd0jzF4zkZVWLkxvYzd+4RzTYdqUo5Q059+pm0gqU979TTTG0233xzs8jCi0ih9cKLLCwRFyITyAGcIdppSsGEgh4+p2YB4PD2O29L1E06V9mugvA2/xPF0cJ8eEonzWcjKF4aEM/StMOPPvxIisYZiPvn2/8sLZXpGEV9ioIoIa3vbAmd/Xb3L3aeSnhc9z0HpmMyKiOPxptcKZW9uTPcAY/LlpbQPLRfyg8xcOl/nuKf3qDGAok0Mi7pAZSRsU9lq9TDrUOymIqswsDmTVcpAhRi87mvuAPARkL7gwNmt113k0npdAup8lhjgjHniQoJwpjwDL19QiDjRWSIFsrhuOOOa0zptTm50fzaEPhxaFO1gbUpBJLCQNrGKCeKlNilJkXlCmFrrAH6GPxGgSnKX1PJWtohZ4w4uodpwWSTYRBS/u3QezgBFFchpsBAyDgN8E9T9C/nhUspcvfeMRAeWJOCVSIndCiiucN8883XaMBAJy+/M1+d/fP5ptSQSMkH954x49I3JDzgkk39ivF7CZBKeV5TMiXE4/q7UkMwQG+pvRg9SkCHnlGMfdqNX3PNNRJN4fyy18hZwATdqJiPgeMCg/9np/1M7kzHKjoCfuUrXzErrriiXE9xuLbvpaU5nbwETIwe3RiqaGWgdt3SiBzyPTRJ3E0N1rkZDSZsNMiAL5G1NE+hcQppX0TXGVapkSLl26jYCvFw7MykPPo+P/h77+5fDoy4ciXE477c6SaP5+RYjA9L+XI4ApSYHE/pGp/m7j7lZHdKh/Y+G1YU6AGUYbUdnS1mcGyj2wqKAy88ysEvwHMjAVmvlhNtwDtHlxb+pPVhdFp8TKD7Qt8XxDGDyTeQIspAIz287+WXXS7pBsyQ+NnPflaldrnRDrdNaAvVPSEuhqsFelJUSBcw650UGnoKT6638xH03m6KXROJrHeTXv50bOJH7m3TOYoBil1DU/1KCgSmFHiI5t0wJOookZgxEjD85Fel19c5YiWKLvTcNgCKm75DhyTSZDhnzFiQdt59jXoCGQjoGyml7x9aV8WgNQgTMYaawEbh7doCKLHoTA6Ex4y7kLET8uS24122csNN8ZLULRvp1IJo6eDEwNfnnjczzjSjefedd82zzz1rZpxhRhne+sD9D0gdIIMCqTHhewzxfOTRRwSEUBNHB63Pf/7zAmoAOnPPPbf56KOPpKsXgwFpdw7/SMorbXdN37j0Qa138/fN0sGVX5pOyqVE1RlgSMdE5pLccMMNElGhVlGbhCj/Bs9pt+WK6pmYfCvky1iDggnO4yEerqM7hwKgDAe54r5Xidwu5YPedROUAj2AMkHJ392HC0CxigalBUDhf5QUhu7nJvtcUwpQyKgLAQ9Na2KSPMqJAVuakxydeB7yUjVZ5l6L3zpCVpWQZ5ipEj3/vPMlcsI6UeYK2jD8NTVN2/zyb7c+xW8pqykZ8iinbaSbA+4DFIwNWaJb90Kah/t7xyDQZypowsNJilfLT0jpegZmU5F8TvnXoXnuXpE9iXJ4TomkDMQAbyUbH/iLyCnpGJ9GjLfq1zl6Rj6vAC3dgAYGzHm/PE9y+fGGU4PCJGh4TNu9VoZe3QhKiSFRck9rdLeAi5SHOwaEQjRxecnfC/ffue92E4SHDMMS8W3XWNWDaQt4W0PiF70jl0Qm8bltacs177/3voAOnE8AGIl6IM9G9VfpXbT2peUuTqQHHnhAIhr/+7//a+666y6pZ2IqOYMCATHMDwGgKECKOqscvtNUMOVXupER/QHwaBSIiA7r2nSzTRts6kdnYuDSleU+AI4A4iD5S3g8JKssTzedZbddv34n5QiJrTPHpym5EpKTnTj3crKvXRDunw//vPvP9elt6dvSdS90nd7b/awHUEqk0Yi7pgdQRtyWJRZsa1A051gNiKYCyBIBZR+h9xHZMzgoA6NQaMccc0zjCpl5aAcfZgRS1FNa4vlOKSxPgKPgUbavvPKKePEkd3tgQNIkSE2jIBXjD4/jTjvvVBl+LN/tiEOBqdbeYARwXyYLzzzLzBKZkQnKn30m6RqkV+i1/KmFrRgZ3OfDDz8UcKgtR/lTJ0pjuODVxPhQ77h6N5NtQkMC3zPmKpqXKIeY4RdKk4kpTVdxuAZH6t4hdrazE6qIV0jxO8pJ228GT0YJUPbXHbqR14SsTwAAIABJREFUC5j8FErnXaM0z8kZ+87wA9G/8847z9DdDV7TZhQtRmRJqor/3BQwLDS+NKIYNGpTBmiIJ2LrKeG7kAHpy6EY3UNyMGXc+msvNZrbobdzb1+Wi9hVx4czU0R/j8zQ7oBVWqBT/4FsYro4EY/tfrBdgzrahtZGc6VDo43oVPdVB4vzPi88/4LBaUXkhpku3/nOd0SOMdH9zLPObNyjr29cKnFMZoWcEaF9HEqaW32m9KjSPUORpaHkcXcddm/a1p3ji8f9NftnLidX/ChdSv7GZLX7jF4NSk7bjJjPewBlxGxVwULdQ1rXm5kwFBCQGOMAFH7oMiSGNfMZgla0VyznG1Kpf0cMVlUc8mfEkBAjf9Roc99995mHHnrIbLnllgJQMPi/utxXzYknnmgW+vJC5qAfHSTdZ0hPwLjlT767/vrrm2WXW1YUNjUhfJfryLHGK/m9731PUiUOPPBAASEoYVIyyAFfe+21zdtvvy3pDYCgHXbcwdx4w40yz4Ii/R9s/wMBeUccfoQAFgATHk28nLTn3HqbrWVSMFEfHcxXZAAmBHaLsewZ2VGOSoGflIct5inMKZV2AE8OoKUMHPfFcwBGDdMST6b7noU87hpC6jG/5JJLpP7kwosuNDN8YYYGcLWArKXbUormMYMuBQpiTBF6Tm7fQoZLzrgL7Vspj/uGbs4w8p8VAygpHom9T8l7RtaXdCyE+FGbDuArsimn/mBCBTqkmpFOysT1+eebX5xNOthPbj3QKKbXNsUSudMUV2euBulbDBNl8joRelonL7nkkubWW2+VIY3IWo0ESYpXwPAODsnV93P5sESulNA7dO/cc8Y3j4fo1IZcCdI7oTv9LIAmMdAJj9ehue+UiMnpnFzpAZSoah9pH/QAykjbsdR6/UGNpR4n/56Od1rki51uTiEkk4oxogEnLZNpE4ZEk8AsNN5i2KdarifQUK4Y/8xpeeyxx8ymm25qxowZIyBkr732khxuunqdf/75AjiOOPIIKUx9+aWXzY5jdjRrfX0tc8UVV5jJJp9MlPe9994rinbNNdc0Sy+9tAxWA3ysttpq5tFHHxXwsccee5htttnGXHTRRRK1Oeyww6TuBcBz9tlny/VrrLGGAJoLL7xQlPaGG25ottp6K3Pxby+W3++0004CWE477TRz+e8ul5oDojaVYveVaMiwCXnLPIVU5ZGnlEbK4+sbRznjPmU0uF6zWIefmGIOKajYuahDq8g9mgzGEMjzzktwcGLCYaATpTU986qrrjKnnHyKpOHMNutsTY0ukoaEv685nvDft9SgT8mgnGMk9YycLM69z1DIlS7weIuxqO+Zo1Vufxx6uN3BWsjodE3TqDcg5MgjjpTULOQaaYQf//tjARc6HV5lvw4iRFZpa3RkHINEAToMiAScEDmhTnHd9daV+2ihPPdLdiRMAcs6ACG3V3WM5fHB477c8OVa6H2GgsddutShd0reuPQb33KlB1ByknTEfN4DKCNmqwoW6rYZThl3Bbdqki8WoEgnmb4+SZXSzkJiVMUUQ8w4HEIhCzAghQugQaQDxcmaDznkEHklcqQxOOnhTyTox4f+WOpUiGZsvPHG5rSfnSbF6gvMv4B55JFHROnS/pNuSieddJJ0zwFwAGyuv/566bxFq1CGWBJxIYJywIEHSGoXSnztddaWqcsYEAcddJBMkp7li7OYV15+xTCQDyXOfQAvFEUzsJGfFk+5u5+lhqir8IaC5jmDoNTzZt+tuKbBp0VdYyJm6KbuY7/TVKOUAj+F9K680zZtjCVce921Uofy05/+VNoMS9cknULdDs274V32jad2aV4KUEKgL2bYxwy9ugDAvX9p9KmUx0sMP5emgedHI6L+9xIGvxa4EwF58403zXbbbWdWXW1VM/NMM5tvf/vbwmtVq3LrnNLnPvDgA4Z26PybAn2cMUSYRRwNDgpQ+fx0nzdTTjGlFMhLZGaw0bgl+dMNgPLfwOMhud8NHs8BjU543L93iBFyTrHUPULntAdQalp4w/fyHkAZvntTf2WxSfIpxR47/N7BR+Ew/BAjHMNaOwpVKQWqiFJezlLjJGaMJ9JMULwNG6rPvPf+e+btt942tNpk3aQr7L/f/mafffcxX//61wXAkGp13vnnmVdfeVWGjBEVefPNNwUkoFgBIo//43G5jpxtAMqpp50qSh3F/OqrrwrgoOCUn6OPOdowE4A0OOZYcI/TTz9doi/kZwPoSIMgksNwR4AI3wdQPfHkE+aC8y+QdAvXYA0qdmdfsvUOth2othMt6nQVS3MJGW/t8FUMXJSC3JAxWmI8l94/pkDdeoec8VqHz+37aAoOfEKLYTp5keZFBE4BShM/1H2fTo2AUgOwE54IGNolPF7E1zHjPwYcQrImAyBaWCdH85RxmaN3m0ajDoFUoPLCCy+Yl195WRw1O++ys1lllVUkcov8codAMlgSJw9ykdTZKaea0kw91dSN+S62hgVgw4+mJEqzDyba+zohRttOaZ6jd87QTTkcYto4F+VIaXHn7FcyOnR+YjIvd29931Ie9+kTk3Ohc5BaS6kjp64cd693n9EDKPVtx2H6jR5AGaYb09ay9JCWGi8RL13o2eQ0kxJABAADXTtjSRevkPEWEnaFXuXq+f76EgBFHmfb+5KGRvrBFltsIV2QNNpDihfKUwvaUdIoYn7PDIHFFltMFKrW3GiHL67TehtaeM4z7zxm4okmlpafgA5qTLiHzhqANpJyYRWLPN/S6Z133pHvcA8K7wF8pIpRaL/CCivIPWSAWmy+SjsARQs9SwzndgBKDcUWKj7V9BT9zI0etXhg7fp0r+u2YRbeioHoxKHT1BY13LSrVks7aWfad0uqV+D+VdodEZTBRlEx0b+fn/Fzc9ZZZ0mbYe2E1DJQL2McVbTGg90F462j+5UYO20CFL/zXpM8Cu3pEPJ4SxSwruEW4081UkuM2tj7WX5RJ4iuFSCBXMJRc8ABB0jUDscLkWQBzmZQ0l9pV3z44Yebueaeqyqi17Mqc5smGl1FTKRxBe3SrRyszilrKAUohXIlCGJLAEWE32QLNOqTOzfjCaDIO7oNaXKyvBs8rrzoPasWj/t7qDT39FhF8zr07gGUtszEkfSlHkAZSbuVWyuCxJ3SnDNMUsrCexYKh3QnQvq77LKLGPotXp+S9eW8ZL7SyN3Tfi6KdGBQIhJ/+ctfRJECOGg3DECQCcpq3A402jE3zUWxHWx0vkkVkenvq2pB1EBTYSqq20lhaOlo5q7dtuvkV9rdhhkGDz34kERTSEWbauqpKsXf1J4zBji9+4dIpROsZRq5GWy0FWX+QX9/A7iNbqRhqDGhdRBFZI8oyZjBoO2q9dn6p3b6IS8e763bpUg7dFUdgXTgZtEC7XyUEoPIeRc1yqATkUKtBxJAa+mlk7h1loToYQCyjeIVgyDXO2o7MFHP9Lvf/U4icXPNNVfjnn4qpff+2UhDwBhrukUItOWMhdAeKB1zNPevy0UM1NDJ3VfXlDLg6rxXjsddIylmjOk1qXMcksWd8HiIXhF5D+/gFLn/vvvNdX+4zkw15VRS/A5YmWnmmUSuXnnllVKTR42Jyotkl8E25bh8LUfzEh0SijqMbx7396CEx2N7XkNXWyFUyj2N6wI0jwKR2NkqoXmds+frt9x31VE6KndhPdL0rp5wFOgBlAlH++4/uRsAxTd8mCJv06cI8eNZ23XXXQWgJNu7xoyXkOxICbwaVFIDmFxoakLoLkPKFjUf1XAxK+j99KnKeI4ZwDmQkDE+1FMuoKB/lICFn570U+niRVqYGulBz13u2QmlznvzLMDA4489LhOpX3rpJXPzzTebySabrGptDDiohgCW0rzUCHQ8txjaD/+/h80OO+wg6SSH/eQwAUqk5JHyRnODP9/+58rYP/MXZ5rf/va3AjSXWHKJ0pWNu67UY6vXWSBJRzU6uU37+Wllb2695VapvaKj20orrSRg97VXX5M1k/638847S/RNQUzLQgtopRGSSy+5VFoNU8+0wJcWENBaTfouuE+tlKdu6/L/EoBS7W/dyJAPaOpzdOs3YuDG/30CoHBTBeNEVH71618Z5kldffXVZqqpppJ6PiLTyFNkSUvqlq4qxJ91eez/Co+PcIAyEnlcZGgPoHRDqgyLe/QAyrDYhi4toi5AyT3WeiR0+B9KijA/tRyaVlHL4x57XhcACgBAu8aQhgOIIm3roIMPMmusvkZVdN4yQd4zMJrac/oeoRi4KgmnM2dl7NhqdgyRHqI8FKYussgiAiLEsLStQhXItJAspuwzXi2MD4r2qcEhCkadAx3IdNqzGrW19jNlSLiGmANQSIWjGxyNB6gFojkBdTqkudFZbbnlljMnn3yygIGXXn7JXHThRWafffYxe+65p3yPDmsd/8Q8tGZQ9uiRhx+RWiG6G80zzzzSBIGhiczN+cXPG6mD0PCiX11kllxiSVn3M88+I7VKEgEqmZ1gX6JK8XIGeRJBgTYUyVcAhXQZN30sRoQSgznG1zEwV8fATBnLdTYud9Zcg7idM1G6llIeTzgJ5FEhmsdoVbq21HUlRr6z5srZZGX+a6+/JvxPG3XqVJhKT43c5FNM3hThLALidfgnR8eAXAmSYSh5vK4ey53VTva7C7pTHl+TX4pp3i0eLwHh+g69GpROOGpYfbcHUIbVdnS4mE4BiisEvLoScozxvjOUC4MxOUyw5DW8ZyW/UqDg3PQalC2zRfC602Z4s802a6R4pVJlUmkDBc+vhHxiyCAzAsT7box58603zR6772FOOeUUKZr3U4KS3dFCxEoY3ZLeNTgo+0dUgOfR0niPPfdoTKu2KXBVnrNrBLRhBMVSvCiiJRrx4osvmmmnnVbmyrBHc845p7Rapl3zoosuKmskekAXtaefftpssMEGMgl71VVXNV9a8Esl3BW/xvXwuzSzBg3RtxtuuEHWSHc35t5Qa3TZZZfJbBsiKYAsmirQrpqObvDW3XffbdZZd51GcbHmr5fwuMNbOkWcIY0UyVODQlGy3q+lHif0lqE0Fv86B8Q0pS26tUqlPF+yG0oHn0dzKSH+vUsAVAnN9b4l7xg7V6GmIClDz3nXYC1Ptww5dw0xUBQw8kkFlXoS201O14gDg4GMNPpQGaUzsJoM21JgXMovqetSstrfW7fFssp/n0Yla8pdE+O7ujyee46uvYTepXI8wrfR2p6MM0xuZ9Nd1eHm6seSV8xe48nxprWWnOvsA3oXDAcK9ADKcNiFbq2hGwDFrsVXooT9MRxnnHFGSXORzkIDjdSh4E9OSNQxJEoErVVE//n0P2ai0ROJ0b366qtLHQppCXIL6k7sILNo0bCv0GItMj3FU0VA3AJLjzBarC8F14MD0rITwEKqkwIFqe3pbxTZN6WhlSok75ms6z+fNKbUAwaYDUPxKwY33XhI7cLAdutDqluU7GGJIeFEUIjkADrIb7/00kur9EFS8gCSNBwgbYpoyT333mOefeZZAQoAqg023KCqyWj7yCQMCYDHr3/1a4mI/OMf/5Bp2/AQTQ2g11ZbbWX+9Kc/mcknn9ysuNKKEt0hIsX1DzzwgFl33XWrqe8tCjmn1PtMNVcIgHL5ZZdLDYp08SqoQWnZsxKPaA4w5Pa/dBNCNA/xcx1wpc8uvXdsrbl3TNHRlUsl14Xo7RuHufWU0DwDwkO8gmwijbCqR7MRaZ2BQgG8Augq3dBde6l8Knm/Elr6dPPpEluP//uS9ZTSPMbTJfvuPiO1JndvczTQe5a8Y4m8yD0vBMb0jPjOoBKapq5J8XjJ+3b6/N73xwsFegBlvJB5PD3EDmqshnbliuT9ZUW8eGo8//DAHwpAId8e4zlbs+AbHCmjpFQpFZBSc/a32XobQ3vMG2+6seqY1ZCxtiNKiXHtGkLWM9TStrdAoWgqjwIBFP/ZZ51tnnzySTHGm4Beu8Zb4H0UOPF8jOs777xT0qq+9rWvmUk/N2lVsK8D3FxPlHbiqW5r+aP6vbdn2jSANKcqdcm5RlMFv//975tlll3GTD7Z5BKJoB30tddeK4CEyemAmDE7jWkMBT38CLP0Mkub2269TQz2VO677qv86QDLJrAdUWy69ocfftg89+xzkt6y4447SlSE4Z901WLmDWmDW2+9tTQ2YOI7hh3perwDEZ4mEOwbCAlvvAJ+1k1khk5eUoOywAJVMwqhu07ljhlkOSPCNxgC3uhocWzB2Wu5JGZQtcvjIe95qWEYWn/OmEkBS/d+JfLLp4UjW6Le6k5p7huGoTWo3Hf+rGrmPmsAF20lrG2Ki6fATyia+8ZyCvzmeCC3Bzkax4zzOqBgKHk8JjNCZy2nM8c3j4fW00vxynHsiPm8B1BGzFblFzo4ttGdKugNL1QUYszRIdcBN3o/vN6k5pAqJHNQJrKdvFKeWFewxgCLBwLknzFvjH4WMsZtK0bxBvb3Sx4/KVTk8mMQ805EgjTdK0jR1HNjW1AoyKvWm4OD5v0P3jcAPmpl6NSkLY2b3j2mOAP0bmm16igdbV/74QcfmrffedtMMvEk5gszfEEiK0yQlh87y0DbhVbzEmh9a/ok4iNrdEJP8IC2T27cYlAMaNfY0sJv8b7ioR0YlG5AGPW0Vv7Sl74kee3//ujfAibZI5oaTDrJpLKs1157TUAc1003/XTjonaWNvqsUPqTDJyjvbN9PwVIbhcxaQntpOt88vEnZuJJJpY5N9N9frpqX5iRw9Rt2lbzP3tJE4Z//vOf0myA1quy5po87jsTWDMABcAGIJtjzjmq2iT/fZrYMcQrOeM6Z1S7Dyjk8VRksuJt1yAq5XHfsRCSKzHjW98jZOSl3tH9LESrujSvQ++QnMvtpy+fQmC8wJlS3cafoxTat5BTK2aw++vLAYNOaJ7b60J9GK3NSO29/+w6NA/xo0vjBAAInq9OaT5SeNx9zx5AiVkqI+73PYAy4rYssWA7qFE7VhX3cndu2QRQ7O8lgjIw1hx80MFisOkcFJ0jkhSM7XpKQwo6s1dVtyObR00NA+loRH3I5we8aZ518lYpb1tdge/RVg38J554wpx44okCnohE6dTlppzd0CJLlL8HsnSqM+AMY3+SSSYxs88xu9CC3+lsDwUTAjJsC2X2XmtTABjaiIA1C684zyJdjM/dblZadwLtBfzwPdsQQNscy1wa0yfreP7552VKtYDJTz8VsKAthrXuSYfD6X2kLXF/n4AGSVHRQnWnjsotXHejWNxbWM228YUm1cyT0aPGNV4YPcq88fobZvrpp6+mZOteKvBRoCM8VshDfrSCf9M9iTQv6m7mnmfuanBedH5EHWM2ZgClDkTOkCyRod0wrnNrL6R50UyYkrOXAzAxWVECVIaK5jlAGDPsx6McbyJbLPrggqUS3s3RfKjondJjseiivs+EpnkdcOKvuWR/hormPYBSIpFHxDU9gDIitqlwkQi8kEDPCeeQ4tffWWMfI5dp7BTJ773P3g2jrs/OCCk1DHJCLOd9dtYUtB+sJ1y8/X395vHHHxcwhVF+9z13N6I+GMh+fUcKdORol1P4zr0lkmEL1u+77z7z4IMPmq223ipeWJ0ykkpprkX7NlLAxOinnnpKomBTTDGF+ejfH0mkgIgGHbKgmwLcDz74wEw55ZSyz4AawIIM6PxsrFwDLaGpRqSkTak1zrVtsgIa3p3hk/CRzotxZ5twPyIoe+25l9R7YETqTBrIIK2uB41ERAA6/CjY0Rkv7Cufc199B4n6AF74nV2DAhB3ECd/hwZElPwJ2IAGvk8nsW233dYstNBC8nw3F1+BnM5xiQKUCI+7aXMUyGv0j8hRBQIVDMYMB//3pbxbep3Pj7nvpc6VGjCp81PK4ym5ErpHjTNbvUKItnUNuNL3aWd9MRVRV6aGri8Bl6k0pnbep9s8njOY21ljiOalfBLi/5LzFOMhH8y08z4x+VFHrkwIHvdBYDeAT6HJ1btsaCnQAyhDS9/xe3c8xkzudX5yA96SC3SEHl5ubTO8++67i7EqPzEvkBpTnVCgppCtakvs92iPefhPDjcPPfSQDG8UOQaosjnVpe9edJ17UUKhsz8Yo6zprrvuklqLlgnBOUPUNcgyXjg3l5yvYWSTYkUKk6Ro2a5Tzz73rJl7rrklaqEzbriezz/++GMpDOezTz75RIAD6U0AHFKfmI3j1yNxbwEzY8dWESK9D0Xl3MN9PqmDTLMmQvH2229LG1/uTToVXbRob00tCGlhPIvreT6/Y5YMn1OzQvRG6lQsqOHaGWZo1LVwP9bDezDbgf8BXqyFZ3IfriVli7UCvAAtvAd0+H//7//J/BZaQ/MTGnZZawaJwzNaNwMQoqUx/wNU5l9g/irFqyX/3+e5OoaEq9RzhlFdQ7zEcMvJhVR6Um69uXvXlCsNweHdNJdqE1uDb0iW0qqdd65jqA0jOR6kt+qaurzYicFcl+Z16O3rzpLIeI6v3c//W3g8dDbr7kMduvauHa8U6AGU8UruIX6YOJkbBeBVYXBsAnVCgDUVbNo0GQw8gAkGHLNFGlk6touXL8hjSjgGWkLXp4RMSnFo3nR/n/ng/Q/MoYceau644w5z4403mimmnKIRPfGmyBcBkBIvoqt0IoaH0vaZp5+RzlRHHHFEZcAXecpDz0h41VzAqryBwa1Rpk8/+7SqGyH68OYbbwpI0M8BDUy4p14FIx1wAVjRtCYMfq7B0MeYh08AEVzHD7/jh+9KhGKiiaq6DsCFRjOgC9cAHkgVg4cBGsrH2l2I693vcT3f0xQ5jdywrk/+84mZ7HOTVYCK7yn4AtywRr7PD3/q2vg34ANgJB3ObJob36FrF/eQdLeBRkSssSW2divGW4U8zrMuufgSc+aZZ8rcGoZA6nqihluI1+oYVzmjuQ7wyRlG/rNKz3mCx5N1AqkUIZ9uIZrVMXbq0rwbMiVkoOl7cX+fbqX0du8bku8pWpXSvPT9UwJ6QtB8qHi8GzTP8WunNK9L75hO7ARouvwQ4rUcDYbYDOvdvnsU6AGU7tFywt/J1qCITIj16Y8dbvt7vwMSv8Zzi3G5yy67mFlnnVUiKU3zHgIGjusRrtrmapvfAoUTKnouTZvR72JAHnnkkTIN+fTTTzdfWewr4g3XOoXg8LTY2hxl7xakK+CpCuCJYNlhi0G70faHx2NPkTzDz/DYax2IDmus/kwJY8frWQFS39Vr9yZWTK41R/qYptbGjsLUwZFVKlJfI+1KazaqdCxbbC/2uvKg0xdf08A0RQze0OJvjbpoDYwU8QNoLBjgfoADrZvRonvhL9sgoRrEafe5avjg0NFtVqC1KxrFaolm2e9pel5VVG+bUQiJ/FbUOQVp961KC7PNA+Re/X3mit9dIeAVgMIclOoZ7Sr1OgZjHQBRAxi1yKOSCETAoZGVC4nz2zKkNWTcl9Aq4yAJptnGaOXQu0hm16B5dam7pzkecmnuFsn7z63B48nzEXNuZfRU03J8PsmBsE55PGJ0+/VkLdkFuugQjzm/64THm3R/JdS9zes2j4fOUYRPu83jQbnSq0FJWVgj6rMeQBlR25VZbB2AkvOkuMbvgPjLzQ7b7yAzNH7yk580RyFCAIW8/YEBMbzVG58sTi3xzKS8qK7ScNZz6qmnytBGZlh893vflQiK1CKMHt0gZomC1OsCik3SlPpHVdPD33rzLTPppJMK6GhYluP2TA1SHYZ20kknmZVXXtksseQSsg6p57BdtYJKylcsOZrlFHWO91Oe85QXMWJYQndoJbNqJppIDHspUu8zEqHRuhNqVQTATDS6Sm8i5YouWaSYTTLpJI3CeRut0DS24OvkaJRTrjGaB94xW3wdWItO8FagyDm79JJLJb3rlFNPkTkoLRHRUuMtcC59nmyimetxjwGIHM+U0DtF84zx1vL4QkM5uux2eTx2wxBfxN43RO8cP0YMv9y2FMteD6AUy0ddQMn+x2iekimpF6xzFoc7j9d5l3Zp3g2AUkd3huRV7tz6+12Hr+reO3t4ehdMKAr0AMqEovxQPFcPsee9bvdRruGHIbX7brtL+s+PfvQjuWU1u8MzhDCyMCBJGeIeb7/VqCmoWr56C2oqWo+BEPc7hR4zns3gvQsuuMCsv/76MtdCPf1VV6e6AMW7XgxLG02QblJ2EGRoyKLbupd13HvPvZKCdtVVV1UD0gTU2ULvpoFovkIopEFs72vRPGTo1gQorIPULaIjvDvpV6SFET2BftdcfY3UkSyzzDIyX4RUKmpEtJBdvd86HLSKGNnp52774yy/1zECUgAl+6BxFygAcdt3y6fe/bnu6quulugJAJYULwHT7RhvOUAfMgJK+arEYGjjzDbRpENP95DyeAqglBpvLgjs1Ggs4cUSHvIBSsl9HUM56CGv4QwLPi7Ha3XlEw8pfc/cs1M8rs8JvZTvAGjTITDseVzPwviUKz2AUufUDutrewBlWG9PzcXViaCElKj/OEeoYFwesP8BAlD22msvSbuphsYFDAlNfZKOT4MDMt1dfkLCIwYSUootp9AHjRREv/jii2ajjTaS//fdb9/mOR36viUCLRW9sHRCOetE5qbBi/Y5WiAvwM0WyzN9nJS5pZZaSiIDwdQud1/qGjUxForRL0TzugZAwAsLbShSf+aZZwzdwegG96eb/2R2GrOTREKkPmTUaKk72WOPPcw+++wj0Tpmj9DRaudddjZTTD6FRKceefQRc+YvzpQJ8wxH1E5dXTFuUvxZatSkDJIAz7lpdgDUP/zhD+bss8+W9L+55557XLSv5OzkDOecSEntf+67CZkSTfFKyYQOAUrU+9+JXCmRm53KlRJ5FJIJub1PGcEhuVJ3HT5tQnLDN+jd75QAqBQPlq53fPF47t2GIppTQvOc7hxpPO47YnopXiWSekRc0wMoI2KbyhaTd1OLAAAgAElEQVQpgxo1915z4+sKfe96LbKmBuXggw+Whcjkc7cTlicU3RkagBidZ1FsfPsKPgRgUga2NSR1LgZT0xmGSD3K/3zhf1qGCRZRNwFQNIqi0ZNkxx/bXABa0HJ3+x9sb9b/xvoS4ZHowKjGbBJJ9XIVmC6yFKCUeuRKwGG7AMX5ntYDUVAP8HjyX0+aVVZeRVpBH3LoIQI4iLJtsukm0mr4hz/8oaQH/vjHPzZjxoyRtELS9QAohxxyiNlwww0ldQ9wN82008S3MOUB9RVbzLAsMd5KlL6/h2qcO/sMoGdII0Xyxx9/vKR4SQMAml/4tS4ZQ6KKMjlDV7O8XvKuqZtE6J30rMeAVw6gdJPH3b3IAYwET9XOsQ950ksN7RA/+XszXHg8xvs5I77AWB7vNO/xeNMg52KZEpB32e+2w+M9gFJM1uF+YQ+gDPcdqrM+FZwdpni5qV0aQgagYBgqQKmuiXiB3NCzApZQVEFumPJohj6vES6mroM0qj//+c9SKL/gQguKcK1SgnwFngB0QS+wtxa9psk4dAwerZ3AEL3//vulM9oVV1whRrsaoE3d0fz1xABKgE/aqs1IgZESIzx0jeVHBg9usMEG5umnn5bOX9Tf/PTkn0q05De//o2kfBEVAQDTzpdI02677mYAmDQVIArGZPUHH3hQgA2zZGjcMMccc9Q5JeFrU9GRmNHu8W3WUEp5bi2NWBwAhfSuU045xSy44IISdVTw2rL4FAALGdoh0OvetNRgLnmue9/YmY2tJyJXfFnRNR7vEkCpXjkHrhzDK/kOob1pl9u7wOMijmlIYVMri/gxB5JyQLOE10rleAgQpc5EybPdcxaRf9HMgRCf1JErQ6g7s2xWSnPXHsmB7zr0Dp1ZftcDKNmtGykX9ADKSNmpknWS4mWNGTm7qkRSQqzQ6CRNi65TeMJJPZGflLDxhX47SqAGEKnW470PyvTxxx43W2+9tdl7773F8+4O8eN70qEKL3VI8aaUZ8q4Cu2X7k2fkdqLM844Q6IGW265ZatHKmagxfggtM6hpnlJZMUxvM8+52yz3rrrSfSEqexrrb2WzKk57CeHmTNOP8N8cdYvmnXWXkdSCAFutPUlisC+UZOx/fbbmxlmnMHsvNPOZtdddzUXX3yxWXHFFc3Kq6ycBrklPB4zBOvyeOxcRM6g8hx/ao0SAOXYY48V/mBQY6zWq+UM+u+ZM14cI7nFsHY/i0U4Ijwuv26X5jl6+/Sd0DzeDs1ztGlDrtSmd8hQD+1nSI6nZH+I50rkhL+eGI1iAMBfe8yxE1p7TsbH7p3bR/97qef48qeG8R9UCV3QndV92+HxHH8NJY/nQFCJLdW7ZlhQoAdQhsU2dGkRtgZFpm67Reyx25cKMeZE/OdTc9BBB4khTdoNKUjBlBPf6El57UIGkrvW0vX5gt8z7jH+VlppJcnnZwCezgHRQYLSaWzsgKRXJdNoUkpP1+2v2aO9RlYYKnjcccfJ4ESGDspPInqT/DxkEOaUYRdAa7XeEP3d97GfM5gSg/udd98x//7o32aeeecxt//5drPCiiuYRx5+RDp7LfTlhcwtN99illl2Gen4dc+990gzgXnmmcestdZaAi7/8Y9/mCuvvFImuq+3/noSDYtG50p5yDcQ3P2MnR/3vdukt7Qvto0VtNnC5Zddbs4//3yJJC28yMLVLBghqaZ5xQzHElGSAhyd8nipMdqO8RYzlHLnJmRglhiXIRrHogE5upfSvPRctiMnO6F56TnqFkAJGbgx2qT0W+idS3g8tZ9DyeP+e7cpV4pb6Kd0p69XRgqP9wBKbqdGzOc9gDJitqpgoXUjKKFbOsJXjWn+5P8DDjhADEEMp2rWR6lCTQgNd65IhVkYqBjKuQ8Z8gkhzr1ZO/Uzd955p/njH/9YRSvEey0v0pjpIUP++mx8OKTE2jVOHDqrQfrcs89JJOroo4+WQYjyk1NGKYVRV2kGjK8qRSlk0JUo+mrz7F88XtL5I6QLAgqljbAx0jpYp7+rsS4RBTtnpYpw2SGk7hwTYYc6gzdD/JM7Wt3gcYfXqsdp6oMdpqpzYIig0GaYKMqcc84pdCLiFgXQMaMm915DxOPBx9Y1GjoxdO0CWuRKLvU1Rw/3xWKgvA7NQ+e9rhFeYkjn1pSTKyVgLia/Uu8TAwo5wJlxAjW9bu4ZE4reXaJ5V3g8JhNLIyc5fdGJMyXHuyG910vxylFtxHzeAygjZqsKFmoFiha2Z1O8Qrf0jHAFKRiFePsxJI897lgxmKo5FbH7FCo2FyhUNm6XAIrUfPT1mWuuuUYMvn333desvfbajSJ/MIHtpqXGX7A2pcQALAAvOvOCP//1r3+ZK39/pdljzz3EWG8sxiFkyuOa2rfcPSoCt06Z7ipACdGDFDfaMluFpTNQ3PbMCoZ1AKS0prYd2WSPTF9VMO52RYvWMeV4PHescgZWHXr7hoClg5xXO9yTv9PFixqUk08+2cw737zSAU9AGrQI/bRr6NY13gp4PErOUoCSo3fJObGL0E6C1ZqGK0BRvvDfvVue/gnN47Hn5/jP/147hm7uGd2keTd4PMQLdZx77fC4L5dcHRGSWTl+StE85Xjwz3buOe7a3Pv2AEoJ5UbENT2AMiK2qXCR7QCUmNHh/R6jmloAAArdsDAkxbCu4+0qFeAxARmLMCQiDxjBrPXue+42Rx15lJl99tnF+MMoZhYHnzEAkMJ0d+BiE8VLvGwlxptTg3L33+42Dz74oNl2223HARR/m3PK1b0+5u2qQ/OYoZsCSykjyvNu6XwcmQCvQMWmIkoEq7/PfPbpZ2KISySLyJYdyKjT5uWVseedbnWNIFjiRf29qUvXoeRxLTq2wAuj+tZbb5WuZSeccIJZbPHFquiJzoBJdonzz05IdNQFv3qPEh6PXVsiZ1wDJbdGPk+c+6TEjBm6pXwRKvqtaxiWGmOlNI84BFxwJn+P0bUOj8fuEyN6qVxJgf12QHiOh0qAUwlg1r3sBo/7Z2BC8XjsLJbSo0QO1ZUrKR5X24dI9ag6Sq/QtupdNkEo0AMoE4TsQ/NQbTNcXIPiKxpfGA42Up80xYYBjfz9mGOPqbzaSa9uzjD0yRB4fpNSzQGU0Pv0GfPhBx/KjJExO46RuSjnnXeemf5/pjfvvfueGIG8F0ZzEKCUgJPC7ZQZKf39QkPmgTCgkWJvHUbYktIWMphKDAlXOeRkdchYK9m3mDHhG2oOSCG9DeAhaW78Z5s4VJ5uL6KgoET5D4NUIiy25a4OA61qOEoNjpTRV5fmOcMwtCaH5vru+icA7aKLLjK/+MUvpDHAoosu2gDPOANyRlo7xmypoVzI49VlKR5Kea1TBlmpoVsiV0r2rYTHHf6ORiBjcrYuTVPX594nZ/yn5Eru3hkej/JtDBCm6OWtpTjq20U5PqQ8HgM7JXLcpVtdEB6geagrYdNgSH/fS+VPu3wf40Nnb2XNPYDSLoWH3fd6AGXYbUkHC9KDaoFFNTVdazlSCiH0WOulVKPwwAMOFMBy1NFHjStMdhR0Fky4QtM1NnLKw1t3dHquY2w1Ka4+Y8jvP/WUU80dd9xhtvzultItihS14449znzrW9+S9rUNGR3RBDkFETL0AvTWSMELz78g4Ih6HmZ7VBPGU4aEu0f+dSnw5u6Rv1+FRr1Pz+prrufK5bPQe8T2uYS2sXWmjN2Y8d3u83IAOmVcJN7djSYBRq679joBJ4cddphZfPHFBZQpiHWLX7MG8XCht2/8lIq4GA+lQGS7ciUGrHWtoc+HM493SvOYXHfo0dQko0SudEGOB9NgQ3ze7hkvkRndPFcpHoqB/HZ53KY0V46wiD3QBExC8rWb7+/ykysXSm2V0D53svelsql33XihQA+gjBcyj6eHpABK6NCmBLvngcFbzVC8d999V+YzjB7dKHBuqXPJPceCniYckAIoKWGTAzZOz37W/9prr5lNN93ULLbYYuaII4+Q1K5XXnlFiv/p7lUNlGx3uzLgQmuDACkUivPcQ398qJlm6mnSLZtTxnkJvX3DeQjpHQSpOXp2olBygK6bxksMBPpGjfK4ayRGaC7RINK7bItr+PT222+Xeim65RFB0TocOWs546DgTCTbg+f2qh16t2sshwBfyKDpFID771yHhiXXdvL+Id4qXW8752oIeLxJJoT4qy4NS65v592HwljOnacUj7t7H+LxGJjSZ3aoO1u6NObepVs0z+m0FJDp9Kzl3rH3+XilQA+gjFdyD/HDAgAlqRxKAcpgIwLBdO833njDnHPuOQ2DKtZlK6dUPfCTNbpSBrrzWSgkrQXZgANShfbff38ZkHjhhReamWaaSX630047mZN+epKZfPLJw9Pb62yb/26R72KI0sVriy22MLPOOmvzVW0I+mRUyVeC7QIUb1+1gULT0Db3/UsMiW4olBTNuwlQvL0sieTllLwCE731Jx9/Yh566CFp5gBAWWnllaSRg9bZpHhc7lFC8zb4q+nVS43YnCFR51w5tTpRmVbKe7n3d2hY8Tiyrh0gVGIsltChLo9341wVetxzPJ4FxB7P/jfzeFGjlDaiVS0sVkJz90vjS67EzmbOMdNlWVNyJHvXDD0FegBl6Gk8/p5QB6CUChybLsZL4PEHlNAa1zesggaM/+Z1vUAlnpRYGNw+W41ILdB++OGHzW677WZWWWUVaT3Me7zwwgvm5ptvltQv6lBEt/vgK2fUFOyyDuLT4m8G8ZHCs8wyy7QCvrrPywnwTow3/96+ggyF4/19KaBP0yV13z90/xxN6q6pRGHHaJM5b3qe4Ne7777b7LzzzhKpXGrppRrpXdq9TK29EH17NG8GEbH9rSNXYmCs1MmS47FO+bwTZ0NubTHAW5fHS43OlFwJ7UOJDovpoJJ3j10zoeVKuwBlQsjxLgHlWk7MTs9UJ7zR+25XKdADKF0l5wS+WSlAySk1TxlgNJH+RPQBQ4poAxGV0aMaaV7RrkIhcoSUUKnA95VUgcDVNsOaHkOaF0Xx1KKQSjP1NFNLutWll1xqNt54Y+lS1gROuiXs3LXbfHYGNS633HJm+eWXHwdQ7POiEaqYJzW3p2ps5JRbHbARupftVFbV1CgP1DUmOqV7CT1Kj2uI5qX31+9GrteZLpwhjZT85S9/Mfvtu59Mkl9ggQWkwUPVKMCnJ3Ry790JSBlONK8DOF0Z5J2z4BaHeDx0D1+2OfcOzW4qil5102DOnak6+9kNHs8BGh/gx2RRDgD9X+HxdmnebR6PnB/RQXZOWLV1OZ5L6fxSeetfVypr9Xt1+L7dNfW+N14o0AMo44XM4+khJQAlJ2AiykHaDO+1t5lyyikl1YsalKbp3d73JDVC27+6n9UBKAkDwRWYmscfTDWwz9OOUKzrsksvE+NvnXXXMbvvvrt0+SI69Nxzz0lnLXmsm9LR6fY5CkWK5K3Qp0B/jTXWkDoDBXoKTJIAJUCXJnr7Cqddmie8ltpJq0Vx2VknLYotZrz479IprVPPCSmwGODzjakczVM09kGEe2/7mQ4KhTUokv/pT38qkUraDEtLZZ0LFDHqWs7A+KR3HZqX0FvvFzBEq/fsNo+H9td2ixuWPN5tmkfOelCO+/uTAeEV/QoiJE1yxQPeQYM5RoehMFJLdWeIf0NyzT8L9v7DQnfqzKpQNkGMDhOa5iH53g190rvHBKNAD6BMMNIPwYMRHNY7j8FTDQCMeVkzgsY1ijDwSY1acMEFzQ477iCLF4Di3yMlpOoIeD//2ZIrmVoWUQIoPf0hEvTmG2+a7bbbzswyyyzmuOOPM5+b9HOGaMZf//pXc+VVV1ZzNhp6pvHdZHevEg92n5F5FhQ8S1e0gUHz61//2pBydvjhh0ubYz6faKKJpPFA5Vn33ylG77reON8gs0o1Coy6rXxiNNP3zSnB0Pdzv/MVWGieRcyQcH8fAty5dceUp8ytbHgqxw6MlT9vu+02c/zxx0sXLwEoboiyk30IGaHue6VoXsjjuVSMliGyMTEY28tY9CMlTr3vhFqltgDubonnFM3b4XHXII9FIFxeGwY8XgELh6a15XjpfnQiV7rN4zknV26tJWczIleCPG4bcZSSsvi6duRKiHdjkbECB0/TWnuDGou3brhf2AMow32H6qxvoHExwl8BSqUICo03V3G4k5hJlWJQ4wwzzGD222+/hgHNNPZuAZSQ4ZVT4IW0kdoPZ3I8XxszZozUnux/wP6SZkVx8re//W1zxRVXVB3K5PZuylLueSnjyfns0/98Ki2OASTrrb+emX+++aWr2GSTTSaDColONRWepxRVN41l1/gJGeS59y/5PLSn7RidIcVcyOOpSFvwFboFCiPgwuVPAPRNN94kU+QBrksuuWRL+l8JmZuuyZ3RnOMgxQs+zXNnNmfM6LO6BVCGUK5E92Eoedw9o4UApVpnHedRu3JlQtA7JLfqrMPfyJwcL+Vxqz+K+CTneEid0TrvmntOHeEyXOSKv44eQKmzi8P62h5AGdbbU29xDGrUtKomANFmBEU7YPEnw/UO2L9RJI9nFwO7axGUnNAMRQfqkaYB2sYOVBGMJ594UjpobbXVVmabbbaRaBPFyQsvvLCZ9HOTNiaZq4JJKIemiENGsan3uAn49PeZM888U9LMiFBJOo+dal/0it00JHwglNuX2AJT+1XqNYzQvA69ZXkpY7HUuI4ZMKH3zBkv/r3Uw93faDXM/3/729/MIQcfIuds6aWXLks3HC40T71/yKApAUf/zTweMnJ9kFdK85Qnuhs8njPI9TyOdLlSSu8C/VEEHmNybELSOwSUU/rA+6wlUt8JKOwBlCJTYSRe1AMoI3HXYmu2EZTK669zE+oAFD/MaiMIGM3777e/gJIjjzxSjKbgXIY6Xjp9j5gHqF1F5gvDgcFqejmRFLzUABAACm2Tb7jhBilCdme7tKSi5AypnBfL5vRyX2go09Shoekzn3zyidlhhx1k9sU000wj63DXk2TRbhpvXQCCTaAgFxnxPcA+7wVePNiCVK8rjaB0eubboXmCl6WRQ3+f8AOOBSIoDPE85JBDJLrXNGvo/7P3HmCXFuUd9+yygLAUC2AvMUZF/WJDTShRidKkY8CGDVBAgvQqSFdEQQEBBQsQMfIp2IUoIoJXghGRfCQiRiGi0qWXXdjd77rnPPezc+ades55950XfoeLa3fPeZ557vnN/czc/6mxdEIjEzFxFhvFyInCAh8faaF4rjxG4R0L3maTj6fy4P6Wq5tyfEO/T5L5KM8P3VPqt257l6uDuudU1SvTybsiyLeXTmfbWcM7JVgCvJIdTb4gSwnrUGwzobhhUm5LOqMTQKCMzq69O0WgdC+srmGoneIV2utfd/GSgOn22283Z5515tKdrnLDvC6lmt7lVLBZUQG562hk+pRdl9PdL4vl5cRu2c5V1taIaJBdvHQdjx2N0u2GU41SQNQNBerakHRbNuvmAgsfWWjFiEwvk21lTzrpJLPaaqst3cK5pCGcVCARG9kYJaDLNWyxoKFAoPTuFBI3owiUVOMXe8NHYZ4K7rvfdAOFy6+43I6gyDkoG2ywQXy6X+jdijEMfV8YvE0JhNzy9ZnnfNYvt5JadBTeoeAt5eOxYC8XMJb4cix4K2Wl98cEfUk6uWv8fC4L5hX1+FB9+lj28Zy/xcpJv2/Nx32xkbLfbWtK65WQGK31q5I6iGtmhAACZUawT9NDvTUoukYkeqBiyYvcBdUy6iBTTu69915zyqmn2OlSyTUotWKktCcoFjAnnmd3RdHdSLr8SDD4P//zP+ZjH/uYFQlf/NIX7WiGjqJkDx9LNeiR4nV36NJLpGyuv/56uyj6jDPOGEzxWrKkZxtdtN4n0P2lhrcf8PiNW0pwlYiImF/5wiUmZHKNmpt3dxFwiHvOx2sDNzeQrWEeyWt/CGMnhGVdkmx/ffTRR5uPHvFRs+7fr2unU4YWGg9lt0AA9UFernxi1VOJuMjxLi1b14bcc1P5qa1X/PqlpoxTQiRVPqnmoAvAkvVAjvmy8vFUvRISciERVNoRVFpn+WxzLBybxtowJPOc5BSnGp9LtYcx5i36eK5eKK2z5Lrc+zBN4RfJTp4AAmXyTGcuxUkKFK3EnF3B5MT11Vdf3Rx77LE2aFq4YKFZYcXBiEPRx+/t8O+rqVhiwW5IOHjXSlAoAkUaCdky+T//8z/tSIqcOTFlcXouAC4VCglAcjbLBz/4QfOVr3zFrDx/ZbvDl5wzIzt6DU09KOXsB3d+z5SWw3TwdgP4UHAQEjgzEbyFWLr+2eWj3yhiHPahYDvgD+qXshZKtr2W0+Q3e8tmg93fdOSvNnjxyyMW0OQCBNfPa4PIWNpduQ9toezsalZUp2j+psPHU0xKRdEkRHhkR8OeT2nw5rBy65WRfNytQ9w8pvwrVKCl9XhtvVLDJNJmVAuUWJ0SKL9sx1OuHXPaZ3tpaV3u2jiO8HefmfLxknolZ0eu7P02uJRFcQXDhTNFAIEyU+Sn47mTFihOxSDTkGSdxFprrTU4Sd7OgzL97lg2O7kgbqYFipMfGQESkSLnTcgp8rIe5a3/9FazwvIrDFf2uTz5lWPp9U75y3qTr371q+bcc881p512mvmr5//V0kX6IT8pqdD9gNLvrWwlkIg1PiUcR+1dTgnjRJAxHT4uPqjvjYxISuDyk5/8xBx5xJHmiCOOMK9/w+sH217PnTN8OGoogPG/CwUOLQiUUM9uLD8VfjBleupjxcdzdWtJMB7qGHAEy1CAW8v8MSpQok10Le9A+Q1ts1zD2y+zUX08JDBK6hQ3L347VMJl1PasRnTUXDsdcRhpTowAAmViKBtISCorZwqTnLkRPb8jFhiGsrHE2EXbssuUbIUr06LkI+lXbTPsV2653sVRKzw3D34vbfebnfY1x9hzSHbeaWez+eabm4MOOmjpAZT+KEOuEakRDR5j3Rb6O9/5jrnhhhvMh/f6sC23/rDIUXqs3WeEepdr3TWX/wDzKY/wG9Nc+ccas0n0umraMUHiB10l+fPT9AV5ID+6rbSsf1IhcsXlV1hxIqMoG264Yb8OKrgphaaZGoXyg9Nx3qucn+eCg5QAjDHPpan1ii/CI3VZtLf58erjqaAxVU+M2oufevdSz6sZtar18dC7GvOHnD+m7ptkvVLKw28LSuv+HMNxBEoN75pYpfbaUhZcNyMEECgzgn2aHjpNAkVGG2QNyuGHH253vTr9jNPt9CMbUOki8tKKIVRBx4Krkgo4VeG7NgV6+WTqjIiDN77xjWbttdc2Rx9ztFlrzbWGd03SNEobHVeE+cUcyY+u5zn5MyfbHb5kKl2/i5cfdLl25BpKNxDIBW8lYsFvVGob8EkJFJexa9MogVatQClhPoKP6zQbESw/+MEP7Mie+OOrX/Vqs+KKK/ZbEOsGC1OyOp0CpSaYqOHjiytfSKfElw+gRISnfNwVOSVCpaRu8v00ZHPKZ3N1Wymf6fDxEK9R6nG/fk29zzXMc8F1qG4u7fiYSR93eZW+875ACQmLVMdBzG/HFSih96O2TRmlzp+m8ItkJ08AgTJ5pjOX4iQEil9BdA3GI48+Yg77yGHmgQceMCefcvJgIXfoJPlU7v0K1Q9YYxWpl6Z7gKQ/fz0J36lQdQ6wrPWQnuorrrjCnkfy0pe+dJCvmmB8zIZNglJ53r777Gv+ft2/N9v/0/aDbWcHh9oMPrHgLedtmo8xBEq/QLtLK7gznGtHTSChDe44wZvb0IUCjxCjXEOYCw5HCaQiebRbTndlLf4sU7xk/YkslN90002tWBV/6M/mKW2UQwF57p2LpT2mjyenfzbg4719ro+7nS81fuX6f4nwj6U93cxL00/5REm9EqkP3Lq7qB6vqVcmIVBi9UpKoJTUK35gn6vDtY6csAjPrm/MMWxBoIQ67EoEZAlzrplxAgiUGS+CCRqg56AY05/0PlTx66NKegjdwLE7qHGvD+9ld/H68tlfHuziJYF8quEuaJyH5uL6DUJtBZirmAL5ljUAt99xu/nALh+wW7ruu+++dn2NPaukO59Czy6pLqlQoOIl4u7s9YEPfMC84hWvMLt/aHe7UN6ek9Lt6mWLQ8+1SYmBVCPWLUDWqUR9Mn4lH6r0Q8H1CLyDDAs4FbGvSWeUIEONSAWgvgBwN1kIBCZa/naL4a6sL7roInvW0CGHHmI222ywSF7Wp0R343PhlLzboY6CIsCBiwqYy/uUtT1ld6pjI8DbViNLlgxvePFY8XGvXo4V20SZh4SMV+46ZXaonFMCKPT+pdqLxn3cmjdOfRh7JxOcJubj49oeqhf9try2fimpV/x3PGZH7bO5vhkCCJRmimIChvgCZe5g0W2/lkEfURMMdDuQPPTwQ+aA/Q+wa1COOvooM2+5wUnywa2GtcJLNWyhIDgyejNEJtWwpSqoQJ4fXfSoHZmQ80gOPOBAc9VVV5kLL7zQbgSgZ6A8svARs/wKg+ls1Z+CSlaDKXmejE7ts/c+9oC+pz3taUvZdulIoNpvg+wbE+rJTI261PTi5Zjnfs+Bm1TAXMi7OpCQdEPl734f4+/mPZCOOxolQaX8++KLLrbbTosfiGhWXxzqFBiH+Tj3xvwuF5CME7z573VMhIfqj5xdNXXGONwm5eOFAqU6YJ6kj/vMU2mnhMckeZf6Qaiumql6pST/sXo8xLwmvVS5xOrz6fDxXLmF8pSra3LtEb83QwCB0kxRTMCQroHW7Urt1qShBjjWkMdMWGLsaed777233e5UDjbURb12oXxpJVISQIQaA78SjlWEqYopEGDanciMsT3UF1xwgTnrrLPMJptsYvbaey87eiJiQHu2sz3ABQ3b0NaSnq3ym5SbbHe86qqrmh133NH2AIsdwlhHcYZ6RmO9winxEfrNZ576t+bT77n2vy8RmzXBYcnrkaqUyPsAACAASURBVAskQiKipCEuCQJS14Tej+562/OsLLuRykt/fKndKe+www4z66+/vn3n7PtmTHjU0mVfy6kk/6k0PeZRHw/5S0lHybLyccnjuPVKLBAPpZ2rM0uYa32vnVCx55SUcezdcfOUq1dy9fs49bjzjpS4+EQ2Qoi0ndPq427mUvVZST3u+kNsdKpk1Kq0c65EABUVnvcu+lv95wRI7vdSG7huxgkgUGa8CCZogCNQZN760C5eJZWd32h2jZME6QsXLrS7XMmoifTuSsAkoyhTPrGKM9YDHXqmH3CN0rC5FW+g4dQD8nS605X/caU5/fTTrSgRkSCCxJ4qLwJGWLpir7TIUo2+k4aM0shzpeG79bZbzbt3fLf5wUU/sFfI93aKTzedbopQKhF0oUYvNIKlZTGqQIkxTwU2kwzeanx8nMY0xnwUH+9GKHWURBfJf+ITn7Dv28Ybb9wLZTtaWRJsKtNYYBFrwEsDkZIgKhTsxwRA7n1aFj4e8sOUqPLFyLLy8VDQGQqkY0xLy3gUH3fr8lSZheqZ2L1++5Cry3IsSvNf4uO+z9SK8NwzcoIw13bmyqCkvMbtaEqVX+q9L2w7g0kgUHI16qz5HYEya4qqwFDpZO0aTgmq7bx17UoqeeEDFayOxkh6++yzj5k/f75dvCsB85TpRqln1DQMIUESC6hjFWBB5S6Bv4xSWLFijD0s8f7777fbKb/u715XvtVvrGhyDYQKSjM4OFJEkIiUr/3r18wll1xid3JaaaWV+rUnIgqXm+uMioUaSLeBnhTzkmC+RByU9Jir/TW2h4KSlADLXe//XuJ7fsCae107Xu6GDzJaJiNkP73sp+aoo44yBx9ysHnTP76pn6JpR9NqRkVreE9XIJHrVc8Fafj4VE+KdQKF3p3Ue+myLfHxnE/7v8fszPXml/hEzPbYvbOpXvHLoqYuTLWd49bjynym6pVcexqq12t9luubIoBAaao4xjNmyaKlC0OlJ1bPKYmuQSkULRI8yzbDErg/73nPM/vtt99ScZLrOXQrtcDzqhb6+cGK3+iU2tLdZw/JE003Z44dJfnZFT+zO3rJtsOyzkZEWL+TVk0jEQuAAz3IdmqXLMqfM9g5TEd2Prznh83W22xt3viGN/YbHkwRm7mGwhecKogmtYC4pMEqCSRKBUPu9cg1YLFgORac1/T4uwLF88Mp68AcO9T/+53SjDHf//737VlDH/nIR8zGm2zc+8SUXd1iPEreg9C7NI0+3o/8FXQcDGULH88LlFi9KruQlQqU2gDeSzfl40M7EaaCSF+45Mq+xOaadzj3Pmk9kUtzksy1Xhm37QyJE7feK6kzSq6ZqXrFLbvA3j25poPf2ySAQGmzXEazSiv07rDGoV22Qj0roacEGgVpfESgyJx4CTT0oEa7q1Tpp6SxqQ2QSh4f6RlUIeAfZPlP//RP5uGHH7anuq+2+mr94XnB3WlKBFOstzDBXnhfe+215owzzjCnnHrK0Ba0dvvh1PanbrozzTzXkKeCFZ9PjqMrxkqudZ+dEi6l/h0TOTnx5QgbEcyLFi8yV/3iKiuUZZH8P/zDPwxve10aaKTsKXlvQsFLyLdcYRZ7H7ppbEMdJaHdzWpY1wSn01mvLGsfV8Yt+rhb/jXMx/XH0LPGTdP1r8K2c8qOmfj41De61G9DHT6peMW9HoEySk3a5D0IlCaLZUSjtId88dIpQ31KhZWsvT5Q4ct5ISpQZPqJXd9SGiiXBm/T0aiVBLpdQyLC4MqfX2l39HrNa15jTjjhhH70YkjsRURP/yi3Es5VyF6gpT2RDz74oA1SZbH8Oq9Zx/ai92fPhBpff7Rk0sxLG/xUIxJz65K0cxxrBIrDPHgWQIk9yjfXW1ooUHQHL7n8mmuuMTKCJiOVW2615dIRlNL3Lfce1eQvJjpCPp4QKMF6JdQ7nKr6ptvHc/bnbEv9XsK8xMdLBcpM+PgoAqWES4xrSQdMriktYT5C2zmlXpnufObeeZfDqLbknlGSbgnvcX28xI6cX/B7EwQQKE0Uw4SMmIRA8SuQ7t8ygiJTTuRz/PHHD+KN2D7kfvCWq9gi2U/tejUWsZDA6L6Tc15kB6Vf//rXdpHyOuusM5gq539SFe0oAsUJKPSvP/3pT82RRx5pLv63i61Q0kX7wbxHyq2W07Qwz5V/aYMSClBdbjWBhPqo3l/aY+cCDYmiSuDuFC9dY/LLX/7S7LXXXuaQQw4xb37zm5f6Xyr/Mf8M2VPD2w06/bz7gUTs2th9fj2RY4ePDwjV+Kpf1+UCxJAflYrwRD1uzfannOXKO/d7iwIlVq+UvnP+O5GrOxPMp0yrzPEs+X1SzEtGgkt91ffxGtYleeaaGSOAQJkx9NPw4O4cFAl6dNF1/5TC4K2fC++85NJ7LwJFTreWIFkOkZu3/Lzh081rAqRxs15TAUUqueABlt1UlO985zt29GTddde1GwJIRW/PQin91AoUP/Dspujdcccddj3M+eefb9Zee+1+PnnwgMxQw+EGMqW2u9fV9nDrvbGGJda41ZRnLB8hsVDSCPo2awBYwmtCzHW7axm5lI0QfnX1r8z+++9vD2qURfK6tbQ9B8Xfycu138/vJHjHRFHIx1PsUuKitPwnxDtYtKU2zLSPK+OS4C1Qr0xpD3J+Ph3Mx6lXQuUUszGXt9S7E/otxzz0e+6ekI1+fsatx/06vYZL6J2eRL2SqsfH9XGmeJWWcPPXIVCaL6IKAycgUIJP6wJm6dUVgfKJEz5hLwsGyqGAz69wclnKNUKxQKw2yPDt6CreBQsXmB2238HmT6azvez/eVnO4uHfxxUo3eiUJHrZTy4zp556qtlmm23M29/+drujV3Bq3TiBRC6QjzVStbynu2ErFOH9uSNuqfm9cCUl3t2TXCAcS6ezVXfxEvEhnQoiQGQXr0MPPdR2CGy19VZ2m2nd8CJ7yGQsT6MGKTWBRMhPUkFgbfA2jo/HbEuVe0ycpXxjun18nOBN7h2R+Tg+PoQr955Ninlt3ZTy80nUKzX2jCNQlkXb2bqP17Auqee5ZsYIIFBmDP00PHiSAsVrSCSAkjnxq622mjniyCPsAYLR3tyuIbSH0LlD+7GKzUfhBm86736UIDqEOFT5O9fZM0eWm2tu/vPNZuuttzYbbrih+fjxH68rrFqB4vKSjXe6PC94eIEVhNf95jqz/377m5e//OXm6GMGIzpTRIoTLFczdxrgoileIwY5UYiTaFDcwKbUPj9YKr3PCbqn+LgbBKa8xsmzPQdn+Xm2TBcuWGj+7//+z+y0007mwAMPNG/e6M1m+eUHo3dDu3iNEiTrPZPi7QfLKYHic3GDvlJ7xvFxx7Z+9DRl7wi+kKwkSvNYUq5uj3ou3Un4uKiaLp1+Y5SSulzr8e4w0uwUrxrmuefnuJTW6JOqV2rs6dZEVtfj+PhglkEN61I/4LoZIYBAmRHs0/TQmEDxh4j9HqGIQHBPuJYpXjInXgKyT37qk4Pe3u7wQHt7LPCP9Xo6QV5wTvUoPWmxIMh9VihIc57lTo876MCDjKwHOOWUU8wLXvCCvhdbdlrSM0t6oeAET8FGPDFMHxMF7jbIDz7woHnve99rNyp4yUteMhCHSwZixt2mOLTBQRfdDnKeEk+hxjgXdPppur6U8omQKKptWHzmod7ZSCAzpUc45CN+3mt83L1XufoBmPNvHUkRgXzDDTeYt73tbbast9xyy0EZh7aGruktdX188ZKlAreGuctb1xPEAmCvTkmevh2rf0atV0p9vLYaDtVJJT7u7mJW8j4F3qGh8o/50ajMXR+I5SdUFr6Pu8+v8atYOcQESwnzUF1QUt6htAt9fCj5FNNx6pXQaE7IH0blX+Pjvr9Nol7RnUFrmPtMmOJV4umz4hoEyqwopkIj9aVesvT0875hqwjeesHQvfj2ALklS+y0ExlBkQPk7NbDCx8xKz5hxeHAN2RqbvQj0JvqHmBXmPupdvjPTTW+2gDPWcru8p9ebqd4PeMZzzBf+vKXbJ6HDsqLBL/Jff9zDWAgyLACZO5cc8jBh9gdvbbcYsuhM27sGoYu3ZJeyiGfiI2e1ARStYFESsTobzmfCQW1NT6e8tNaIZJiFWpoA0GGu0vbzTffbLbddlu7BmXzzTdfKlB0NDEVfJX4eOyFmi7mCXEefFdSgW/OP7r3OOnjNduj6/NizEN1QK7eyeWhtF7JCYucbbXvS8Y/dK3U0BTKWN2Qq9TH8fGYmCp9T32hVcspVDeFbMp1FGbsjW1SM/G2M+dHKd61zENMYpy0XkGg5N6mWfs7AmXWFt1Uw+Wgxr49XbJkeArWKJVsVwHIFsPykV2t5CR5OZ9Bevf7hfIphrmenEiPTXKHsNTzanpe/MrTxvlLg305VV6mtf35z382n/3sZ82zn/NsKwRkIbNOsxo6RyUVmKQq2VAQZAc7BiJQOItI/MlPfmIuu+wyc/jhh9vv7FkuMqIt61Lcce0U81DA0H031Mudalh8/jXMQ0FVSUNdElSXBpGxwC7X61liQ+iahI/btt0ZHZERFBm1E7878KADzWabbtbv2hQdmasJEFxbYoFwzftcUq/kAumI/yer5pbrlen0cbesR+G6jH28L8NceeXqlFF9PHdfyMkmXI9nD8uchnql6oyy0PuX6lTQ6wMdLfanZVmvhOozRlCSVeds+hGBMptKK2drN8VLLpOT0e00JNNN5ygJ3tweCed6SUv+32effczqq69uT1mXSqhfuOvaVdILG2oAUj0nuXy7v+eCZfc5ATskWLTrCuwhzHPMBRdcYD71qU+ZD37wg/ZMkn79R3fqe3DBei4vsV5Fx/Z+qtm85czChQvtCMqCBQvMccceZ/98/07vNy964YsG9rgL53O9r25jlBMGJUFFqMc+1osfCdSjveg15e43qCUiZFKNaayBDwVdgYZfd/GyfrfEmKuvvtrsueee9hwcGUERPkPiMcc84+MjB0yh97y0XhlFhPiBUMgfcj3tuXexxMdyvCWNUuajBG+5gND341SAXZJfNz8lwsGvf1PvYunzS5nn6pRR33G/TEO+mPO90rzm/Dz3nOnw8ZDtM+HjuXJAoNR62ay6HoEyq4orY6xWZN0UL1mnIL3sul6hvzsnELwGRoIjOV1dpjtJQHzMMccMpjvJ+SCxYDQVTHjPH9ryNxa8l5ZTqUApSE9GjkSkrLfeevZ/meK26qqrWrEg+Z83b95wYBILJPwGP5THQODSi8su3fvuvc+sssoq5utf/7o9k0Z2Vdt1113tr1GhFOE5NA0gZ0+J6EzxzAmdmqAtJqpyQZEfyOSeWdo7HfNz38dllGSgeofWAbnlIKNk8rsdQdl3PzuKsskmm1h/6zekyNmdCi79QLLgHRg4V3dhLmgMMUtx9J9fKipjQXOoXvHntOd8MZZ2jlUu3ZJyS9UfoXJI1eNyfe6ZE/bx4Pq2Un+s9c0c75L8u88cxcf1GTPt4/56sBI2o/h5Sbo5n/N93C+nnNjy2yoESq5mmtW/I1BmdfENG2+DnS6aKB5B8StZfeG7nUQ08NVF8rfeeqs5++yz+xGGKfhKKjHvJjtVSXevWtYCxXuergXQoF9Ewi4772L+8Ic/mPPOO888+clPnjpq4VSyVlT4gWiokQ5VrJEApd8pau4cO5IlgcBtt91mvvKVr5hLL73UfPKTnzQvfvGLh9cqZMohK1C6PFmRNnfO8NobtXOUxqikUffFRiiQ8JlLIz1KT6PDXEcwpqzjqRHhkfpkaLcvj0H/m5ljp07+6le/MnvvvbfdxWvjTTYebEbR2RAUov4zQ2Wf8jf1z1h5ekHDJH08uqNWqiwL6+yJdHzMhI8HxEhwJNyvV3IivHuvghsWxHzcTzPFvpsiO7RxyAjtQVZYhYLcCdcrE/Hxrnwe1z7uC5BQXd75XrGP+++H314wxauwhmz/MgRK+2VUbqEzxUsCSz0BfWh9QibYm9Jb2k0vkUbtwAMONHfeeaf5/Jmft0G49OraxsgPfmI9qbHGLiZKUo1jKnAYtUerY6MNuASLkr8r/+NKGzAee+yx5vVveL1Zbu5yS6fcxHreYqWW6mXOjWSYwfoX+ch2tE9Y6Qn2nBTZZWyDDTYwe354T7tmRU+c73daC/W0hhr5QJAiayLkM7Q5QCogzgV0seA5xCsX3OSeFQrgckGd36C65Rv6u3t9yt6M8NYd22QU5dprrzW77bab2Xfffe0uXvaQ0G7Hth7TOD5e+u74ZVLCO8e8wMen7OqXukeDk1If9wPZXFCfCKiiFfOy9nE/YPPf7VA9GhKApfV4SAzE3pvQtaXMZ8LHUwH1CG1nf0tOAE6nj9e8x9PBfBL1eKpe8dnlnlceUXHlDBNAoMxwAUz08fKiam9Et/DWnlfibgc8QiUrAbsEqjLFSU43P/OsMweL5JfrpjiVNmw5gVITpJYGWaXXdc92D8UTMSAB/11332UPbvybv/kbc+aZZ9oRBfspbWhrmMcqVycfuqhaR0Eefuhhu0bmVa96ldn9Q7sP1gctt9zw1L5SIeVfF7vP7bUqbdQK8jbFBUKBp/e8KYv7S3nHAq1QsFXq47EXOuKHfVnK+9ptJ/yb635j3v/+91tRLLt5BadqjsM8JzRSzHP3jiJQlFko7ZyflQiUVL1S8w7XvkPuc3Pc/PKs8fFRBMq4Pp4TPT7zTP6Cr81M+XjHZuR6JdUZ4QtD5TiuQGmg7cyOfI3iAyV1OQJlomFkS4khUFoqjTFtWfzo4n5HJ53ilUwy1gB4PcW6cHzfffY199xzjznrrLP6ZJOHNbqNYCyQyAWJ4wa1scAg0cuiU320gZLdvI444ghz5ZVXmm9/+9t2owAZnRLx5y6a76GUiqJUQ+YHEF0QoqLETkWT7YfnDNbDPPTwQ3aESxZVb7TRRgP9JDu5qTiNCQ/PQdzpdu4uYYMEnYtzgeOoDWaq98s9wMzdKnZSvCPMs69lrhxTPq5nZMydY9eLyYYIN910kxUoBx18kNlk403stD57kGNsp7ZaH4/15oYy6k71HCVgzLGJiZIcdDfdWLCcqju8Oq7q3S31t5hAmbSP5wSKz7Km/PVevxxrmIdEYIkvlVzj5j3GO3aNk7dejIzyzNZ9PFf+7u8l+S9pk3M+3u2WmZ1Om7Mt1A6lnp2rV/i9KQIIlKaKYzxjZJth7YWVNSNyAnVyznpOoHTmSOC0YOECe5r5gw8+aE4//fR+GpG9xBcffm9z6JqSrIYaQb/BzAXCNcHbEmMeXfToYFFytxDeCr25y9mRk2984xvmgAMOsKfL91xLKvRcJRtqQJ1g3P6sCyG7YLffaWzOHPPoI4/aEZPf//739jDNz33uc+aJT3zilAXZ1oxMY9qfx9EdBNmXr3uvW56+7bXBW2mw5IujUHBR4wuBRkwFWc/b99tYUJwLUBK+bqfhzZnbL0SXcv3f3/5vf5L8WzZ/ixUuMmo3NBpa4nehhrpGEISYp8pX81lYr9gYRXYu6z7BM3xidcBsEijT7ePuOxh7T7Qu73aKG9vHHysCZbrrlVofr2k7c+1jiZDw66ZJ1Sslzy551ihtJwKlJLqaFdcgUGZFMRUaKRWWnNOxeHG417W0MvJecAmQJE3ZOUoWyZ/1hbPslC8J4u3aBL8Xo6aSjWUtF/SVBsKlAqW7TtcCiDCRuf+2Z83MMf/6r/9qzjjjDLP99tvb9QFyna7xGQr8c0VVEbxNSUoOkey4SzAnU9CkDHStjAiVH/3oR+acc84x5557bi+0gialgle3PEMCJDUaU1ouvuDxn5PjGLp/HIGS8hP150kLFCddHaWUP2+88UY7giJiWASKFSayI5/uBFYqCksESq4xD73LubIZ08eHkp+0QPHrFT/9Ev8tuUYzUSMIQ1xLBGFMoITeqZg9tT5eKlBC9Xgp89IA1vfhUkHollHps3o17RRWShSmyt9l7tapofq1lLdbL5aIhNKYICYUYvVwrl5x06v1cf+Z/rNqnp2ry/h9RgkgUGYU/4Qfvrg7aFDOQXl00WAb3NQnFYh2lYCdSNQdCCi989JL/9WvfrWf4hSd4uUFXyMdHFWCJ9U4aB66Xtq+hzYW9Dh51hESzftFF11kPv7xj5tNN9vUHLD/Af26gGC+cqKowGab9UhF2weqzu8a4Eow+653vcv+L7baBf16+KTT8MXs9rc2DhZBKOhw22s9QNId9YmVZWmwkuBhk84JjFBg4QYoufRD9k/Kx7vDP0Vsynv7xz/+0bz97W+3B6NuseUW/cYHsbLRKYk2C6XM/fzmfNbPf+76MX0863f+jlEldUXNNRn7++mPJbzVP0uC4FRwNZt9vIR9ql5xp3eWMI8Jo5Adj1fm0+Hjbr1SI+T9utgvJ1+0xepreSa7eJW8bbPiGgTKrCimQiOd+eKyi5cVKLlKoiCQsMGvWWIOOfgQe6r6OeeeY3vt3akpUyx0A8+UICjMWvSynP3ujbE1DCkbunu++93vmosvvtisueaa9gA9CSZlXUAykMpVshPs6XFPnP/f//1fu/WwCKonPOEJZqWVV7L2yvoGGQ2yu0KN88kIlKRYyD03F1jU9grmRHjOnoxvJA/oK0nbez/lvZKDODfeeGNzwIEH2DVF/cYNOVti/lZih/eeDN1SMhKjN5QGErU2yfWub+R8cJT0QwxG8bdRnl1Sj40jUEaxSZmHevdHTa/Eh5cFc59lzTOn08dd5svKx+WZo7zjtT6wLHwcgVJbKk1fj0BpungqjXMEirsbVTSVUPDmV4rdv2VNi/To3nXXXXY9hlRoya1nfYESqwQrsxi8PFGRS+Auvco6mqTToYpGdJwK9YorrjCnnnqqWXvttc1hhx1mRACusOIKYetLAwllMqGGyC7a7xZbn3zyyeZ3v/ud/fdRRx5lnvikJ1pRKR+5LiquSsqjxt5SUZgKGCbdsNXYn+BRdJZMjmdni46OSNncfPPNdgTl4EMOtkLFfrpthrN+q+l1u4LFRuFyZiXPlHHFQjYhZ43amHXAlJHDCZVjbZ0y5fpSHy8JzlOMSuuVCYryifh4iY+4PlXScaPM9fys0me417nvirvpRuCaKcmXtJ1j2BTa7n+U5LL3lL5DJaxyDysRhaU+7radTPHKkZ+1vyNQZm3RBQzvpnhJQC7rEbJTvAryrotYJYA69JBD7RqUz3/+8/3J1tEtjF2BUtv4FNgVChJCwZgIKxk16ANyFXGxBikQfAmDyy+/3Bx11FHmla98pTnuuOMG61Nk8bJMNxj34ydR2mg4zxUbJbiVdTG6I41saPDxj33cvPa1rzWbbbbZ0EGO2UA3lye/fP1GPTSdpXQqhd/4u0FbrAHL2ev/HmJeW5QBHy+aIueWW7cAXndlkz9lBOxtb3ubOfLII225VYvJUv+JdEb05oV6ims56/UT8PHgBg8pPxzV1pL7RqnfQkI7912JLbFrpsvHuy3sxzEtem9peZZ0Wvh1+XTXK7FRiAnUK5ZXbTqlBRRjPtt8XH2CKV6lJd/8dQiU5ouowkARKF3joQIluZe7X+mFAi6Z3tWt4fjwhz9sZMvdL3zhC4Mtbud2BzXGTHQDoNKgqSK7VZeO0vB1D5D8y0nysknA/FXmm0996lNm/srzB9PcYmfMpIzzA78JBG8iTqQBs6Mj8+aZRYsXWQElZSXTvN79nnf3AkbOTZFDHqftU1vWgZ616gXhJbw1YJkA7/5xno/XChTdyUrXjsh7e8MNN5j3vOc95qMf/agdQdF1YMJkaGMGN8+1zAO8ik68LnUaX6BOinlIVE1X4JbK6wR4R0epRhHhuQ6Bcez1fXw6Bco0M5+1Pj6dAqWk/S597/3rYqMm0+HjWr8jUEYtrebuQ6A0VyRjGFQ7xSsnUBxTZEqTnIMiAkWmeNlteE16BKFvDLTnaqYCCbfnLGdLpNdIxMh73/tec8stt9itfN/wxjf0279OKbFc5RvrmR6Djy6Sl3VBdirXnIFY/dEPf2S+9KUvmXe84x1m8y02t6NJY4+e5Fw0JAZTvXSaXiyIdZ8XY5RiHgreJtXgjynC3W129X25/vrrzY477mjP3pGNDvT8k+T7VirAcyItVLaxnuEaURgr45wvpYRU7l0eIe3iW2p8PMS81F9DIjRXRrGgsDhz3oXuqPM4QmfU5+t9NT4eepbeH2KPj08lVss7NuKS89dxfdwvuzHa0XFdlPsnSwCBMlmeM5qaPahxziAA1fM7hnr5S1/cwOFsspZDenT/9Kc/2YA3d0Cjbo2qf8rC3xVXXNHuSGSnrMicerHz0UV2LYuO/Mj3esikBm/2bBc92EmmZnUVoQZ0/XXdtK1+3nR3nf9MPU9iaLRp+Xl2EfkKK6zQb+uqazr0z1tuvsWe7L3uuuuaT3ziE30+ZLtfPbBxqOe/NAh298oPzal2G9TSAL27TvIuU4Z22mknO0XtH//xHwdTvURciooRnN00o+gUmlBwWdJ4hXq7Y41VTtSVvlklPt49y/WvoekTpQFerFwqgk9fxItNslOebDO83/77mU032dS+H8Fzd1JBmAbFqeDAt3/UMhiFuT/FsoT5KL2xJdNuUuWYy1urPt6Vf9THff+orFeym6+Egs5cR0Gp+CkJhEOdQG5HVWl9UiOsp7Neyb2boc6dHG/XB1J+Po6Pj8o89955/jU0U4QRlFrvbvZ6BEqzRTOCYU4l1u/ipZVQ5QvfP727T4SOjKBIuieddJLtpZepRKlthkVo6Gnn9hwHXbPRTUXyz3aQ692RGXvWx6LF/YnoelidBpP9aECXbxVjGnzLNCcrfmTb2y4Q1wMY9ewWu2i+Ez3unzoiocJDF5gLg6uuusr2bm+wwQb9+gAN9lVwWX6lzJ2GLXpYXa6hjARvduqXMeYXV/3CfObTn7GHOK6y6iqWa59kt7B+qCxjQYA/GpVy05JAQjnlGuCSh1lLKQAAIABJREFU16GS91CSscY8VY4lwlEfkgi++k6Ebuvc22+73bzpTW8yRx99tNliiy2Wbh3cifokCpd5jOkkg7dK5n0gkRstK+nRzj07J6JjgVetj7s+kmK+LH08JFBTzGsFSswJU8xTgW4t89T7WlIeJfVJrs710wiV7wzWK9a8Sfi4H0O05OMhP0eg1Hh309ciUJounjrj3BGUfg2KOw0r10D6gYvzbxEmsovXAw88YE797Kk26LeL8CMNm/bK20B/8ZKhc0N0hMSOlixeZLcrtocOzpnbn5it05DsgYidyNDgXdKT+0QU2EXhjvDR3cv0z6Ad3Zoay2j5ef05L/JM+U9HVuTZcqr3Wk9dy6y6yqrWDlmLIoGjjCTJTks7vntHK9rkvBEVOMneeLdIQ4Gi2yjmGjw3rUzv8qOLHjU777SzOf4Tx5unPvWpNs8qznRamF1P4/d4lfTChRrqXABR59r5q1MsfeYxrrmAPhWQjBgsu6fE6+Gb//Pf/2N23XVXs88++5itttrK+mh2q+FSMTgdgjBVr4zi4zFRGPPxcYJl/1mlojMUiOc45OrfnJfX+HgocEuV/aQESioPIbY1Zdqqj+e4zkC9MiROxvHx1L1+WY86WhJqE2P+67aPsWsQKLmaZNb8jkCZNUWVN9QGO920HQ2+p1RUuQon0Msmgaz8f/jhh9vA/OyzzzayO5YETtFdrJypWjK9S8SMTKGSaV5i4n333mdWf+LqA/M6EdMH+J2NKrLkWcsvv7yRXankebLo226nu2SJDdxkRy07Das7wEunlencfTt1a8UV7PQyuVanfN15x53WnpVWWsnat2DhArNwwUI7wiDPloBdBJC9Xn5fsMBOAbvpppvsepSHHnrIfPaznzWvetWr+nyIcFp+XuCckVzAnvvdr5hTwbJTxpIf3c1tu+22M1/84hfNk578pH5alzJUoTZlBCfWI58KyFM9pSk3nkQDF+KUCxBygWNJ8JYTKKF8ywGNstHCcoN1QyIUH3n0EXPVL66y4kT+3+6t2w125JN3rXu3gwhd5rn8+AFBzfW58tPfc+I698xJjKBEmNuvQ+9bSpzH3rdS0ZCvvuuvKKkzSu0r8XGfW6nFfn2ggWXIttJ6Jec/M+XjLqOcjSXMR6xXZtzHZ6IuV94IlNI3s/nrECjNF1GFgTJFpDvFW9d8DAX9qSA31Ih0DYkETyIS9tprLysyzjrrrMGIR2QXLxUctq7uRiVu/L8bzdlfPtuOwsjvcojg+973PvP0Zzx9MMfezLHp6QJvHcnoT0E3xvz3f/+3uf32280b3vAGe60diZk3uFfPNxG7ZDSjn7olAkhPNu/WvEgQ+C/n/ov5y1/+YkXGpptuakWGpCU2yo5XkuY111xjXvayl1lxZNeZaIC4xJjLfnqZ+fznPm+5nP//nj8YJRKbZERIuPhDSwHhN1SyuWAj11BFeiKFtQgsYXzggQea17zmNWbDDTc0T3rSk6xw0Sk3/SJ7HUVJBZoZsTS0rqLzoexucjUNe+krkWKeK4+SYKy0tz1mbzelq19T1W0VfeONN5oddtjBHHvssbasxP90VC/YIeDbkQuM/PIrvT7HPScqpsnHc2b1v8d663MjH4EHPC59vOSdiAm5mvc7F7g7wW+2Xsn5XLHzdBfW+LgKMf8ZNXV57toU71LmkWfMCh/3fVLeZQRKrVc3ez0CpdmiqTdsyaJuV605xo4ESGAztGNTbjF26JFdL68Ik7333ts8/PDD5ktf/lJ8Bys3sO3WmojIkFGHd77jneaCCy4wDz38kNll511swPz617/e3iEHC0rQLCMT8rnnnnvsYnzZzUgOh3z+859vT7EX4fGc5z7HCgD5XRaAH3rooWb+/Pn9fZ868VPmn/f4Z7PmWmsOtkjuDrlT8SMiRMTJzrvsbB568CHz1re+1Z5zIqy+9c1v2dO77777bvvsE0860bzohS8yP770x+Y167zG3H3P3Ua26f2rv/or85nPfMaOoNxw4w1DIxK2zpTRnC7w8RfxZ0s21/scKaehr7tGR0aYRCuJaPrjH/9ojjv2OHP11Vfbhf6yjmbV1VbtR7CkJ7/fMUoP+nMT9Rv7lho2rzfWMq85xG1c5rlAKBbYdN+riBbcsouXiPd9993XbLvdtks3hVgyEMFTPpUCZco6kFEFisN8Jn08umA7I0KHglsNemebj3edQNk6ZRLBcknAG2IeEhRuD7v37kbX7gVGCWMCJbjWaRQ/D/l4N1K/TJj7bHJix2M0ZZOE2DS5QP1UK1AmUq+E6vGUj4fyg0Apcs3ZcBECZTaUUqmNsu65EyfSY+4GnKVJ2HbMPYW6qwAWPLzAjn5I4P6FL37BCgW77sKvrLteYR1F0XMbbvrDTXZ74q233tqmL9PEZEes17/h9ebwww43z3jGM+wUKplutcsHdrFTtnbZZRfzohe9yLz73e82z3jmM8x5XznP/OxnPzOfOfkz5ktf/JL505//ZEc47r3nXvO+97/PChk5N+Kcs88xO++8s/nmN79p1lxzzeHRlCVLzImfOtGeM/HkJz95EJzL+RLLLWfuvfdeu3vS+eefbznus/c+Zv8D9jfPfMYz7eGU66+/vg3yZR3OVltvZf540x/tmRW//e1vzQte8AKbF0lr3nLzanCXL6b3xF//kMTolzZQbrnKd1/+8pfNj370I9tL/9znPteOEMlHbO93TJNNCrqRo2DPfS5ADfVYx0YdKoPsKSct1xAftVcyFCzEguBYoOs3qJ3d9p3r1j/JSfLbbLONOeyww8xb3vKWfhrYUBkEdtqzSYX45pjngiA3MI0Fujn+ozAPib6U6Agxj70brr0l13gjsVPePf3CDbxT3PzrQvxKyiXFvYa5zyA1Ohji5YuH1LMLeftnBE0781wnw0z5uPvOVdYr2TbCy1M/28Bt13P1uOvnufonJbDGEZBuujV+nytTfp9RAgiUGcU/2YfbymWJsYu2ZerRyiuvXP8Ar2dLe1Ekvf33398G8Wd87ozB9KDF3cFxgWDJrejEHlm7cskll5grr7zSrLveuubBBx40L33pS23QL0JFeoxF9Nx5551WJMhUqV/85y/sQYP2YMT5880VV1xhvvrVr5rTTj/NbLP1NlZIyIGDN//5ZrPWWmuZ73//+3akZtfddjXHHnOsnc600cYb9SeoCxsJuD990qftM5/7vOfaoHD33Xc3J554ok1r2222taM80lN98MEH217sNdZYwwqTT3/603bkZPsdtjerr766XTPwsY99zFx88cV29Odr53/NrLD8Cv2aj2L4sQo11avvMw8Fvt53KhpVgH7ve9+zo0CSr7954d/Y9TVa3nYr4iVLjCyuF9ES3F1MM5gLgEONUi4gijVWocCuJNgracAyz8z2uI8SSHTP1J3nxD/lrJ2tt9rafOSwj5gtNh/exSsozEoCq5Ie61EChFInn04fd8WB65OxPI8awKQC85SPawBXKsJr/TlWBrXM1RcDHVRDj6gVKBFRnnWdZVmvZI0puKCGt+MTwdEe/3Ex5q6IDf29wOxg2cZEh1+Ppnx6XIFdYnuI+ajvd8nzuGaZEkCgLFPc0/ywbgRFniILyldeaXyBoj2yIjI+9KEP9VO8JDiPBUv9tKruPBYJbmWk4etf/7pZZf4q5tprrzWvfOUrzdprr23WW289O73r6U9/ul1fIoH/O9/5TjvdSqZ17bfvfnaUZP0N1jff+fZ3zE9/+lNzwgknmFNPPdXcd9995q//+q/Nz3/+c3PSp08yd9x+h+1xFqEiWwCLIJIRFFmroustHl7wsJFtXGWO/6WXXmpOOeUUc91119l1NTLas/5665srfnaFHcERQXbAAQfYXa9EPMnOSquuuqo54ZMn2Cl0ImhkQfP2229vR2wOOvggKxCrT5cfsWHrvUkDmpLeZWeanzCWUanTTjvNTp/bbLPN7FkpUga62F9PMQ+eYO4GHn4PaknQFLsnFaD5jd4ojeAovEPiIyYK3cZd7wv1rLsBYXcuiPiZ+LFMOxSBvMkmmwyLw0kwr2WYsL24RhuFeSj4KfHxAubW7pJAZhK8RxEorr+F7i8BH8pfSoTHnhljnhPGoXdzWTGPPbu042NZ1SsxEVYjUEpEQom/+OWfuydUj5SOoNSWT0l7oteU+Fgub/zeBAEEShPFMBkjdNRCgmuZhrTKKqv0BwjWPCE0xUvWoOy+2+42kP3e97/Xbx2sC3z79L0eYQ1wpSdeRk1k5y6xTUSLTOdSAXTeeefZwF6EgwTOEqTJaIgIEJmTv84665i77r7LLviWbX/FRgmu77v/PrPT+3eyu3PJ55pfXWO+8Y1v2HTWfsnadhpav3VutyZBdkUSwXT2OWeb5zz7OXYtyuAcyCVW1Lz5TW+2o1A//OEPzQtf+ELz1y/4a3PrLbdawSJbDMvIiy6K19EqEUAyTWywjn5OfHezUEHUBm+hADgUcPmNsfccuxPbvHlWjIkAkdGpiy+62Aqx1/3d65aOPOmamlSjuSwFSihfNb3/o/B2+aaCilRPZyCQ6HfxWrR0N69r/79rbWfAIYceYg9qDL2Ptihqmfu2xf7tl/NMCJRRfNwPmHN2lwQyIcYpAe0HSaOK8HF9PCbAcu9JSHSMI1BKA3DX5yYhCmsD4JCvjBqwx+rJXN0fqjv0nsp6pX/UqD5eEjAgUEoocc0YBBAoY8Br7Va7SH7uYEcrCZztInlnsXaRvW5FrX+fY+x2vjIVSqY6ffd73+13xupHCwINgh4W6W6lKuJAphLZul8XMps5dmRGtvyV0Q7/PBLdsUvukZEbvU9Fhd39qzvQ0T1YUW3T7/zDGfUgyP6AR1mLMm85a9sD9z8w2M5Y1mEsXmynttk1Ly99mf1dp0BJmnoy/eCHgUCp+pQEzCUNbiiQiPRyCkN7MGZ3gKaOMolwkxEt+fdHPvKRwZkp/uLsLs3QIsop56jEAvtYIKfXlwZSuetyQYEfGPl2uUFKSY9wJpAILerV6V3qS3fccYfdPOLIo440sjW0imx3N7rBC9QZGwuu3GvcfIYCi9i1/n2j8HZ9wC+PWABbkjff5ohAmcK84vXUtUFDo8UhgRJ5z7ROGCqvUh+vua7Uz0t4p7iG3gfv+nF426Rku/xuRHFiPl7KskR8xir3mno8Va+E0qmtV2JplKSdGmXSvMc6v0pHUKazXql4v6vaaS5e5gQQKMsc+fQ9cNEjg5PTbZAvwkQC+tCuPykTHFHSNxbdYuk9PrSHHf348tlfHrS73TNCC3Pdwxjl2v60bCdY0VPX3S2C3cMa7cnmOiWps8ttuOwC7u60eREW/dkvsg5nUXd4oi7263Yjs9sQd9saazBthVR3YKMKEj1V3T0Zvt/y2DmVXgMXDR7lGjv9reaTa9hSjYrb8AYEig0WtLHvGkU3gFj4yEIrGGXKml2DYpZYjpdddpk990a2uZV1OE984hOniK/gri01wVssqCsJEkJiYVzmqR7MWEAREoWOj1uTtEfYXTektjr5kPdA+N9z9z12jdR+++9nNtl4E/sOq5AcWgs0iSDetTUlPlIBeAn3afTx/vGjCJRMD//YAmUSPu76Xglr37f8e0p66jP1yqABcBJ2OGYFSuY9m3K/8/4Ey9rnMyrzFnw8Vr7jCpSSMs/VqbG6LlaH5NJL+FCxm4fqFQRKMb7WL0SgtF5CFfb12wwbY0WKfOyIgDtkrumFhtEDQZPt1ZXAafESs8cee9hpV7I7lnyCJ8nXBDl+BZZrINzrQ5Vf7neXZaryrK2IcxW0G6S6/FNlG7GhHz3q7rUjOdLjqGLRTzPGOFBOkrY7miSBsazRkY0LZEcpFYw2OzKqIgLSDQ5yDVLs95QA8+4JiiLfb0M+HgpiYr2Afhml/CHG2y/zxHvhjqCIIJazeWQ3OtlBbqstt7JP0FPm+w4H/50OpZ96n1rw8VSAkqsLUu9yzg9D9/rlmAoIfV8qqVfG8fHQO1bi46H6JVbuk/DxFJcYo1A5V9RZg5ejS7z0fQ7cU1yvlLx3uTohVF/lRiZ9TjU+7r9nfv3m88ilPYG2c8qGI6P6OAIl9JY/Zr5DoDxmitIYO4LSTVHS08+HAtdYz0JkWFa3qLVTgebOtfPiZQ2KFSixMyZygVKoYY0FA7GKPiauloVA8RvagO1Tpj7Fgp9IQ6Xch0Y+nDQ0fRvYJkaxhh7r2xnofVfxI1tKywYA8hxZpyLi5Jhjjlm6O1k3ra1fOB9LO1V+NUGiyyniK9mdcGI95d33U0aaUvXCOD6uwUCXhr5bKvjkz9tuvc288Y1vtBsWyGJ5zduQjSWBUq1AketDQV7u/UwF3yP6eNB3cz6T8vFY8JyrE2sDw9JguSSY955d5eN+UBrbljrm56P4uB9kxoLuUD0dClAnXa/oOzMpH/fLMPC+FdcrOVZuOYXav1JR4afjv5+xtjX07pX4SE54eeJoXB+3ZlZOYHgMhYCPuawgUB5DRaqBq0zRkV5YXSTfZzHXGHuBoAbKeir7rh/c1dx6663mW9/+lr3Srr3QXnS9t6TS0oo91lNW03hHxNVEz8kINWyhBiGVn1jDEAkk+rUskTKTMhaBYrcAlilcoUY39MxE76SUt4qefmqLMXZK39133W323HPPfk3O0OhZaSARe9difhkKADJCI3vIW4C3fYx7MGXKnho/Lwgk9B2zZs2ZY3dPk/N1tthiCzvFTtag6LRBmZ5YNYKSqttCPea+QCnxcZ9njE8seCs99K6kXhlFoIQCr1CwHKuzStuPmIgLMZ+Ej3uB3zLxcZ9bTXAaYj7peqXgfbTFGRL2JW3nsvDxXNuZYx7rtKjp3JtEvRJrr0KdIaVtp7JBoJTWSs1fh0BpvojKDdRzUCTokUXdum5gKIXQPHj/EV5lrAvQd9ppJytQZBvfWO/+FGtTjW1OoKR6hXLBU65HKZZnv2fabRBSPW+aXijw8wPgwiINBc36neyIJh/ZWGDKFsAx0eYHLYHGStbjSHrasy/iVNYdyeYIcmimCBN7jazj8UdvRmEe4p0KcnNCrCsvHQ2q2bCgH7nSfJUIlZCtqcbeY+4eiimBkXC/4fc3mB133NHss88+VqCIKJnSE+tzywUmqbIf18cd5tGphhGfrxaGOd4FPl40JSgUKJX0LmfqUr8unoLFFyx+wOzlf8p6jUzdMq0+7vqRX06hfPl5G1dgPh583Gdcy2w6BEqovnPLP1b2uXely1uRj7v5qqm3C9tiLpsZAgiUmeE+PU+VheDdqIb0ePcCpSR4cS3yXnARPnLKu5zoLmeVXPLjS+xOVfY0+W5K2ZQM5Xo8U71ZsUo4ZOOkRlBylaw+O1fZ5n6vLflIz6sEslJx90IhFwCEGrKQmOo2ANApR7ImQkbJHnrwISuGJADtF2yHdtrRssvlM9eIpBrelADLPbfk95xtbhopP/d9PMBbRyd122r599VXX213zJNtrbfaaitbxsJ8aMRyOgSK6+OpclwWPh4rpxzv0iA1lL9Q8OZ/N4oIL8mLyzQmUmrr8ZSvT4ePl7xbqQ6G2mA79Lyaetz1AZ95bTnn8j4p3qG2MVKPW5NKeMfemVJ/q2HulnFJh1+Oq19nuXkpvZfrmiWAQGm2aEYwrNupSnpc7/rLXYPTzqX3VdYqaLdhKrgIVHR6jokETjKCIj3pclaI/Fs+/hSvfotIL4gcmkevWx97jb8+KxoAu0gijbi7/sOOKCW2/XV7ZkLP1vulku93T9LAsDs3RX/r86ctgt7TVZjuQvZgr7FXWQfnLnfX6O5lusOZa1vfg93x8UcS+nUrXoBrF8d3u4/5ZSXTjtR/tGz8NUha7prOEFt3+lSgDPupS47/2ra124Gs3wHOYe/+Ln8feq4eeihiPbSLXSfC+h3bAiMU7hS3omljgYax5yh+KDNH5s4ZmkqmO7/Z37qpTvLdv//7v9ud0/bee2+z/Q7b91t6R3fwCgUitcGbH6wl0rSjPt2nul5JBUyaqC++3O9j1WIoSAqlE+oYCQU5frCsPGoD11RgGntGII/KfIh3qtxDYisWvMV4l6Rf0tHkPrckYPYZ1zDPCYGYCCplHgvaY7zHZe4L15AfjitQloUIT/Hp2E/xcWWXYh56h3I+EKtD+L45AgiU5opkdINkFy8NhHqB4q8RcZP3RETwyd2UMAkiZQ3KLbfcYi688EJ7qYye6EiKBq4qhrQHXncQk8BLA0779247Xp1yYM/hWH6eTVe3KJbe+yk7hekUNV13EaqcvYz0z5VzVyQI7rYa1vNLJACXXmrtoe6Da286XC8MNKDs+Lm7MPVrCkSguNv7djZp3mQNiTzTFQyavg2qOwFkD1HsDoB0d2NzhaC7bsSWv7Ozl04hcq/p05ezUBYvsutYxG7lZEdNxIZuypGcpyN2yEeEgC0nvyesK4d+ComMsMmaCRE9riCQraEHqtEG3vrMofNttMFavKQX2G6+rG85wsPdeWxIkMkzZGey7iBKea7vg734dLbNnjKlQMVeJ/SnrNNxxGDv9+60vq4sVTxalnMGZ/oII/noWT9ioxxMKgeNysYEG220kT2EVFgNjVbGAj3/nQ417rEGPNVj6gWJQxs0xOqUUHBWIlDcwDgUoOnzUgu/U3nx7QoFrSFGofoylJ9S5qU2unVeqJLO1eO5333eoX9PB/OYEHGeNZTdSQiVGh/3t2jP2VX6u3+d39lWKi5L/SdWvsvCx91nh3zXKdNgp1wpU5cFa1CCodxs/BKBMhtLLWLz4ke706gXLbYHH8pJ7cm1IoUNl1QcEsjututu5k9/+tPgoEYJaLsA0h6EKAdEOqdh6wGRGjBqcCuHzrmBsIocCdiGDnaU4G3x4uFpZE5DLenL9RpgShAv09D0sEdXILm90+5UGWubk6bYrwddasAs/7aBpIwwyKGGXb41EBf7+/vcTQOWDISWPNsKDDvavqQ/b2TpgNZgqtzQiIQGtBLKd73u+gzl2i+M7wJ9nW6nIzU6wiXnnKy4wuAATLFVhY0GyypGVGSpWOtFRHegoxWKjiCzQm/x4Bwau7hb0hfB5YgHzZcrAnRKUy9sO6GhC8StAFpuIFTdjQJkVzrLshPFoVfACjz5TwSaCBMRop2/uesOrDieO9cePqplqnlTrpa7O/LRHR6nPjPEX/xItwLuhJyOLA6NKHa7n7kjXnpAptonNv3ud7+zi+SPO+64wRQvKTfh6p+vUxpg+EHCOAIlV1/mBEju91hA4ouKVFCt15YEo5pOaS9yrkMkFkTnyioVvIVsdK/PMc39ngoiA/ntA8kSwebamWMcYlfCrfS+0mDZ9cGa55cG06P4eMinfWHj+1BI6LisRhVCNT5eyzxWv+R8GIGSq5ln5e8IlFlZbGGj+4Cq672Wq7QHO3hHrqdPD0k0g4MP373ju+0i+eOPP96sPH9lm/bTn/50G3ivusqq5i9/+Ysd8RBxJB8RSDLNTBo0DV4lILv//vvtKe2y+Fp+t+soROB0Aa/2iOsIh36v53Do+gsNst305blDIyTdYY9yj/xvRwNk7Uw3KmFFlszv76as2fq0EyHydw3q7TNk8fiji2x+JfDVk9htkN6NCuiZMdojrjbLv0VAyfOtHV2vuHAVZhosa577EQ33wM0uwJXfZBRDRzX6UZtu62fd1MCuXZi7VOhZoblokVlhxRX6UQUdzZKDGld8wopWhOioihWI3SiIFWJd+bjT1fpF9Y8O2D7y6CNWYCgbuUfFi47c9GLMEXFS/jZYX25eXxaaL/WHXjx0gljFpdirIyo6KjEkVLqyFc5WuHRrp3QUS/OldkmebDl1I0nuLmnW92T3tK7MVKCq8LI+M3e5gXjuRpyEtyt2JF0VUe6IixVyc+eY6359nXnHO95hPnLYR8w2W29jv9Prhxb954Kn0gAkFTDFAszSQEKvq+n9jgVjuQCwZPRI007V+5JOadBbMpIVe2ZND3jO3tDvNcxDwW7Mf1Llk2tTQnaGRrB8v3HvK2E+iggv8Y1UwF3DuyUfd/OUq1NcRjnRUFKvxMrJ95PYuxJizghKqraYVb8hUGZVcaWNlSBIgi4NSiXIis6fj1X4kQpDerA//elPm3PPPdeOUti0jTG33Xab3c544cKF9n8dBXnKU55ixYzYImdprLnmmvY32V1s/vz5VpjccccdNg0JvlZeeeX+nA0NJOUeET0qKOR+ufbJT36yueuuuwbTjebNs+nLn7rbkdgj94kgkGfp/drbr1N4NDCVZ8tvcq2mIXZJgC9pyZbNkjcJTiXvIsB0hEpOX5fny7VrrLGG/V6ulT8ffPDB/vnyzF6cSCD/yCOWgYi1Zz3rWYPgvNshS9iJTZo/sUnEnNgieZeP2ql5kOfLgYqyMYLkRdKSv4u98pHniQ2yycFaa601OD1+4UJz33332eukLISX2CHPsVPeFi82YouwFHskDblPfpf8ye+SJ0lHBKceDqquJeWnIlL+lLzKM1TAKh9d6L/aaqtZe+0aqrvusvxEAGsaUv5i+z333GPt0UX7cr/YKHaJKBZb5DlSblrmKhDlPnmO3HPzzTdbm5/9nGf3h10KD2Hds+vWMEleJT21T0dIRNjdfffdlq3PW0SoKzyFi7wTcp3mUfhJfsSeVVdd1aZ1/vnnmx/84Af23KHtt9/evjeSlv3kRj1zQW8qCBvn3lxAMV3BW64XOVRl5oKimEAJsSthFmOeCrpy5RzKV0ngHmtCUoIslG5pvlP+5gewpT3zJc+uFSiuH+X8I9d2ltinXGLlXJpGrjxjv7s+nqtXSm2pYe6/t6XMS3wcgfKYiWoRKI+ZopTu2kHvvwQ0EtyttvpqvQBIZrOgMZQA7bfX/9Z897vfHfQOzzHmCSs+wQbCEvRJYCUBYj9Na8liO6oigaYGXhLASxDdT49abjkbrIlokc+aa61pRAhJEC3B+4MPPWhodvn3AAAgAElEQVTvfeD+B2xwKMGx9sjryISkJXmVIFkEhvxd7JGAW76TkR7pdVYBoz3d995zbz+iIUGi/C/pS4Cqf4q98lwJHiW4VoEif5d8SqAr/8s9EghrsC62y7US6EqwLNfLc8UuuVa+022gJeAVW+V+OyVvzhybBxU0+nz5XgSCflQU6JQquVfSlnzKc+VZKgTk2cJZ/i1pSFo6YiTX2vapW8gutkl+JWiW60UgiP2aP/lTvtdylvQkD5IfuVf+Lc+W3/VZYpPkQ5jIdyoghK8ICRVGkgcpb+Eh90geRZDJn2KPfCfXiO16j+ZDmevUP8mXlIcIASlP9RNJX66RZzzpSU/q3w+5XtJWISq+JLZKXlUwK3NJV54v6ejIjR056xhqGcpz5TrhIfcKV+Ei96iYl2t0dEQ4C0u5Ruzca6+9zLbbbjsochk905E/P6Bwg8BcT2OqIigNmDWNVFBREkikbOkCGGUaPJsiFOSV1OexaS5uwJzrSS4RXLmgK1dWpT3UfqDvl09JgNnZ2o/0uefThNqHkjRDfuIHxq4v+7xqfSjHO/TeuDaG8pRLcxw2y8rH3fphWft4jHmpGPXf5xKfQKCU1IKz4hoEyqwopjIjZZG8TuORIEdPA59ymGKqktIKwBve10WxOj3FDWr17/IcG2wtHsz/l97efv1Ftwjb1pXdAnd/HYUGzhp09ouxu4pcAlwdVeinvHRToOyUKDOYwqTrR3QUQIN4d0cz4aNTwwZ16GCnM51apaMyeq9ylWv7KWdz5/ZTxWRaj7XJ2THNCrE53ehFt55BAlPt1dcpWDryYKdU6XSk5ef1GxDodxoEa7502pxyc0eG5Dd5lnx0tMWOZj36iJ2CZAXPo4/YstIpc5ov4S7fy/0SjOt0JS1LDZQ10Nb1PxrIy/caiNvRj25BuD5P/ERGHnTURe+XdCVAt8Km8xE7AjTHWFskLTtdrJtCJc/R7yTvuv5I1/7osy0EZ4cwuVaeIXnT8rZp6S5b3ToWyYNMH9OpdMpS7Nc1MTq6o9PDNMCTqXs6BU3LS3nqMzW9XnTLuphFi6zQFOH7vOc9z45guc+Ysm1o9y73gbwbjBQEwMn7csFZqFoK1R8apHh1ir191EDFfbb/zFzwXJOvSFpBboUBcJR5jV1+/mOCKsa8VPyUCooU89p81TAv8fHupdFpuFofDPlfWRO79KoSLjm/rOESaZejZtekHfHboV21Qn7kP9wZFVlmPu7GMvp3BEqtNzd7PQKl2aKpN0wXyUt9LCMaEuRExUkoaHArKr9CcnrYtPJxe4zt351zMUI9n+4WwP2OVF1F76690IbDBmZOQ2ADu25hfoyOBqf9epXFi2wase1mdU6/pD3UQx14gI786E994OgEiTbm8ncY8xaUW8y69W63rkR3zRrqwXRs0KBWxY1vntrmbooQ5NUtqlcbdDqgOxVLg0a93+apW3iuf/fLWoWc/K6CSq/VZ1lB2J2bY0Wss8i+t99ZX+LeF8t33z45/qdrcOQ3FR7ulsz9YvqunFT4WYHtiFSXsTv1T8s3tGXzFB/vytruiNatPXF9UUWUu65HxbHLLxrIh4KEUKPtXpebXhEKvkqro5RAsRnSl6X7s0aglASFuby7NpTkKRcs53r9Y88I3VcbVLp5LRUosUAz9uxJMK/NV43ATAmUlAiL+WmNT8TKPtJ2Js8kyT03VQ6heyfAPNSG20eVMl/WPq4b3ixXm/kcfH6fKQIIlJkiPw3PlREU25u+ZLFZ8PAC20Od3cWrpoF1Axv9e6phDPUgRSqtod2OckFErgFLBW0x7t6Wwv1loYAqNKzvVtyBPA71KKUaFGdjgqGyS22p6jzbH8EZ6n13Ahp35MB+rVsBB7ZG7nfvcnarsoGma6uevu7lTYWHCtjentIeV4/10GGFmm/fL8W0TgD1AsVjZLPcCeAp4q57pitIXUGWEgtDQt1j0e/E1iXgPtf+3d2aOhZcjcIt9D6ME6Cl6q6YuJnEO1sTLOcCqdL6N2d3TGCl0p90/DQJ5rUCJVbvT1OwPJTspJnXCvJJ8M61cT7H2mfW+lhJvZJ7F1yba5+fex9T+fcFISMoOZqz5ncEyqwpqryhtve92xnJbgurn5rKIlcJ5dLK3e/bpBVP96f2JA+dsxASOjEcTuDs9/oHbwkJkMCFQz3joYRiNpY0pqFrUgFAqBfUTcP/u1u5B8pHg+peRJXwTgQ0uZ63ocA/MNfdHU3xtwcemqbhCpROlNh2PySyumuHbPPEYC8SfLEVEED+CGBQrHmMfBE+Rcy470JIVKSC7tC7nurpjKU1yV5Ptam0TsgFODGBkgquxw2YI7bnfHzKY10fyuUzX9Xnr6hlPgmBUupTOetztofqv5r3ZTp8vOTdjNmY45H6PfeOl6Ydaxfc+jn3Ps+Ej4eeiUApLfXmr0OgNF9EFQZKJdNVNLLQWubkDx3ulksqFsi6Qb8zjWuoJ7mr9N2pKvZxocZAv3cqRQ3Whg5L7Lbuze5cFBMMMXEQqtRyPYIhAeA+t6ah8Dl7oirEtX+UKx5yz/TEn03DFYLdFKc+UI4FyDlRGmq4AuUeDOpqghHnOb7QcEd0htae+L4R64lzA4xAfv2pW8GDCn1+np/1QrA7UyXq17FAPPf++u9bgX9ER4lC727J80vfxVJR7r9jqeCyRFi76ZX49TQIlJgAL9pxsaQMYnVEab1Xy7xEMGiaYzDvzSp5nuNfM+bjgXYu2CbmeKfqsFHqz9g76n0/jgjvmXdb37ttT4kLZ6/xfHzI1hIfyz6AC1oggEBpoRQmZIMNoszgAEMRKKuuturwtJHccyoESlSIOEFasoJzThfX4NLuVNQdduieG9FXbiVBUywAdSvyUSuw3DSrkmDYC6L6XvVUo+E3yIEGOhj0aJoRQdQH9bKw3zl9vjhQ8hvHXE+2CjFnI4G+wQ6VjzPC0Z+dEvPhlPCIBQB+Wcg6FifzdpGoTrvy/VrFXcduSgMcEyvumiM/WPYDbN/u1PtbErS5QWLsWbU+nqtT5PdQvZITKDlxFfNtt47IBW+l9UkojykBHrt+WTEfRaCkWMVEYeSdTbpESd1bU/axh7liLNLhYIs/Ntpa4te5ekX9K1ZPluYzVg+EBGeJr6baGr9Oqq2DlrWPh/LCCEqt9zZ7PQKl2aKpN2zRI4OTsSXYlB2D7La8EvB3p3UXp5jqpcxVbn7gERp5iIiFKVtc1lTgfqPcPXdISJUEcbFexlywU5J2aYDpB3UFzO36Bl1gXhK8dc+YIiJD+cwJDz/QSzRSQQSlDe04jaf/4JJAKRUYdFPK/J3C7C1+fjzfmDL6UxNUxIR2iHnu/fHTatzHLTcVkKX1SmhNV45Lptztz49FH3fz1fnxlKmtKfHj1DvLzMd9m9WGmACu8fFY2tNYjwdHVUMC36tzox16pfVeqv4IxQOxOiskxmqY564tyU9t3V4cGHHhsiaAQFnWxKfxebJIXnua5ZwPOZdEd7Oa8tjSoDPWELtBcEmF7afjVrqhhiAVtEZs1wBG/pSdmSTv8nfZdrj/hBouP/CdRCU5SqCfCmxjQVP3fXT6VKqyLu0BLanwY4FziZ/UCpSQPaPw9sVEyTvhBkAhn3YDB9/HAwFgckec1HsVCgT863OBeI2fT5K5/76F8pmzraQjpKZeqfVxL0Dss5BinstTjkuuPGPlnxlNyNru+/Rs8HH/3S5pdyfp4yXMc/7wWPfxmneopm5mBKXE22fFNQiUWVFMhUZ2BzVKsKoH6GmgXphCegvBWCBRO3oQu97/vqJSslOcuukzcu6E5F+2HJZRpLFGkEobkWLAgQtrAo9UT1co4I4F0X7jkBKipfbV9irHArIU85JAMlcWpfnxxVVK3GZGTXqTxvBxm0bJuxMKzENMcmJd75kp5ql6JSRqc2xG6Wzx8z5bfDzmA7k69bHq47l3Ah9fWkOM0haE6oqZajsRKLkWcNb8jkCZNUVVYKjOHzdzzIKFC2xwbufQR7aAjaYYapRTDVsoMEj1iucCCW1Mco2plwHdYlfW4MjmAHf95S57qvqznvWsYQYp2/yKdpRKNndPKlh0g+JUj16JKAz14sVGOibVKKXKrlR4lF7ncqxlXhOQpEZKSsROinmlj08RKSl/yTEZR6Dk0h7Hx0M+JM/Lvbex/PjfT4L5KEKl5J31RSg+Phw4p+rEnM/NRL2ifhuyzf+t5J3KtZ2jiPBYR8Rs8PGQ7TV1e0FYxSUzRwCBMnPsJ//kxYND8mTEQA5qnD9/vll+heXrRkViPfQ1jXpp4JMikKpkEhW5u1OSCpbgrk4ljYEbLJQEohpYxfJVI/JGyX8oEEvZHQucfftL854qz1LeyrzmmbWBR62Ph8p1FB/3A+xxyrik9pgu5rl0Y0FkbceHn8da5iFBM53Mc1zc/JR24LgCdCbqlRjDx3q9kivLx6uP59q4mfBxX9QjUEpah1lxDQJlVhRToZEyxavbVeiRhY8sFSc1L2xNYBhqPFO9hE5j16+ZcCqXKYvkY9nOBKQq0vTPoWRKGp5Q4F7CJdd7VZuf0mDKDSJCQbB/oKIT6EV3WnNtLcm76wuhQLTQhe1lNcHbKMxr8jNhH3dPtE/ullZjY21PbEwolTyzVNROQuTGnhV5P6Pn5+gBo7kdm0L5rwlEW/LxWCCZawtK6r5MPd6kj9fUK635uGd7qM6eskh+km1NiUgO8U11KMTaiJx/evkaihnUhso0al5brl22BBAoy5Y3T4MABCAAAQhAAAIQgAAEEgQQKLgH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gZYI/OY3vzE77LCDueaaa3qzjjrqKPP85z/fXH755eakk04yK620Utbkr3zlK+Zd73qX2XjjjY38/SlPeUr2npoLpit9Tde15YorrjDrrbdejXlTrj366KPtd4cddphluNlmm5kXvehF/XXy3Oc973ljP0cT/NnPfmY+9KEPma997Wv9czRvH/zgB60N8tl7773NM5/5TGuXfOS+9ddf3+g1fllLGueee25fpn6an/zkJ83hhx9uxGckTU1vuvxgrELhZghAAAKNEUCgNFYgmAMBCLRBQATKQw89ZEXIddddZzbaaCPzb//2bzZoPe2008x+++1XJFAkN6FAfJK5/Na3vmVe/OIXDwX6k0jfTVcCbPmMK1DuvPNOc8EFF5hddtmlN3FSacfy7OZDnq/ld8YZZ/QCybXLvUZslc873/nOKcmfeeaZZtttt7Xfu2muvfba5mlPe5otj49+9KP23htvvNFstdVWVtDE0ptEmZEGBCAAgccCAQTKY6EUyQMEIDBtBESoiECR4FI+Grzed9995r/+67+GAs5bbrllqKdejVKB8otf/MKOprz85S+318m/ZTRmtdVWM/fee6/ZbrvtrBDSkQrtlZdeeBFE0sv/qle9yrz2ta81r3jFK/o8xwSKjFZIL76MAkgv/k477WQDagmm999/fxs46zWSmD9aoOnKbyLW5Jl6/Yknnmguvvhis80225gLL7zQChd51r/8y7/YdF3b5dnCTb6X0ZFXv/rV5iUveYlN68gjj7TPlc/HP/5xK+ZOPvlks8Yaa9jr5RmS5iabbGL/7dov3+2xxx5m8803N+uss05UoLl8JB8yurH77rtboSTpyaiWK1CkzL///e9b3u7ffSdTgbLyyisH05Tr/bLx/WnaHJeEIQABCMxiAgiUWVx4mA4BCEw/gZBAkUBZgu6f//zntgdeBIyMYNxxxx22p9zvbXdHUHSqj4gQuUfT+vGPf2wzs+GGG9o0JPiWAFoEjQTUb3vb2+z3Dz74oBUx7pSjkEARu7/whS+YAw880Bx66KFmxx13tPeLINp1113NpZdeav+UaUrym4wO+aMw7jQvFU0S4MuogIgdHVkSO3//+9/boF+ete+++5qf/OQnve3y/TnnnGNZCSPJq/DTAP+iiy7qp3VpXkS8yUeExxFHHGFOPfVUI9e59mt6kqYKyJBHhESCTN/77Gc/248I+SMoko9jjz3W2usKVDd9tV8Ejk4JdNOUa91r5N/TPVo0/W8ET4AABCAw/QQQKNPPmCdAAAKzmEBsBEVGNDSoP//88+3ogXx0zYGbZRUoGpyLCJGPCAJ/upF8r4JH18DIiMvZZ59tTj/9dPMf//EfU0ZpQgJFAmEVAjqtSNKWEQx5rk6zSq2NCI2gSBo6GiIiQ0ZO3HUjEpD/7d/+rR0VkfU7avuVV15phZAILH12SqAIU+EkI0YqiES0uPbL6IeKwdT6Hp+P/FtGcY455hgrQvwRFMmjL87kO5ne564hccVHKE2dJqijXSLuxGdSYmoWvyqYDgEIQGBiBBAoE0NJQhCAwGORQIlAUUHhLvZ2WWgg644i5ASKBMP+Wg0VB/73bgCu9ooI0ZEHEUE6MuMG+DI6kwqY/bUb+tzrr7/e/PrXv7ZT3ESkqEARMaGjPTKCoutM3FEXyYNOn8qNoLijMiIkdKTFFViSXm7alM9Hn+8Kq9DaGLFbR5hCGyKo/SI8/TRd8an3TvdapMfi+0eeIACBxycBBMrjs9zJNQQgUEBARwp0HYS7ZuOb3/ymHdGQgF/Xd8h17giKjk746zLk0TLCsNZaa9l1GJ/73OfsSIosrpaPBP+6RkXXrMg1MpLg2uL39GuWdDqWuwZlt912M+95z3vM3/3d39k1LyeccIK55JJLjIxUSNrycW2P7eLlThN773vfa9N73eteZ97//vfbNPz1M7reRn6TEaGnPvWp5tZbb7XTy8QmeaaIJ9lpS9agHHTQQTZNl6nwk6lecr9r/3nnnWeOP/54O1Ijz1Xb3B3WQiNELhd3Fy/h4K53ia0pcrnruh3dtUv+rax1B7gvfvGLRkaQlHNsZ7ACl+QSCEAAAo8LAgiUx0Uxk0kIQAACUwmIAJP/X/jCF9ofZaTBX9/i3yXCxd9medJbA49aViJGQmuARk2P+yAAAQhAYGYIIFBmhjtPhQAEIDDjBPyzXkY550TTkJGN0rNhZjzjGAABCEAAAk0TQKA0XTwYBwEIQAACEIAABCAAgccXAQTK46u8yS0EIAABCEAAAhCAAASaJoBAabp4MA4CEGiJQGithXvquL/Tk1wvu0DpFri66N5dfB1axK0L1N3F1P6CfdliVw4S1IXdoZPOJ7U2ZBLp6FQwKU/ZAEB3PHMX4+sifWEiC9ndrYND30lastOWcNhggw2Cp72P4z8uc0nH3WJ4nHS5FwIQgAAE0gQQKHgIBCAAgQICqQXY7pkjflLuWRm6zaxcI4coyo5VcrCfHGTobqHrn42iwby/Fa78+5e//KV585vfXJCD8S/JbbubekLsrBYRcLp2RUTJ85//fHu6u572LmeU6Mc/9FC/n87F8S5ztS8kBsenSwoQgAAEIKAEECj4AgQgAIEMAQnM3YBZe/3dHvXYGRcaVK+88sp9Gu7f9WwUPUvlOc95Tn+dnDsiwboG6TGBIuePSNAs14q42X///e22vHvuuacdXRAh9LSnPc2cddZZ9nBCGW3QbXvlexFLEnzffffd9n+579vf/ra97mUve5k54IADzMknn2y3JJYDKXfeeWeblox4bL/99vZ6+V2FlLv4Xhbey0fOdZGPeyK92CaHN8phj/KR++TsFmEtW/O+733vs/bKR/jKFsCaR7FD+Qu7n//853YLZklLz2aRLZr1Gj2FXrZYvvfee812221ndywTe+TMEuHnbxMtz3WZixCSa2677baelfiCMBd7dIviPfbYw2y++eaWsZyRIiJMWIrtofNUeAEhAAEIQGCYAAIFj4AABCCQIeAGqbEpXRK8ykeDbU3S7fUXEaCno+sBgHKyugTHEqhrz7wG+DK64qaXGkHR7X/lfJFLL73UChMdtZAT2OUj6f/whz+0p7Or+NGRG/ldT56Xa0REzZ8/38gp6JrOGmusYYPx/fbbz94vn0022WRoq2L5TvMpf9cREjkQUoSAihj38EZ3hOjQQw+1AkMEyn333Wd22mmn/h6XpeRXznKR6WIiAuSZIpLk33Imi/xbDncUe2VURuyU/Evakk/56OGV8r1OFVMxpEIiNIIiZ98oKz0kUgSYPGvLLbc0999/v7VJToz3WfKyQQACEIBAngACJc+IKyAAgcc5AQlC9aTw2KnlsWlGblDtjizoegsJYOWARgmuNRgXQfDqV7/ajh5IkJ0bQZEpXrpOxD1lXYWFFJ+Mkhx44IHmpptusgG/rl+R36TnX4JuPUNE18WojSGB8oc//MGm+Y53vMM8+9nP7m10hYcIGhEckgcdqVAx4goZFWEq/uTQxkMOOcSur3G3PnZPnpf7V1llFSt6RAyI7TJCIYJIDo4UHkceeaSdAidiQqbR+VPnJA0ZfZGRFDkEU/IiIzEiFl2BoqMr7oiNz0rSkt9POeUU88///M/2jREbJH0RL+4hmI/z14nsQwACEMgSQKBkEXEBBCDweCcwqREU5RgK+CWQlqBXpgWpGPIXp4sdGvCLaHF/TwkUmTYmAbgIGRFDz3rWs4y/niMksNROnX7mjqBIAC+jFPKRUQn3o2s1JC8iYkQo+CMocr08M7UGRUY4xAa5X54nNm+22WZ2dEUEh4oeX6C85S1vsaM8Ml1MR49kBCUmUETkCHMZfdKRrdAIiubRZRUTrP73oTU4j/f3ivxDAAIQiBFAoOAbEIAABDIEYmtQXv7yl/c7UoXWoPi7ccnaCl2roNO5QutZJMCX69xdvNzgWNdz6O8ymrHDDjsYOSxR1ljI1KfzzjvPHH/88fY7sU2mZLknwLujOWeccYa58MIL+15/mfal6zdEHMhzJJ3jjjvOjmw885nPtKIkNq0ttgbF5aX5Ce3ipd/JCIoKN1nnIsJDRiLkI3zkI+trrr76avv33XbbzWy99dZ2REg+7hoUXSciacrfRajJ59e//rUdqREBJ+tL5KOjNv7OaVJm+p1cp7uMaXnJCIryuuaaa2w6IjpdO9xF/7x4EIAABCAQJoBAwTMgAAEIFBBI7dTlTgErSOoxc8n1119vp3YRdD9mipSMQAACEGiCAAKliWLACAhAYDYQqD0HZTbkaRQbdRRBd8waJQ3ugQAEIAABCMQIIFDwD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znYU88AABl/SURBVA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Pj/269jGgAAAIRh/l3Pxo46IIUH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AhTpSA9ep6fX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ygAAAR4CAYAAADt3fKIAAAgAElEQVR4Xux9B7hlRZF/vzc5MySBIWeRoCBBMYIgKCKCEcV1XVkQXRfWwB+JgsQBRcR1lKQkCQrqElxhRQkimSEpeQZngAFkGCYPzHv/r+p0nenTt7q7+txz37sP6/Lxzcy9ffp0/7q6qn5dXd09/f39/UY/ioAioAgoAoqAIqAIKAKKgCKgCHQBAj1KULpgFLQJioAioAgoAoqAIqAIKAKKgCKACChBUUFQBBQBRUARUAQUAUVAEVAEFIGuQUAJStcMhTZEEVAEFAFFQBFQBBQBRUARUASUoKgMKAKKgCKgCCgCioAioAgoAopA1yCgBKVrhkIboggoAoqAIqAIKAKKgCKgCCgCSlBUBhQBRUARUAQUAUVAEVAEFAFFoGsQUILSNUOhDVEEFAFFQBFQBBQBRUARUAQUASUoKgOKgCKgCCgCioAioAgoAoqAItA1CChB6Zqh0IYoAoqAIqAIKAKKgCKgCCgCioASFJUBRUARUAQUAUVAEVAEFAFFQBHoGgSUoHTNUGhDFAFFQBFQBBQBRUARUAQUAUVACYrKgCKgCCgCioAioAgoAoqAIqAIdA0CSlC6Zii0IYqAIqAIKAKKgCKgCCgCioAioARFZUARUAQUAUVAEVAEFAFFQBFQBLoGASUoXTMU2hBFQBFQBBQBRUARUAQUAUVAEVCCojKgCCgCioAioAgoAoqAIqAIKAJdg4ASlK4ZCm2IIqAIKAKKgCKgCCgCioAioAgoQVEZUAQUAUVAEVAEFAFFQBFQBBSBrkFACUrXDIU2RBFQBBQBRUARUAQUAUVAEVAElKCoDCgCioAioAgoAoqAIqAIKAKKQNcgoASla4ZCG6IIKAKKgCKgCCgCioAioAgoAkpQVAYUAUVAEVAEFAFFQBFQBBQBRaBrEFCC0jVDoQ1RBBQBRUARUAQUAUVAEVAEFAElKCoDioAioAgoAoqAIqAIKAKKgCLQNQgoQemaodCGKAKKgCKgCCgCioAioAgoAoqAEhSVAUVAEVAEFAFFQBFQBBQBRUAR6BoElKB0zVBoQxQBRUARUAQUAUVAEVAEFAFFQAmKyoAioAgoAoqAIqAIKAKKgCKgCHQNAkpQumYotCGKgCKgCCgCioAioAgoAoqAIqAERWVAEVAEFAFFQBFQBBQBRUARUAS6BgElKF0zFNoQRUARUAQUAUVAEVAEFAFFQBFQgqIyoAgoAoqAIqAIKAKKgCKgCCgCXYOAEpSuGQptiCKgCCgCioAioAgoAoqAIqAIKEFRGVAEFAFFQBFQBBQBRUARUAQUga5BQAlK1wyFNkQRUAQUAUVAEVAEFAFFQBFQBJSgqAwoAoqAIqAIKAKKgCKgCCgCikDXIKAEpWuGQhuiCCgCioAioAgoAoqAIqAIKAJKUFQGFAFFQBFQBBQBRUARUAQUAUWgaxBQgtI1Q6ENUQQUAUVAEVAEFAFFQBFQBBQBJSgqA4qAIqAIKAKKgCKgCCgCioAi0DUIKEHpmqHQhigCioAioAgoAoqAIqAIKAKKgBIUlQFFQBFQBBQBRUARUAQUAUVAEegaBJSgdM1QaEMUAUVAEVAEFAFFQBFQBBQBRUAJisqAIqAIKAKKgCKgCCgCioAioAh0DQJKULpmKLQhioAioAgoAoqAIqAIKAKKgCKgBEVlQBFQBBQBRUARUAQUAUVAEVAEugYBJShdMxTaEEVAEVAEFAFFQBFQBBQBRUARUIKiMqAIKAKKgCKgCCgCioAioAgoAl2DgBKUrhkKbYgioAgoAoqAIqAIKAKKgCKgCChBURlQBBQBRUARUAQUAUVAEVAEFIGuQUAJStcMhTZEEVAEFAFFQBFQBBQBRUARUASUoKgMKAKKgCKgCCgCioAioAgoAopA1yCgBKVrhkIboggoAoqAIqAIKAKKgCKgCCgCSlBUBhQBRUARUAQUAUVAEVAEFAFFoGsQUILSNUOhDVEEFAFFQBFQBBQBRUARUAQUASUoKgOKgCKgCCgCioAioAgoAoqAItA1CChB6Zqh0IYoAoqAIqAIKAKKgCKgCCgCioASlDeSDPRndiZVvsfWB+Xo7/QK91m3HPzeY0x/X7/p6fEe8uvgmmvr7e9PPM+9368v1j+/zbbdIgSpXkl/3AqleIca4fc5VZ+kT1K8oa4mMJfUQe9i5Eo0PnUw52Sc67Mz9m84GXcxaFjGK/O5rl4BEUzphcTcaXleotdy9Yo/L0N6wsO7bFun9EpTMt4pvRLDKTbx4bmB1CsBvdu1Mu6PlwSroWo7od292VZCH+hSBJSgdOnA1GpWSKlIHFl6oa/sQ8YoQVBKgyEwtqjYiQG55WOGvhNKNmZ4c5y3HLzpnf2O8yUx1Nw4uWOYEqAQfjFcBxJz10GWOMu5mPv45GLu4i+Q8aADNVRl3CdvKXmzeCWd8Jhecd8hwFykVzpBUDhsuPZyMp7SQSmcU44897uPee7cozpDspwibKn5nZrbOYtNOXp8MGQ8U69UFknUdhYLqQLd0M400mcHDgElKAOHdeff1ARB4VqZct7aXOkGRwIcOIy4xJRsiESl2hfrU8p4usZXulKXMqgpSYgp2FynJvAusWFzHaZOEJScsZPgksI29LukHZnOQ+VVIQIakpUmZI1z3FIOsPS9NZ23EhPJWLarV9woruqVuONWl5S4Qu7KeEhvcCRzoAmKdHGiXRlPzTUOo0znGvQ4VvPPajs5fZWJYV2Toc91HgElKJ3HeODekOsYM+XZFc6YAZGuSLnlQojkrMC16Syz4fjYSMVWGaUjHBifFsxjfZMSlJTRd4lXzGlokKAkV899HDnMc41PUzJOOEjnQhfIOPpXtCVKilu7jmoTMk6OYYqgNCnj/vhKnEtmjGvj7b5fOlahOczNZ9/ZDkWOUiRcgnmOHnfbJVkkaBLzVF+lc9iW64jtlODNEanY4kQ32M5Oyrhu8ZJ6JF1fTglK1w9RRgObjqBwq46cYQs5EtLoRI6z3ElHIkaiOKUeKp9LFGMOhcSRCJGImJOVgzln7Go4E0EDnqrLfX+qbMZ0waJSGQ8RFG6sU8Y3JEu+HHTCkUgtFPgOkXRO5ODuY87hFVv4eCPqlZTMcE5oHcxDDm+MmDYl4yGSlHLCpfpUgiFHiFTGWyUpgnltPV7HHqVknNPfSlBSqA2Z35WgDJmhEjS0CYLih0xdxyzHkfDaEl1ZDLW7g6tAJZqpVVrHke83XuJ+UwSFC1OTIZVgzo0ZrZ73Bqx2DuYNERSWEMTIx0A4yzS+sdXUkLPchIyHyGWGXCY1g4QQ+IQ1RQqlTiOHr99niYwHOol6pdtknBvTCLFu0SuhAc3BPDZnOb0llHFUS7mYx/R4iLS4GEj63QkZzyWF7epxfxHEYqC2M6LhONunBCVpEoZKASUoQ2WkJO3s8wqFDEPKaYi9K7XaxTk6qWdiznLOKnLIqeJWXFMOum8gQ06Uj1WALFSc8xQefp2S8pwz7zpKoTpT7Y84VmX0QbIq6xn7itFNtB1zlOw+6/Lv/qEKMTITkiH/+5iTlhr/FMFJzd/Y8y52IeLShIxz8sLNkxwZj8kg54SG5E2CwUDLeBOYp+TKxa9dPTlYekW6wCHRYVLMY7j6v4VkPERQpP2pg7cv5ynd365MxPQm13/J3O+U7ZT4AlJ9k9LH+ntXIKAEpSuGoZlG9C9njuaNVR1a8Yk9EzIiki7EnF3OEEvbJ3VOJW0MKTh/1VGyqsc5/77Sjzlk9LzbP6lBSinqUJ05mEuc5YAzIF4V9Bz3vuV9mBBaJoVyDguHW+g7f1xTmEscSnfcQxiRHHB4c23KdSRSsh7qh78SnaqnEzIecwxj451yCGMyz/WTm/OpRZ8QXlKH2U80l+AvnbMxfDqpV6QOfYqg5OpcCea2Tvb46tRYSh3mmO6RjG9Ml8cwk7RvkGxnFt7Uf2l/NIIilaquL6cEpeuHKKOBfgQl49GyqMRhduuVGrZIveWJUk4Z9o4Jem9oBSzDICWhSb0j11jGXpiDeQzvDPKD+LpbY2KOkcSZ5WQiRWA88lFWwRmi0Epi5PvgVhTumTqG2ukfGxFy5LU88taXcRoD1xmWEBTO2cx1nlXGqyhyeOQuqqQUC0cA2yWFKUc61aYQIcxxDN06pP1JyZ+UcObo1pBDL8EoVaYJPZ6JeYvtTBHcHMzrYpWaR52wnW6dSlBSkjpkfleCMmSGStDQ0MSPKQTfmEgVWB0lIzX2IUc710mtYzTJQMSMY2olJ4VNyHGnd6b6yYmCv4oa6of7jpAjkZKJEK70vTfOYERjK2buhZ6+o9/XV7BuKlO5/DNFaDlMXFz8o38DxMjdYlY0xoLoEAnOUWBnrBRb6TzslIzHxjjm0FKnU/3sNhnn5oukjTmkMDSmvlOa0pOh+R/TH6G+pMZyIPVKTK/GFhVCppHDMRZx4OoZarYzhGFKliVYpWRlMG2nEhSBgzj0iihBGXpjFm6xG0Gps4rlr9zmGgy3Za5CjBnHGP5SYxKpv+3ojEQp+05ZOwQlhXnKeUmRn5S8czIgNV4Bp5YICjj6vb0rlreIjGAkp98Yl4zAb+XvcMa/qf5O9fjl4N9QD/7eYwxsCYO/A7Gh34jw+MTIbRs8C+0u62LuGqhEoVzcUuPvjIHbVoSP7jXwE79TcuE7B1LHyndqU/IhdchjBCW3LyHHux29wulHKSnk7rTJXbmW6pW6ejwmD6kV7pAeD8zvlMiwl/b6esbHQzIWdaK+ycYGTvbjnuuEjPsYd5OMW/1UWSRycYnZiRjuTci4xQltxrCQkZQMvpbpJgSUoHTTaLTbFtfwcw6KRBHUndsSMhFyflMOnb8iH7p53lHueDJOnStl6/Y/5HB0CnPfyYutkDEr/pWbzQXGt8QzYIRcvDHi0GPM8uXLzfDhw838+fPNd0/4bunsDxs2zIwZM8aMGDHCjB03FsnJaquthgRi/PjxSCjg/wkTJuDz8B08A878GmusgfWOHTsWWz169GgkH1COIh3UFvgenoH/hw0fVjj/0K7Xl2PZkSNHFs/0GPP6a69jHUhkTH9JbIhU0XYxJBQ9veb111/HNsK/h48YXvaNyBj8RoQI3o14W9ID74A+9A5bQdaASFEbiZhhu6Hf/X0oy0TkSn/dOTyACFyZn2MLwXugjnK7m0ekoG4kZo48lX0FcmfbSGSs8qfFF8oQttBOwI9IYFsqrYtlPLtfTeqVWCQm5TCmGi7R434dUnLetB7nojvUtibxjpG9pvB238Hpch/jmgsFKT1emLEhbDsBJ93ilZrlQ+Z3JShDZqgEDfUd/dhKpcShFryyLBJb6eHa4ZbPJCgV5zpFADhFPlCGrZOOBI1fKqLiGz6JYUu1O4G56wwv71tubrv1NnP66aebyy67zMydO9e8/PLLZsmSJfh3cKgXLFiATvKsWbPMa6+9hr/Bv2fPno2O/wsvvIDfg6P9/PPPI+GBv7/66qtYDsgCERg3SgPfAckBMrN06VIkQaNGjTITJ040K620EhIfePeMGTPMeuutZ1ZeeWUzbtw4s9Zaa5nbb7/dbLvtttg+IEXwgWeIEE2ePBm/g2egbvgNyQCQkZJBFFEfIg3QTvhAGUr2h/bD86PHjDaLFi7C+qEP8B20lUgekAAgVvQn1elvncPve3uwLEWN4E8iU1Ae3g+/wwfxW/46EpQRI0dUZjxGnzyCQuSu7GJ/PxI0eN4/7peily245OqVXBknmW8nipSrV1LzqkmHOTU/23HSUyv2IV2e6r/v5HP2R4J5zJa0SxaceVsR0U7iXVePD4aMp97ZLTLeTjtydJOW7TgCSlA6DvEAviBEUCQGvh2jxilZblWNW8nnDJXU0KSIjW8Uc8vnDl0dQsgZbul7JatqudGTlHIXYkgr7UAsrvmfa8ytt95qpp4+tYgqLO/DaAVGESgKQf/2V+whSgDOr12tJ+caHGeIekAUBgNlFgt04u2WrmXLliGSr85/1SxZvATJwqJFi8yNN95ott56a7N48WIkNvAdtGXOnDlY5pVXXkGSBGRh4cKFSGSIaEA5IDUTJ000S5csNfAOegb6us466yCZAjICz8Hf4QPRGvo7ECYgSfPmzUPyBO2F3+jv8G/4OxCHkSOK5+D/cePHIYmBukaNHlXiMnLUSPw7kBzAdtJKk/BPaD9FT6A+KDestyBQELmCMoAfECHAcPSo0ZUtbbTlzh0rCkpSpAj+jdEdGB+IxvQUUSUkNnZMgltCJHLuyrhbvklH2W+HUMbxMUnZdua4/45ABJOFMjWXQ/hL9Uoo2sLVG2tLLoaS8nX7Tm2XLrhJbVVM1lXGq/OoXRlvd+wleknLDAgCSlAGBOYBegmnuEPKL2RcG5rclVO4uBWo1GpZzKj7/fQjIjmETDo0TeASMqwN1F3mLkC+RkjB11nl9A22My5cfg85bHT5HDj0P7vgZ+app54yJ554YpkXQqQCt0LBQ1ZOyy1ElphQhAAjI7CVCHJT+opcFtq+BCv3lMtREhSIIixfXhALU0QQ4D0Qdbnl5lvMHnvsgd+hAw//QZ1EekaOQPIBRIC2ZVEkgeqnrWNEnO69916z9tprG4isYISkrw/rgN+JsEBUhLavgTO/eNFiJAhLly1FsgXthQ9EnTD/pb/PzJwx08ycOdPsuOOOSDiATMGfQIBeeukljLQAgYDv8dnly5F4wZ9QN5ApiDgB4QIyBb/Bs0DCgJhA2yDKBL8BDsuWLiswhm2URAqHDSu32cE74P2AB5AnID4QPYI6V3/T6maH7Xcwm22+WSE1NkcARSZ0maJ0/tkLAomsDpiMc9tJfZ0qcZhznXaONOXqtYb0SkkwQ5GElF6RttuWC+qV1HskspSDiYQ4NEFQ3Dq4/Cbv95b7p3JkKxWBko6VBGsqI8U811cJ+QjS9+X0QcsOCgJKUAYF9g69NMdQNuUsc0ol1g5ntbtEIactXNlQZMYlYRJCFBuWdpVeChOpSOQqcQ6b3LZwhDCELSVS2sR3cHSPOeYYs+6665ovHfilFUnr1mFFR9jYnAybQE/OLJABigBgwjvkZEAEgCOkDC7kaCOZcbY8gSMO9YJzjhEYZ7UUnTFv9RTqgecx18Qm3YNDDsSA2nL97643W75lS7POuuuY15a9hg4+1F3mw/T2lEn3tD0LiIi7Ak/1UT4HQPzgAw+aZ555xuy5555lVMLNk4EytM0N/g7btMqtWfbgAdzWZYkY2vSeHvPrq39tNthgA7Plllui5FH+S0m8enswGkLRHYj24JD3FyTvxZdeRDID2/WgPiBLjz32GOYWHXnkkdVtXzGZlco9lZPO/w7LeDDxO7c/3axXaNxCmPtRhk7qcdI3g63HXb3nj3XuWObYzk7qcQ7boWw7c8chd85q+QFDQAnKgEE9AC+SEpRc4x1rekDJUsJyZfXNLesaN6lhCxjEch++v8IGvqazRaiy6ip9ZxPDlhqXHIXqY+AYkko+QsigpVYhuVVSxiko80x8g23Jgzsmxx17nNlmm23MPvvsU0lYr1y26LyD8jMwemETwcFZJge5EtVwsWX6RtuNKDLzytxXzBNPPGHe+ta3lk40RV8oubvcUgbJ6fYEseLlRSTAjeqQowpO+5ixYwrSYkkAkRlqN+WE4LYoyBUp9kdVIg1QFtoDbYE+P/P3ZzC6sv4G65dbqage96QyIio0Lkjuhg8rIkF2Cxj9Bu8FDCZMnGBWX231SrSEkvvLnBfYgkdJ+vYkNMTARngw92d5H9YBOUPnnHOOOeG7J5RRrkqCf85c8vWKHWeRjOMARLZfCSMBFRn3HDZ2lb9J51WCVdN6hcElqMcJY9+5jRFIn2Rm6pVYxJaFK0evSvCOja+LR05dIQxcveMv6g2U7YS7sriIfLfbzk6Mu3RMtVyjCChBaRTOQa4MFEdqtds3LH6THSevxfHnuhd7X8gRCMHklfcNUvAI1jqwMw4Q6/z4RpXDS4p5TLHTdhjrvAa71CTevlFl7gURyUBILuwxv1/72tfM7rvvbvb+6N4t0Ql8NEK6WqrmCFbkO4p+gLMOjv68V+eZv9z+F/PhD394Bdkg5hoybAnMgQzc+H83mp3fuTNueSpP0vLIB7dVpmVrnjMGQFKee/Y5s+aaa2K0B4lG5ofb+gftfeSRR8wqq65i1njTGitOE0vIp/tqOoUM+oQnmvUUhxzANr4fT/sx/puTHfEcDhFPbowyHfWKXpHOOynuTeiVmIxz80WgV1hH0+1TB/VKyyIRyXgD2/5ahiXUj4HS4+5R4aHttlxbUk51OzIeO75cKte+rHjEKtt2SmWcbFSGbtJTvOoManc+owSlO8elXqt8gsKszmDFsVX0pgiKhMyEyJH9vpLHQt/BlqBOGjapk0pt91dqY5h3myORQyBTBtQZS8oTIYf80EMPNQcdfJDZYostilIpJ4IrUwNvcozoaGFY7YdV/ttuu8186lOfKqMzSXkKtJdWl0FOr7jyCrPXh/fC/AyKorCTOETCPfwoSnTllVeaHXbYAU8Zo4hJPeVQ4E4Rpd//7+/NuuutazbffPPyRLFgMntExl3C8fRTT5tTTjnF/OQnPymG2eaxuJHLxglKpuPGyp8rW7XBZR7kSJbv6HHv8/WzMOLTUpVDkAeUoEj1SoZOEQ8Lt9ghxTw0Xv73qQhCKo+E2pOSD0m7XXvu6hCKfrjfwfHBbmRGDGqiYAzz2Pxs0HZWWqjHDDc1soNejxKUQR+C5hrQv9xTQG0SlLJlviKJNTlmdFKKPVRvyui0A6HUSKQcIc5Q5Bi20Ipxqm+uMyN1DAJGrfIqfyU41Y6AcQSH+Ctf+QrmJUyZMgVLtRjJjFXxykqd3w8GQ0qSh6Lw9yVLl5iXXnwJHf5y+woRXskYO++kk70g5+Suu+4y2223HZITPHYXPjkYejIO26YgMgHO/m677WY22WQTzCPJvtrHbYOzcn3HX+7AyAyQFGgn5MPQCV/RobZjheMAd55YEgIRlaefftqcdtppZtq0aeX37l0vJSbuuEkw76SMS+YCB0hsbNvUKVEZJ7mSYBhyAAcL838GPe6OD41RDt4pG+j/niJ57WCe0l8SOZf0vUnbCXUpQcmw1t1dVAlKd49PVusqBCXmrKYiKNyKcV1F4/agLkHJQsErnFLQIRIhdPajW6DqEpQ6ho0zJqnVq3ZwjT3rrCCC43rYYYeZ4447Dk97Krc/cc+HCLVTtrInXiDjlAdCp4rNe2UenmoFZKly8WEdEu5gDiQFCASQijpbsUJw/vm2P2PkCbCLkpPI+PsyCnkpcEwxbHmjSyyR/ATkJbV9g4jac88/Z47/zvHmRz/6UTnOJcYcvlLMO0VQ2pH/mF6JLTa0K+M5BKWd/nUr5iGHvCk93rSznCvjTROUdmRAajulET+pHs8heRwJT5G2djDRZwcUASUoAwp3h1/WZ+tPrUjHCEq7TWwqgpJavZG2M7TKw5EwzvjTe+o4+1KCIu1LzKlvgqA0hDlFLSiZGrZ3TT1tKt794UZP2ATcBN5ZhNA5UYy2nT333HPmlltuwS1e5dYu6ncmCccTr+ydLg89/JBZf7318aLH5JYxv4/MnIH2Qt1///vfzZS1pyBuQCKCWzRyHOZ+Y1588UU8XhjIFN3+TgcRBMXRd67tIQaU7P/kE0+aU0891fz0nJ9WquC2amaJfJPOckMyzuZN+Y6V6+xy45OSt5QzPhB6vF29knJycwQhVFdsQU240FQ2Q2I7U+OW0ycqm3Kqcxb3uknGuTnh4pOScZpDsf77cpHCss746DODgoASlEGBvUMvBYLiORHlSTSxVb2Y45tSMP6zTRAU29YWZ7ROcmWAoCTP2nf7lTJInKPArexISU7qfZyCb8qRcJ2qGGGLiDARD7oH4wtf+IL52c9/hiv04jyKFAYO5kEZx+tV7J0e9sSsZ2Y+Y2666SbzL//yL9iDyt781Ds9ZwKiQ3iiVl+/ufrqq80ee+5hxo4pLl5kT4xjVs9DeRpw+hUQEjgB7ZhjjylO8IrlXqUcYPtuOs0M7oLZdNNN8d4WOJq4crxyigi7ODh5LTNmzDAnfvdEPMmrcoqWOxfqONVNEZTIYgVF2MSaOeAsd0qvVE4U89/drXolpMfdo8jFgAsO00g5pqn57dtOytnw5UZaT6qcxFGnMlKC4mLu6gurC7NyUAZYxguFbDssxZzTLSk5yJE5LTuoCChBGVT4G345RVCcVYeW/cxSpRhblSIdQkmwIYdZSl7qrLJJjXRqhYZZFWZHJWVsJI5XSnEy76g4sFwbUu+N9T/VHh8IlwSl8EB/oih0wOcOMBdeeCHmJdAt7xVjxAEuqN89ojdqeO1pYtAeiHrAKVZwSSE5/JXEbc8wsqv/5OzbKAfkWVx5xZV4UtmkSZN4IpEp4/Be2C72//7f/zPf+c53zPgJ4/Hfw4fZ/BbJ3OIccuuo/N+N/4dHLcPWMcibieoJf357CwVutOeII44wP//5zwvSAzkqVgbK8WH0CneqVmU8B0vGXYIuwZvKM0Q0eLFkygS4xDKU4Jyax4yz5+qVmIyHtv0FtxtyCyWxPkr1uOu8xvQSNwZu+Sb0Sg7ett0+xux88xe1JLY6U69glVLMpbYz1YYU5qn5nRp7H6fU+KTmnP7eNQgoQemaoWigIU0QFM6poaZ5iqayqhcz5vS8v9rBkSApDE0r2XYNW1NKlnNuSEFL+8w4lJWVKRqHHEWe825bP96M3mPMF//1i+i0Bo1yBwkKySgQEzDMr8x7xUy/f7p573vfi28NRjtcx8Jbiaz6O8VWLLgHZeKkiXi8boosSUQcHBrADwjKSSedVFz6aAke+zw3loExg3ogDwdOHIMtXkDYKsQx1kA7thgls38HogcY/O1vfzNTp041F/zsAowqlZdU+o6131a3nf5Kb8q5ceeGOwebkPGYTpMS/5jzJu0bRRxyCUpIl3MkPLF2CJsAACAASURBVCLjQXkjMuKNX9ZBDrl6JaQrmlpocuQpSNpTjjvnUMdsp1QOOJxT5MDHK7BoIdYpMYIjwYV7UTu2M1afRNFqma5GQAlKVw9PZuNA+fhKLOVsxBSYr2g5RRpSLill5a8W5TjLvpKMKXhJOwiD2Opfyoi0o2RDRC30Tu5dMfzcfrlORQ7mdRyJfoP3dxx44IHmvPPOKwkBdx9Ii5jG+p4p43SLPGybgntFbr/9dvOJT3wCX9mybSpHxh0S8+Mf/9h87oDPYZ5N9qozM0dpK9aihYvwAsjiVZEByyAoRBxpexqSE3BQUzLuO2/WqQVyAuP85JNPmjPOOMOcd34x1uW0sid+Vb4MEXEqNFRknNOfXN9i4+PX4S/kuPouxyGTEJQY3r7+D/U110muCIf9h28PcvvZLkHxMW/HpviYhsavXdvZDgl35jIHtVU4/E8hW5CytW5tTcl4jpwEO6o/dCsCSlC6dWTqtMsnKHUNW+lZMI2IKXKJw8s5lyHjnaPwQnil6mjXsPlKN4Z5Cp9c5zjlQLjj6BrDGCY5jlQMc0uEwMH+z//8T/PTn/40nO+R884aho0ICjR3/oL55q+P/NXsuOOO1ST5mPEMOHq0tQmc+4suvMjsu+++mHjOfjJlHG9q7+szX/3qV83ZZ5+N0RSIokTvKknpDNsPaPdVV11ldtt9NzNu7LgyihQkQAzmtGUFt3DZqMeMp2fgRY2Yg2LJX1lnjMD7v/nOamre0JxrR8ZTutLHVjqHYs67lISn2pbCJ6RXYkQ/VaeLeaqPKR2cklv6PQfz3Hfm6BUpNjHbUFfGSeenFtNy+5/j6DdNUFw7llqUk8iKZHwk9WiZQUdACcqgD0GDDXAJSjuTPrV65K/Ic8Y7xyhmOm+V+yVSq+kpRd0uQWnKsKUUsxv5kOLNGbOQYUs5GU5dbFK6Z4wpAvDK3FfMt771LTPtJ9PQka0cMxwzJBI8BDKOFxP29qKDj3dywJ0f8HcbNag4/CHyHJBliBxQkv2vfvkrs8cee2CuiPgTcTKIoOy///7moosvwugJ5HW0FZ2xuSOAye9//3vzjne8w0xaaVLZ3ByCQnOQ8negksceewy3eJ1z7jnlHTB0whe+RDKmKSIT0yspgpIr47FL7XKcZVdOXeGQ4CGQ8Wg+SEgYfb2V0tchncPpP7+PAaz83CN8zHfcOSffb4s/j1LOe8gZ5+QjhEsIV8mYtiPjnE7nZEognyz+Urw5uUzZWq7uENnh5I3D3MWb3q8ERWyCur2gEpRuH6Gc9jVBUHwFayc7OZwVR8N37lNtzVEcMefNSc4fVCXrG9SY4Qk5Kb7jFiJMHB4xIkljIcU84rwhIbGnYGHugSUaseEmEgOXIkIeBdyNAYnpwVNaOKfDftdyD4dta+XkpYhjQDICSeYLFi4wDz7woNl5550Lf6i3p4xK5Mo4EB1oG5y2BVuc6Ab5lssJY85MYHzgXhWImHzmM58xl1xyCRKq2gde0PttpIPuhqHb6uFnIm9sUwMk3MUfsAOCcvLJJ5uf/exnRf6JPeGMjfqQXnEP2hhEGfe3xiYPDRA4gEFd6YxHEG9XLzSoVyr9kjrkIYc+pe+pDwKCktTjIf0Z6kOOs+zrcc755pzriM4qlEtRoAVzv20DpMdLebTzWXwAS6ifvlzmYB56NkXwJJhLbZ5EfrXMoCKgBGVQ4W/45W6SvF+1lEykJneOMpWsWPqGx18RCRCmSve4VZSUIgtBX8d4SOqK4dY05q7yD417yOlxndGQU+A6T0wZ3PrU14c3kz/zzDPmhz/8oTnllFPQYQVHGLZc0a3o7uk2kCMCSeblMcW2bipDji45v2UEw3EwqA5yvt0cEyj/yiuv4K3vEO1gV2s9vFoOgvD7boo8mzvuuMNsu+22SMKGDR9WFc++wlnPSR6myw/nvzrfjB8/viQQlHjuOkCxOzkq5a2zBO196KGHzNbbbI14w5iUpCVDJQFBo3GE9j715FPmqKOOMpdddlnhlPUWRzDDf3gYQeyTq1dyZJyT1zeCXklh1pRe4Va5Y/qjCbylukeie5k5myHm/JHhXAVN4U3tlTj8Mf3+RpDx1NhxGKXGIWvwtfBgIqAEZTDRb/rddQlKzoSOKb3U6kfKoBIeqdWVFIng+pP7bndspM/648k5u7RtJORgcTIRImAhMhdyHmLyxmFeh2Aag+QEHFK4sfyJJ57ACMCJJ52ITis4wuDUgnOLEYceY5YsXlIe+wu3m1MkAkmGs8JOuSS0ZQvqQUICzq9tKx7FO6I4Npe2IeE7gTT0GzNnzhzz5FNPmne+850FGjFym1hhLolUj8FTyvb56D6YJC+OoLjvD8zBfT+2r/nVr36FTUXSBze++/PEH1e33d7foQ5o9+WXX47RmZJMDh8WT8IPOGRu1Om+e+/DHBSoGz4+UYuqu5BeGSgZ5xziXAdPMr+a1Cu2fS0RxpSDS23otF7h9JC7APLPrMd9eeNsjHRR0ZUptZ1ZC0FNu2BaX7MIKEFpFs/Bra0JggKKMmU4Ygox4Mi0OIOugk4ZypDS9Q1tjGilIjNSpy9nhCUEJeRMSCIudZy3kNPgYukbxhDhi3wPThM4r3D0LNyB8t3vfhdX1MHBJseeiAxCQFvH7GlSEHFYtmwZOrlQD96iTqdG9dncD4sdbiWyK/b4VV8BDEVc8IhhK2944aFPEn2nUbI6T/Lbb/B+EojKbLvdthg1IuJFF1Vi+2DLkz+xOGfN5olAUSBWu+yyi7nhxhuwzkr+Tmy8YrIMOTh9y811115ndt11VzN23NgVJDCDiOPY2Zwewve+++8zU0+bai659BIkfjR2xe5AJoLUTTLuO4wxJ590JEdgUos0vqzl6BN/XFNOLVd3qn2xPqWiJoSZj2WI6IfsTEzfSDGXRB+k2MeIQkpXNiHjLq4xGYi1JbTYFPs+RTB9/DqIOUvCQ+MX8wOkY67lugIBJShdMQwNNaIOQQkp39TqjcTRdZVphvPTkqcgJSicYxYy4hLD0a4zkYNtCm/HIa5IS+wdUsy5OmIrnTGDSQShp9j69NCDD5k//vGP5rDDDsOoCREUJDCmHx16Ig+4um/JCJYdPqzceuSSCtr+BNEWyNMomrOCAJDzTEQF3kVbjF566SWzcOFCs84665SnVxGZone4Fziyx+9avOhuFdzKBP2x/5cRIC6S4Q5eyBGDaEl/cW/LH/7wByQSZKBbtoql5JguVbSkjCImLmnCPJyc/WeEd08PRnVwG1d/v3nwwQfN9773PSSkyEfgnaHFB06GBkPGQ051QsZbEv5Dzjunk+g76fwMOYKhCE9qwYeTQck4uTpBYrJCejvlLIfmiKS/wvklaX5Zpq4ej8m4/1sTepzmDyfTUsxTdigmAx0kKMGx4N6pBCVLvLu5sBKUbh6d3LblEpSclSGpkeScDFJqKUUvWR2LOHWs495NBMVve7uOhG+MuYhKyHFKOVQCQx9b1YLVf/h9+vTp6LDCXShbbLGFee6555AYwI3rQEBGDB+BkZJFixaZkSNHIoGB06rgWdrSBREKICLwHFyIOGHiBHR8YQUfksnhskF3axiQlWVLl5nRY0aXvYD2wOfuu+/G92yzzTYrkuMtsaBIDEUG4L3QxpDzDpEIyOFYsmSJueWWW8y73/Pusg/siVUO5tEEVbu1DcpAG+AdQNhGjR5V9IcZ5+BYMI4J4Hr5FZebj+/3ccSu/OQ6zNBOiFbZ+X3vvfeaH/zgB+bCiy4smml/o219+GVM7nKdI1+vSB1YzskK6JUkrgSeZD7F5n+Org85/pxDLME0x5FO9ZfDIQNvbIp7cILERqVIuottroy7Mks4pcaxXcxjepyb/6FxD82HGB6StufgHZKtlLz77Uhh7taXSHdLvVp/7x4ElKB0z1i035IcgpKa8FJHglqdUlq+o2T/3ZKEzClnF5kQQUkp1pRh9dFP4SMZrZgjYRV3NOlZ0u9QOyKksIJ5ihRyeHOG2qkHV//tFiu4FPEP//cH8573vMe8693vMtdff70ZOWIkRjGgHORtXHzxxQYiG0BMwCE/8EsHGnB2X3jxBSQHQCggqf2FF14wt912G5KYTTbZxKy33nrm1ltvNePGjcNEckhSh2gNkBkgMtu9fTsDSeZAkuB3yA9ZvGSxefihh83GG2+MRwK//e1vNwsWLDCPPPwI3mEC5TbddFMze/Zs7APctg7EaPLkybjFDIgP1L3SSishsQISBA7/7373O4x0AImAqBBte4JnKeLjOl+uE+b/Xh6L3NtrDjjgAPPzC39e5J4Axpa8EAGEaA3VRTkquF3OcQp9MgREDE7aOuDzByD5gX5Vcn+sTNEWPHqe7jwpp5JN/KcIFJC/s846C8ezEBHmJK9O6BVm7mfplRoy3jLtJATFd3bbdd4iq+KlXknpxZA+5fSKSzS8/lZkTOIwSzBP2RSp7XH7MpAEJbQ45mOb6qfaTnbbObttFrBVgiLxToZEGSUoQ2KYhI0MKTrr2FivoagsZiBirws9l2piSgmHjFrIiNdtR8qoSeoNRT78ujmDzuEkwUaCbw6pCjlUuQ4k0y5YOX/t9deQXABhgAjDXnvthY40RCcqJ3fZfJJyG1aPKSIn9vhfiByA8wynY4HDvOy1ZWbxosVIHICI/OMf/8AWwO9AMIhYAHlYa8paWPYfL/8D65w4aaJZbdXVzNNPP11EakaMMG9605uQaEBkB21bb6/ZZNNNzN133Y0kCj5AYIB8wDsfeOABJEUU0fn4xz9urrjiCtzeRG367Gc/azbbfDNz8UUXm4cffhijH5tttpk58N8PxAMDZs+aje8FwvShD33IPP/88+app54y6667Lta77nrrYrvnzZuHBOWGG25A4oaRpb4V29VeX14cKAB9o2gSlIFnITKCJ3T19hZRGMgXga1j9u6WadOmmUMOOQT1AJAuqIeS2mFrHkS2YNygT4D70qVLi4sie3vKQwkg6jVmjL3lvqcHSeXpp59uLr30UqyXTgYLXi5JsiOZcyH5l8wdaWQlphdT869JvZLSzYOpV1IOPqc/UuStnfFv1z6ESJ47nqmFptTYtytXKuPh2cdhowRFqq26vpwSlK4foowGNkFQHGXLbkORGhOXFIWMiO+gpIxfpx0aqSFpmqBYfNhVyLp4DyLmuIJvcx9u/L8b8e8f2O0DSFj8nA43Ub4UPRsBQGfcOtblcbVwDLFdmcfy9m4PIBkQaUEnHJLi7Ri5xxmD433TTTch2cCclB6D5Accb/iNtnNhMrqTVwIOPrQdTgeDj7v1rDyJbMkSM2b0mOJUrP4+LO+SMagT6nFzayASA1vd4OjjO+68A9s8ZuwYs/3btzeLFy82v/zlL83MmTORzOy3335mnXXXMddec635xS9+YVZbbTWM9Bx88MHm17/+tfnTn/6EJG3NNdc0X/2Pr5qZM2bije6wrQ7atPfee2Ofb775Zoz+wJ0l22+/vdlyyy3N83OeN3ChJkSJgPSss/Y6SNgAE8Syx5iNNtoICRNEukaNHIX9WHvttRGTuS/PRZI385mZ5rRTT0OCAgQJI0M2Ob48IpoOMLAHHlQuXU2pOl+nDKKMtzQ1pbsk81jiLJOOSpUdDD3u6s8UHu3q8lT9Erxd+cmJ6CTqrhzSQWRS2h5uDtQhKKG51Kl25NrOpkg4Zzvb6WNKB+nvA4qAEpQBhbvDL2uKoMTIhXTypwxILhTS94YUvDS6kPMezmHyjZ7EkehGvKUGJ4A3ObZwWhSsssMWLzqJCh+xOFf2m3sJ3bSdiaIGtG0HIwZ26xTe4WGjMHQxIA6BTYynpHJ4Br6DLUgQOUAyY50H9x4QTN0nYtRvyY49haokF0SA7PcQaYCoyrve9a4iT8SeYAXvhLZRIj84/PABp57yXSh6Ad/jHTHLlxfkxt4bQuXw+GTYzmWZF9SN0RPIg+ntLU74Mj3F83brFRzfDO+G7+BPaMur81/FiNC999xr3vzmN5sNN9rQvDDnBTx+GcpBRAoI3J133mlefvnl4lAD02/23GNPM2vWLHPPvfeYlVdeGXN/oL9QL5AdiEpB+WuvvdZc+otLy/ye8oQ1GvDYCntKJzStU9qUcTYKHWqjVK+EdEo36RU3gpMaM+53KRb+szkENecdKcxzIyjuuyX6n+tnHVw7QUpyCJMU8xTeNC8l2HG2UyMoTUrPoNalBGVQ4W/45U0QFE4ppCIGEiWWY9Q4RUfHr9rbv1temSILvjPSriMRGzoXw7pKlurPUfp+m6SYR1azWqI69I6EkQGnFpzYG2+8ER3and6xU2VrV9S5c9pD92zQn7htyNuuBE2iE8LAYS9P0bJtBRJAyeAznp6BkQjKvSi74yZ026ONy2ON6Z2WsECUAQgORkuW9+F2tt/+5rdm74/ujVujKGpTDoeN8iyYv6A41revf8VdLXbbFfQJt3ENH1Ehbx/c/YPmuuuvK047s0npQHSACFG/oA3QJqgX2lVekGiTjYmwLFywECM0cD/NmWeeab71rW9Vjn2mHBuMfsBWMBtFAuKDUSR70SZuG3vNHiDQ04P1QZ/pJnm4EwbKsLlOTRMUqYyHyIhzrHNyK5o7v0Lz+o2uV7jxy3GMLT4tOUJCvYLFJItNUr2ZMsGunkvp8pjtzGmPL0NNyXjIdoYwGKoyrgQlJdVD5nclKENmqAQNbYKg5CqrRPnoaUUpw8Y5+jED1Y4RyCUETRKUGMGT9sk1/O49H5JVZ3/FT7JiGCEomMBtjxCGFfXJK082O2y/Q+UCxkqXfQLsjHsLMbHOPm3hKvNa7ElcQDzAgXfvIqFVfChLRAYd6GJ/2IrLHtH3WXFnSZls7pxIBfVT5AWP2LVEDLZkQY4LEAk/SZ3KE3EotzvZ9tCpYRTJIUIBfYcclyuvvLKMruB9MHC8r80loT4QmYL+wN8hwgJb1ig/hbZa0bYrSJKHXBk6MY0uu4S2l5dd2kgSkULKHaLLHvEY6L4+fAfg/de//dUc/53jzUUXXYT1ltu3Uo5ODRlHNWAjReyJadyccuW6TRkPTv9uIiid0Ct1CQrpi9hiV4oAxPrDLc4ITGaySC5BCZEnqYxDg3xdXoegcO3+Z7GdOVgnBUALDCYCSlAGE/2m3+0qf3LkyJBzhoExprSFpOViNW5Vx21/7qqP7yz4xqmOsaL2hJznGAa2PUio/O0o0nGymJfYhRxvrz72JC/HUJXFYyuHKcch9rvEWUth4BlE2g4FOROQDA5H8LZ8OEMcI7xkqOmGeSATkK9CK4Me3pQLAw473dcB+Rv7f3b/ysWBNN6V7WYcYfVkHE+vgihKX5+ZP39+SVAqW868fJmisdVOtmxzs8QJSsEpaHDSGDn8LhGhiEoZ6fDvHbH5OOUFjzYCA+2DrVyrrb5aSWCIeJUndjlHvZZRLDs3XOIG2NG9M/fcc4858/tnIkGBD+JgDzsIzqscvZKSccKWW9hoWsZdXeMOJ/ceXy+k5hKjV/28q4pOCJCi2icECm1FRZa5NrSLuUSPu/PJKV/qBe6C0BT+ajuDupod83ZtJ9kBTlf6c5obO1/ONIKSkvAh87sSlCEzVIKGkpFIkQWJoWccqdTdDsEWhlY0Uo5E3ZUQiWFLtYnrf2wIUkZdugrmRzP8d6Z+5xxrxuFxj6Gt3E1RB/MQmew35qqrrsItXu973/ua3ZohlXGb1A4RAkjkPvnkk83RRx9d5G3YW+uzHS2LJ2wnA+cfTs3Ce1De/W4zbvw4j30wQsPNP8aZg5Oz5jw/B0/3cskI1pgj405ZirxALs7Xvva1oiogHpZIRLVMwBEmMvrII4+Yo448ylx22WXFljrKKXJxHqp6JSLjFcya1Csh8hZazIkNXkpv1LUJJIsxPSUwXWyRdjDn9LGkHRK9EpgHUTmQELiY8+3/NpC2M7WIQG1rAvOQboxhrgRFItlDsowSlCE5bIFGc/egSJwht7qQIx0ycCnDFnN4IwYouEc5NV4hJRkzEJyClRjckNLMwTxGXELYpshOAvPKaqzTd/b7FN6+g+Jc3gcr77DFa9VVV8UoACaH59xYzvUjhjkz9tAGStiHv8PJWJ/85CfLU7xK0u2/K0U46bZ3OIZ4/gI8Tnjb7bbFHBLKkSmhdS+ec/Gm6A9tVXJ+oyjMYYcdZr73/e9hfgkdAxy8nT0k4873QCaAqEGeyEEHHYRvxC1jfStyeypDnnLGbDQL2gQ5KKeddpo597xzyyOG6aADjNDEHLCUYyiZj/48Zsb0DaVXYqQjV4+jIHiXgDaEeSFkEkXilIk5uyldLnFmQw6/bwsZ/YZFBHOtrEptZ+vgN2k7laBkTq6hU1wJytAZq3RLfYKSUowh5esbetfApBwWelbi8HE9svXXciSkbeOMEGGRWmmMjYK0z1LjmyJ/oX6kHLWAca5FUBjHkrY+QZTi+uuux61Eb3vr2/CtlQTyOivBMacpRCrgOGF7VDBdZkjHDLMERShHhBfkYECiPOSfgLNfJuknVtPLbSg+QbFRDSA+3/nOd8zUqVOLI5EhiX6Eze3wx55pM7dljU4DgyT5Qw87tLjtnbaBpjVMxdGkm+Khz4DBo48+ak499VRzwQUXFKeK9dh8HsqJalevpAirYDGkEb2S48hzizBC+WIdXFdnS/R7TMdL2iHVaRFdXgiYRLicMu0QVnh2qOpxDquYvXBhHSzb2UkZD/kerm1UgpI5uYZOcSUoQ2es0i0N3STvG1SJYZMYL65FCaeMNVaugpMq45RBDKHFKTbXccohBZJ3UBkO85jxT492UULglAUx5/ragCNBuR/wJ1xiuP7665uddtqpvAMk2LW6Mkc4BAgKEAk6mhjuC3nf+99X5qBQfgW2Sfp+ixFtl4KoBNxQDzfal0n0fidDMu7Lhy0Hd6ng5Yhwqpe9QJKS6ZOiYdvHERSKKNExzRCVySYpTpspgZ4IyhlnnGHOPfdcPDyATvKixP0sjN1OdpuMx/Se7xyTXHVCr0j0eI5cSzBP6Wfqf6pcSohTBEWqp6RzOqbLQ32RfJ/qJ2cfQrqD0/f/7LbTnW+EheagSKWu68spQen6IcpooKswaTWFEs9iBiO14mS37ZTHcMZWp6SGw+mWuxIb3HIjgUFijEKrsDEHIrZi6j3HHq3qGxZ/xSlgjCsOZqh9McIVwYx1zHPHLoA3nfIEjjsQFLhvY7u3b1fJmyhvk+ewleDtOF4l5oyMk/MNDj/I1le/+lXz3//93+UJUC4OLResEX7c+NCFkMaYV+e9aiD/gpLZueNqy7q5vBd3nJzjtO+ffr9ZefLKZp111mndkhabDxxBcR3HHmN+8+vfmL322qsgEUAmQluwXNl1VmjxazqG2ImgVAgKXKpp81tCW2JKOQjNEc4pk+gCe/Jay0lfDcl4SxO4xYaUngzpK+Y5Vq/UfGepV1Lt88lVAnf3UIrgNkTJ2DWhxzlilqFXKhhJbSfXbqntzJVLiyMuENhLZwfcdgr8huCij1TGJbbTt41KUCSzbEiUUYIyJIZJ2MjQFq8MQ1hJmHZXdxznpDT6rgMXcpT9FZ4cRcytRoacRheimOH1oQwRllS5gDHCx2IGlmubbzgdLNltQNyqGUdgqN6UIxMSr5QBcuXDGRcgA3BPBmx1mjZtmnnnO99p3vq2t67AhWtPCu8QrhFiiVvNrPMNCe3gDO+7777mN7/9TXmRIEeUgsTQk3E6YhcuP7z1llvNXh/Zq9jC1s7HSSy/4fc3ILmbMmVKIVb28kn8h1DGW5xRO6YnfvdE8+1vf7s8KIAS3StNj8i4S+xwi9trr5knnnjCfO973zPnnXdeUa87Zv44tSPjfr2cnkjpjpS+4sYwImstxSUy7o9jDRkv3xub/zE97rbBX40O6Spqp1SvcHpEIr+SMiG9n8LS0VfRsWvIdga3c7oLB6F5XUePp+Q/pKNyMO8220ntyfEx2tHV+mzHEVCC0nGIB/AFrjLNXYXyV/VjRsg1eH65kFMbUrK+IfEVZEjZ5JKAmMPh/iatl6uvXcxDY+Ab4SYIij+G3HjXJCh0Nwc40Wf94Cyz+wd3N5tvtvmKeyt87CROQF28jTFLlxUXCcJK49yX55qVVlqpmnCeciZ92bW4gFMPkQfYigWJ53gJY39/eXN8pcmhVVh/zO2/oe6bbrrJbLDBBmaDDTdojXBIHAnGCactXnAPyhf/7YtFhAP+o8hOyrg7/SidLktGHpj+gPnRj35kfvzjHxf1wsWOsLrrO8G+I8bpgJiMu+Vjzhsn41J9FdMXqXkuddw4HKRzwy8XIigSPU7taIKgdFCvRC1pag77OjRWWWp8/XELzOHohZL+3IzpfomMc236Z7GdPnYpHRYVJP2xmxBQgtJNo9FmW/qXF06BdHWVLZea3CFHK9R239GQGO/Q6qb7DimRyHV+/fKxttBqt4t5yrjFViVTGOY6NFLDFqq3JkGB6iCKAtsPfvCDH5h99tnHbLTRRuF8GU6mOIPtb9shvCKY0+lUkBwOSeznnHuOOfDAA8sISvK43sR8gOgB1L1o0SIzduxYPF6XvZE8IFeVCI4z/uDgv/rqq2b8uPGYuwMnoFW2YUkICueUwcWUfX1mwcIFWDcRkxhBYdvojA8Rtfvuuw/JyTnnnFM9FcyXI07Om9YrnExwc1kq4+4ckeqekL7yyYQnY5XVdoGMY5EYQWlSryT0YeVVobJSzKUynmtTGH0XlXEOv07rcSKWHHmMycQ/o+1UgtKm59i9jytB6d6xyW5ZRwlKyHFPtVJCUGIGtFOrQNJ6E+VE+7k5R9E3QCmnTUJO3DpThi1FRKkuiZPglUEHC3hyT4854/QzzKc/82mz5hprthy/i13OkSvKz7B1l5AlHEY8ZtjesH7Qvx+ETnR5mpi/auyPQwQncGqgr/NenWfuuvMus+uuu664XyU1L+zvMYIyd+5cNPsooAAAIABJREFUM3ny5OLI3mG9+Ge5hUwyLpzc9RuzcOFCJI7f/OY3y8gSe9iCxTUk45QXgdvDhg0zDz34EJ44Blu8oL3u7fTlli8fl5zx5xz+GAmPzd2Y8xwaO44ESOVFSsCcHKQKZtKFj9R7YsQtJrO+E8iRzhAR5QiJRH4lZUJ6USpXCRkPQpJDUKRtCc2NdmU8NedS9qkDMo6qn45fl8wrf5x9v8L9XWLbhPpZiw0uAkpQBhf/Zt/uKsKUQQtNeE7hS1YjQ0RkKBGUXEMiXQmUGABfqYYw9x3q2HO5hq0hRwK2eNHN7ccffzwmpsNdKP79INGLP7mZUQNvcqKBCEAeygXnX2D+7d/+bUViKef0+uNF7/VkGeoG5/zFl15E5xwICh6vS/kXktnNOX7GmNeXv24uufgS85nPfKY4trjH5EdQGNmAcYHoFhDHb3zjG/w2LB+TgKNYbuWzxxQ/+OCDBpLkzz///BVbu0Kyjx4KAxAnz7EV8joy7uq4HJmSOFI5q/khGffbJ5Ejrm2SttC7AjLeEpmJrdB3C0EZCnqc5N+XX1+/++MTm5s5v4VkSkIKJXIVIwm+zgvpghgxihFxJSgSjTEkyihBGRLDJGxkE0ny9CpfUYVWjHIMW8iA0TslDkusbKjtHHxSQuC+L6WYcx2YkJJNKfCUk+DiwGHOGcGccU8YDnBcMUl+xHBz0oknmS9/+ctm5VVWrj6VGmsOA86QpTC3vwORgFwL2j5TuY8l5SjGZNxumYIcFKgT7ylJGciYcXWiROefd7454PMHYJtHjRpVdeiljoSHIxA1SGifNWsW3lAPYwTb1PASyJiD6cuHU5byWuCiRoigwDHDdLIQRZnKk4b8+ZtaiU61SUJQYrLWaYIikfOULkrJeIzQdEKPu851yCmOkQQp5hIZd/secnRTMtaGXsHu1+mrK7e+PvbHu10Z9/UbJ5MDbTtDmNVpmz9/UvpX6E5pscFHQAnK4I9Bcy0ITe7Q96T4OOUUcyQkLXacusoRmZJnc8rEnD0bRsbtPcxleOxrpMbTN4y+oeYq5wxPyjmWYuE4oqFtQ9KqkuVC5ME+CFuRaNvP4Ycfbo488kgzaaVJeIoWHWtb3o3h5vFYTOnoTDqFi5K4iVy4p2zhZYBw2SCmXhX5V/ice3t7v8H2wOfrX/86bm/C3BQ4Ytfe5k5b0qBd9Czd5k5b1kiO6DQt+n7x4sV41PAaa66B74FckYq8ec48XvBoyZJ7dDfiM2xFmx579DG8QwaID/xPZbFd9ohf6gPhXUBo89CcE8GwX/CfxcVNjsd+0BwJDH5lDtu6/DG89957zfe//31z8SUXt7wnmDCc40y4Mm7Hjc33SQqwoEBCxoNHUoeq7rReSejB2kfQDpQedx39gExkYc6NX8wOxsbN/40jjLHFqxwZJxysbR5U2+le4irpw2DLOGGnxwwLFNzQKKIEZWiMk6yVTRCUhGGWNcSuKkkdcnGlTMGUYWaIQ1tKP7ZaRu9KGUIf4wYwJ4cTHcEG6osOSYqg2JwPaBMQFLgNfeTIkbhVqbxd3PRgcjl80Cm35IUcbdw+BL/BXRqwZWx5X+n0tiR0W+cavqcLGclxJQIC25rg7xDROeaYY/DkrVGjRxXRg2HDcNsTtME9JhjaR9vS0OmnfdO9SJkKctNjzLOznzUQPdj5XTuXFytSG6lMST4smSLC4NYDfaWkfij/wAMPmC232rLIPYEIh72wEaJTFAEiMgrvI4zgt5KI2HuQ6Fhg+BP6/pvf/MZ88lOfLPpksWcTrQvGw8oURckoAgPb3ICg/PSnP8Vn3HY0IpOu3A2yjFfmh21LY3ol5AzmLjQ1gJF7nHQjYxhTLNL2unhLF56490rGjcM8RFCk7Zdi0ER9knfRHBeUbUzGQ++sI+MaQWnHg+rqZ5WgdPXwZDYul6DEqpesmKQUmiS0ntlFtrhUkUsMEnpszluk2y8YIpTVtTbxDp5C02a9wT74q2VOQXKgwdk+7rjjzBFHHIFbn8j5fm3Za2bM2DH4BDm5FPWAiAA4vEBm4DvIxQDH2z0di+5YIRJD24joVnQgOfDsiJHFLexQHoe1v9/ceeedZscdd0SHH76nMrS9CcrA+6EO3FblXrTWY7At8MHEe0uuZs+ebe68406z7377FtEL+67yNvW+/sq9IBRBgXKQF4O3utsL15BoQHSnpxcd/f3339+MGz+uaCtsH7OGne5gge+gPti2BSQQ3w35NrClrbenIAn2/fAOIF2A5X//6L/xNDPofzDiFplX5Wp2b49ZtnQZ1vn444+bn0z7iTn9jNPLOYQ5L319ZR5N1pzwCldIOP0WkcN23lUA6d03E6qwab2SS1BiHW1z/lcIiqsb26y3jl6pPMOdoMhVGtLlkoUmt785wtQONtyck8phThvd+WN1SvTxbpVxDut28K+DoT7TMQSUoHQM2kGo2M9BqdOEkEOeO+l9pSolEXXaHHumbjv89koNXZ32dwjzFueiTttqPIPEAqIPPb3mkEMOMbvssov5yEc+Yv785z+XW6revv3bzbix43Alf80118QjdeG70aNGmz/+6Y8GSAxEQbbffnv8/a677jJPPPmEmTB+gllvvfXM1ttsbWY8PcM8+NCD2MLVV1sdiQc4w7fddpsZPXq0GT9+vNl8883xAkFo07hx4zB6sNHGG5lnn30W3w/vGD9hPBIAIArg5NP2LyQhlqDA80RqoJwbxZk3b5557tnnzCabbIKOOJAO/NMSJboPhLai0dYoStxH4mHlFMnd8IJUwGlj//rFfzVjRlsy93pBUsotZ0CULLGBd8Ixyu4HiAuQrZIc2lvj4fk/3/Zns/POO2P/6HSwcluct0Lcsr2rvzgEAaNLjqMISfIQQTn3vHNLYkRRmZatWHX1gTefB0vGW8iLpD++Dgk5yaGFpty5yOmVOnrcdWDdbYO57Wm3PKfLU/15A+jxjkeuYsS7ziKjBPNOyDjVqVu82p1pXfO8EpSuGYoGGlKHoPgKKKXwc5rpKiqJAc+pW1q2qfc2SVA6ufXNNeKdXHmL4F/mYfT2mEP/81BzwgknIAlYtHAROtd4qeHYsbjF6rnnnsNtUfDMyisXifRz5swp7v4YPtxMXnky/j5//nwkMbDiP3bMWDNp0iSzZOkS88KcF5BkQERmlVVWQYcZCAl8XnzxRSQtQIyAMD366KNIXD7/+c+bCy+8EMkKPHvQwQeZ66+7HkkQkI1/P+jfzbXXXGtmzpxp4Jb4M79/prnjjjuQTK222mrms5/9rPnb3/5mbr31VoxcwO3pf/jDHzA6s+GGG5pPfvKTuOULykAEA76DQwKAUMFn4403xrZC7goc+Qt9AYcfIzb2A/0Hh3+bt25TXKQIW1koMmPJkrvtjbay0WlfRCoo0oERllEji3wdiCrZSAqMBZAy+BNwpo/7PiJs9H76NxAUIJJ4CeawXvPII4+Y06eebqZNm4Z1loTHdXCl8zZWrgtkvBGnsUmCUseRlI5FN+hxFD5hRCslO+7v3HYtKS6dtp1u25q0y9L+ddJ21iEoEhmHepWgSEe468spQen6IcpoYGjSx5QBN+lLLyXj3UzRytaRJoxLe82RPR2KuISe5gyHFG8yug3h7a5ml3kDg2DYcLuWzbU47NDDzJlnnlk41zYfgpxf2hq0ZPESJA70oQgBRTXA+SXCgvXYLUuUPwJ9hb+jHwxJ86ZIxqetYOCcA7F5+KGHkTTsvffexdYuuxpMkQCoB9pECenlJYaWHMDv1FYkYbZd8J5XXnkFCday15aVEY+nnnrKLFiwAKM4UP5Pf/oTkq611lrLvPnNb8ZID5AieN9ee+1l1llnHYyaAEEDEgDE5sB/P9Dcc/c9ePkhfPbcc0/zsX0/Zr588JeRLEFUaNNNN8Xnn3nmGXPNNdfg6VyAIURIVn/T6rj9DOpcY401zJQpU/D/s88+23zoQx9CnKD87Gdnm8WLFuNzEyZMwKjVk08+WW5lg76vteZaSOqAKAKZgr7Bs0BugEA+/fTT5re//a05beppK5LuIUJjt6yVA9ymTHaFXuH0WUzH5eiVOlu8OqjHK3qlKV0l08bpUiHMOeeaynL6ucswf8PLOCprzmmIDHlIxv162tQvaaHTEgOFgBKUgUJ6IN4Ti6BIJ61V3sHVz9Cqn9+/UMSBwyG1UhMy7rmRCH/llWsL1Mn1sd0Vn9j4+5iHtnyFlLpPdGLlShaQWI3ksMrAG1b3IfEcCAps+8G7PNx2eXiWEQBbhnI5WsSKudyrIqt+3wlb04/kApzpCRMnYFTCzSNB0uS0iXJioDo8Ipf5wLYq6CdEgYD47P7B3Vck6Zse3OqFW8Ns0rrbTu70KTcPB14Hd4p85StfMaPHjC4jH9g9964Ve8wxkCno24L5C8poC5AXIBJwT8vcl+fieAD5AKIBUZ+ddtoJe7XDjjuYe++5F6NFQKTWnrK22XSzTc0tN9+Cz8AH+rnlllti1Aq2s8H2OYhQwba8l156ybz4wouY1P/www+bs354VomleygCiqk/fq48uhhLnJeUTkstioT0gasDJO+IyHXZJU6v1LUJqTZ5mIowlzrosXen9DjpqZAekTzv18HpvtB41B2DungHdFFFJjgZ6JTt5OqVYO6XCdnCwbCd3PhrBKWuZum655SgdN2QtNGgEEGJra6llGjqd4lhSyn4lJIMrYalHJoYlDlKNndIUnjnYioxWFLi6DovOWOXW78xuCIPJ3idcsop/ElQsXFPEcKUk2P7CVuZ4K4P2IpERANzSOzpP5RgX7mnw7nNG4cqcPEiEByoF6IHEC3ZaqutzJgxRb4IrQ7SSqhLwPz63IRzfNYe43v0UUebo44+qkx+p61eVBfVU0ke95xyN7IEfYRoEhAKiOZ8+jOfRpIGESDY/sV9cBuZKUgWJt73FKeFAeEEbOn+FKgXIi5wizyMN7QNT2DrL45Ojt4VwTkZnSYoMWdN9coKBHLnfYwUSjBP2YqUQ0+/+/ohV4f79XAymtLjqd9z9G+o/VIdGsMjF/Nusp1KUOpK9pB4TgnKkBgmYSNTBEXi9KXK+E1pSsnm1iNx2l3lJSENQphFxaSrddJynMF0G5LrSMQ6EcJWiDmddPXyyy+b0047zZx66qmVLVquA08OedkcqWMhJCgQAcC7Qvr6zXXXXYeJ7JADUhIS7jQgIZa0jW3pkqVm0aJFeNcLJqr7siaRbXJmbHuAFEBUAqIgkL9Dd7JUIj1OvdSW8hQxe+eJm5CPd6fYHBTYigYYDB9WHP1MyfK4Pa6ntzwcoBwr63jSsc/l3TR9/RhlgX9Dzgxs54PTxzAxn7CHqAm3nyMm+4NBUHxnJydakKs3RUrEK5QzN3LbkyOjddoewza1QEXv88lPbh/rtHuwMU+Rh1xC+EaRcUdftgyrRlDqSHpXPqMEpSuHpWajpEnyvtJLOWScIZAozpRTnXCSuVOFyhOFUm12jZrbDqlRkxom6VDlYN4u3qS8pW2TOA9+XZHxhzECkgKJ4hdedKE5+eSTVxxl69bjYpzCJ6cvTv/du0Euv/xy8773vc+suuqqK+474drgO0wBmaEtWXDM8N13320+9rGPrSAnodVir590ChedFgZNBzICRAES9uGkMTw+uKe4EyZ0S30ZVaFkesjTgWiHPQ65vDiyv0iQv/rqq83HP/7xMjoEBOK1118rjjKGbWNALuBeFnt/DHxHl0JSJMqNTkGUavr06eb8887HizBxCJzE/paLUmOrsKGxls55yfPSBYuAnLcczexfOBpqQ5N6JUXiJHMqR4/X1CvsFjNyrHPG1J2XUj3utjnnmdT4cfbFx6eOjOcQiIicV07es3VSDmAymmnrrURmqQ73AtwURk3gzclcTGbgNyUoudaya8srQenaoanRMClBcR12/zXciky7DnPKCHJdlSi30Cq6U1+pZEnRJRyJ0FGrNUaj9ZHYKmXKYUphmGPo6+LtYFh4oDwqsK0IcPzFL36BidQHHXTQirwJqdGOlUsZKKdZePHj8GHoqD/4wINmiy22KBPkK33gCEXICbHf4+30PcbMeX4O5qDssusuuOXLva+kbEpglbi8QNEeLEAkAPCD3J2v/sdX8XStyjYpxsnFXBH7DsxRcS+wszKPkY6e4jLLq666Ck8bo4MA6HZ6HFabj1N+B/dR2vtZ6Hc6tIAiMtDe++67D09HA4JSniJGN77T7fYxTIeQjHcFQYnpcekc7wbMBXocu8MQlJb8M9e59i9xlNgUiaKX6nG3zW69OZinynL2W9qHmM6jw0gYPcLlz2FXmfxASVNEZaSYK0ERwTlUCilBGSojJWknEZR2VunqKMTQSl3qe26lOrUqGHGMXWewsloEdUqME1dO8myKXKTGrl3MA85vi1H3jXyoXTUIqZ8HAc4tEBRYlf/cZz9XnIwFuRy+UQy9KzVeQhmnSxHxUkfraAePKw3hGCLtPQYJCfTxpRdfMmuvvTb2Ebcz+TLhtpdpu3t5IwwL4HfWWWeZg798MOZ70MWVpXMQuqjO9gEjKtAMSv63cgzvgeOeIeqzyaabFKeeWceidLpdZ8NzrPwTuWieQR7LX//6V9ziBfegkOyV7R1MGefGj3MeU230HeS6+oJ0WEMyzk7jVF9SOimmKzjHlsMm5Tyn2mhzscr5ROPILVAMsF5pBHNfLiWLJCEy16CMJ22nVO5zbGdqLoTklZOhlFxJZF/LdAUCSlC6YhgaasRgEJQcQ885gK5iDSlZFx5hmeC2AqorpGT9/ggd4fJY3zpDmatQQ8o8RAhdUsesQoYiIeKuOEnlbgL41NOmYs7HR/f5aHEZ4PBh4WRpiYPhOcsVAhZoLG6XshcLXnrppeaAAw4oohG5H8Ypwu1Zw3rxaGI4Znjy5MkrojMSghJw4LC9/X14yADkoLCXHSYIClYdIEWU3E5jAsQEcAISGf14c4a2gdH2snvuuQejPpAoj8dGAx8FokTEMAfzdmSc5rDb3tQcE+iVlsMMQrqPc6A5vZJyyqS6J8d5i41ByPFPLTS5fSPMG8C75dh0ansKN07f0XepZ9vBPNXnwHyvfB2qY4BsZynjXuSkpY1SGefmiI+DhMjkyHjuOOToJS07oAgoQRlQuDv8MlAaqdWlVBNSCjKgXIJHWbrlc5QsVzbVds6ApQwOtyIVWyFMtaGOss3B3GlvBXPOwZKsdHLGvI6Cd8aLjBw4q3D3xmf2/0w1SVqCecxBzZDxcqtRX7+ZOnWq+eY3v7kisiBxGBx8fAcVtjnRMcP33nuv+cjeH8H5h46+hKBwZNG2CeqeNWtWEZWxuRz+SWNl8/130Q/MOEIfIEEejhD+wAc+YJYuW2pGjhjZGt1ysQmQeTfiAsWBoAAJPP2M0/Fp2ErWcrx0DuY+CZPKODlFHEFpQq+E8PYxc50zH8OYngjgLYoCc23gdDCnx217xXqFwyGEeTs6xdVRLqYBW4Rfc3q/05jn6HFqY2ihITRPOL3iy3QTMh7CMFfGQ+PVSRmvI2spu66/DwoCSlAGBfYOvdQnKCnnnGtGYHL7zkjl0ZChqqNkHcVdPi5VOH40RgJzTOFLlXTu6n/IOZA6byGD7eNUl6D49Ydw5PCGVXN7SeOxxxxr3vve92JuBq6ih/aE5zpvvuMXMIKUxA6OPUQI/ud//gcvJ8RLGplPJV8pNjcsrnjPSV+/ef75581DDz1kdtttt9bke2pboI+V5HZn/KBeuJzxC//6heJELIjWOMcjY/MiBAd/p3d69T777LN4SSQlycMWGszVCUVQuLY7F2bCq2Cr26OPPoo5KCeddNKKI53piOFc560dGU9gnqVXOIxjjm6s3VI9ketch+Ynh7k0gsDNMXpPaKEppNc4PRTTzQG9EiVonB739UIOQflntZ0p+XDHzccooCfYceukjEv9BYl/oGUGFQElKIMKf8MvH8gIilUClORb9oRWhLi7I2IRlJDxliqb0CpSymi2o2SbGj6J88a1M+YwcMY55NS6hkWKt59E6eCPxwz3GPOVQ75iPv3pT5v3vOc9hb/s3MgezUXJcSRcRzzmqPUbvAMkRE4qDj/V48o4kyxKd3yAcw5b2yBa4N5u786Jli2APnlgHAOIQB1yyCHo7FPifeV0nhBB4YiqfR/mkAzrNQ89+BBevAjbvaB+9q6SmHx72EAk5pmZzyCpwpvkgbS89hoeuxzdUpci0XVkPERQvHGVTF8/t6oQ5ECk2p9fofmWktlQ/TnOI73D7yQXfeQSogPfVeaJTwo4XVtjNb9iUyQyHiKRnA4MYdgE5hI97oxLR2ynOwZSXZ5a6PDnTSxiE5vPftty5ZmbsFwfpf2WKAAtM6gIKEEZVPgbfnknc1BCq2ASAxJzMmi1jDtdK7QCGFsZTK18xYxqaFXHN3ScIU6VETh7LUVCxl2KecL5q+w3Djlv7mqm10DuJCO6TwOK7r///uaII44wW229FW7xakmSd50o6epyyFgG8KXkc8iX+OFZP8RTscpIRMx5Szlf9llwYOEOlH+8/A+z5hpr4qWQwST5lIw7GLy+/HWzcMFCvPgRjxmGLVPLlxdtJ/JfQw6gvYsXLzaLFi8yK01aqUi+t2yRvauEc3icRQjKMYFicA/KtGnTzA9/+MMS47JuIqchzDlSRfIRW4GP6SWK5rnk2JU5ty0BOeeOWo0SFE4P1F0tTumylPmI6Ukfh9j8i42Nr9u5AxZy9LgXmcPqHRtRdlmix/2xiC18ZOoVFnoJQeHa7bdLYt88XFpOM8vBPHdxL0fGU3axEzKuBCWlGYbM70pQhsxQpRvav7y4+6Bl/23KwDjGqXKaUMrApYxcSpHlKqeUAXDrS9Ud+z2Fl7RfMQeoLua5bfP7mcIl4JC25FS4Y+8ZONxa1ddvPvWpT2Hex/rrr1+9aFBqkFOGOkWa0bcpLgmEyMHxJxxvjjn6mOLIYzeaE3KafafFd8Z6DG69mjlzJm7x+vBeH67eVeI6vYHVwtgWr4svvth86tOfwmOGyyR2TsYDTkB5chnphP6C5EBC/1133WU+uMcHyztP8ILJ2Hz2xruM5DgnLd13/33mogsvMmeccUbR3uHDyu1+5RY//x2MgxtsR8gpbULGYzLQhF5JybKDQ/CAj9y5H5JfDvNU3YHIS8uJeJJV8ZQM54ynlKhwZMX5LnhEbgYuFZLQtO30+5mjxyVzrgkZ597DLbJJZckds9g4++9VgpJ2FodICSUoQ2SgJM0MEpSQgooZqpASYZy0SttiBqopJRty/DqtZAlHro+cwQj1lzOWsTpDijrgmJbjwSn1HMNW05EAQw3Hzu6zzz64oj5lypQVN7eHZK5OBMWPIIScCTi2t7/PzH91vhk7diy2pZLILolUuUJuy8P2KPgsWbrEPPfsc3hiGSSgU8Sj4rylHDdvXADD888/33z6M582Y8eMXRF9So2J204GD6gXcmbg3ha4tBJFurcHx6uS0C6QcdouBnXA1jY4ZhhI1SmnnlLkzNj8E7qLBl9WR6/k6BRX16Uwj+nFkGOVmj+h31MOK/xu3yk6gdCdRzHiVgfvXL2Sch5945WS4RyCEhvviD7wF/GCBGWgbGdKVpuynYweK5SA/UGwqMIeQED1pjAX6JVKe0gWYzIeki//e/33kENACcqQG7JIg92LGlMOc0pROUaqsu89hVfK0eYMqzTEzDlf3Cq6RMnG+sEpWceBaFHovhELrey7fef6YjEvV9W5PB6u3RLMQxj7/QrhIiE7tgy1/8Mf+rD51a9+hduUaFsMG6FLtd8fT8aBadluRvbW3vEBeSK/v+H3Zo8P7sFuk6oj43RRI96ybo8urmzvihHpkIzY7yF/4/bbbzc7vWMnJFN4i7wlE/gXt25nrlaGz46t73zBv1944QWz+uqrFydtjRi+Ikmec2gDBI62P8GfgAVc1HjNNdeYY487FnNbIPITOyK50p8m9EpMxkMYReZh1FFKOZQSp4nG0JeFhGwEjwWPkRHpaVEhHeXrOE6Puxh3QK+0fYoZhzf1K2RHqJ8cwfRlitGRdfRKyxz2ZYnTKynizPVjMG1nh2Qcu1njFPmU+tHfBwcBJSiDg3tn3urfJJ9aFUmRGEeJhLaisB2JOWacYeMcoJQDEGv7YBAU14CHnMfU6qrX5+SWAQ78kJPCOW85K585BAVO8TIGT/D645/+WOaftOS8xFZSvRVlhFeSZO9hDIQIyAkQiOO/c7w5/vjjV6Dml6Vbz/3TxkI42y1ec1+Za55+6mmz9dZbm5GjinwR/MQciYRzg9vk4L++/nKrlHvHjIigMO2me2EAD7z1fmRxQhjeURNqE+NMkGxSDgqMDRAUuJzz5JNPLuvDQwOobr9+P18h5ASm5Dy24t6UjIfGU6rJub5JCErDeqURPZ5qU1OYhwhnXcyljn2KjKRW89vR4+3aTqndjM11KdnhxkG6uBezUxJbQ+/mxipHj0hlScsNCgJKUAYF9g69NERQXIcpdEt0okmiJDypIyF13mKKsmmCEnKWGaeq7Ca3Ssgp6CYwz1G6sdXAGCnwHQ93PCVGw5aB1XRwWHfacSdz+19ux9V/cLYpCsCKml+/gMxVIgOuM+MSa8pB6S9uZv/qV4okebxTxO2vHaPiK/vyBOZ0weH9999v5s6da3bddVfcSlYe19sGQYEjjOFUrDXXWtOMGjWqaKqbaB4iwaExs8nHQFDgzhZo726774YkilZ52ST5kIz3F7fdA9HBu1WWLTOPPfYYnuJ15g/OLNtK+T8l3t7g1yLhMecq5jynSEZMxlPPhvRnTIZSzmRkLFu2g2WYlMYxD81dHzNOl2boFVEEJaXHI/JcgbBb9TgnhyFSIMU7NGek8pnCXCqb7WDuPptjK6Vt03KDgoASlEGBvUMvBYXCrXb22eR5yWtTjqFbh+8k+b/RvzmF4TtvOUp6nWQcAAAgAElEQVTWV6j+e+pEUCRKljOmPqbu7dmhFf+Q4xFaVaLyUrxdfNxnO+W8eSud4LCCEwQRBXCGYZUenGv6nhwkclp9otFChl3y4Jxg5T4HUYAy+d0ZS0oUB2f65ZdfNqutvlrhkAtJSEukwhk76A9sxYL7P+bPn2/e8c53hEkEN3YBkoE5PK+/jtEIuKsE8mbw1nYiVRLHLyBjUPeNN9yI7dz1A7ti7glFUVpIW8hB8XQERXoggvLzn/8cCQqMB2wdq9zVknKY3N9DTgZHvgdCxjnHMEefcmX9CIH7DkYXRO+iYvRQ+VWn9UqOQxhrSyhiErJJHKYSPc7ZD5+42H+3kLmY0y61ndy4D5TtDNkwDrcmCQpHYgMyjsMTOvXP12scljnyKJnDWmbQEFCCMmjQd+DFEEFxnTPYJtLfH76HIGbsfWci5jAIVh6Dq3YSJegr/pgRirU79a6YYksZJvs7bqGAg9Q4BStxFELkJeSEcc6q/c7PPcAqUhi4xjvkCIcIp0Mk4N2QhP2Hm/6Ap0ZRHsXESRPNgvkL0NnGyEBPcbIU/t7bW+ZEQDtfe/21IuG836DD7h6JS8Rh2dJl+D0dHYyr+lCPjeKQ8wzfwclVQJrgvUiYgKjYBHF4P/wdLy3sK9qDhMpGfqgsXUJJ76dkcHgOogh4X4l1btxoiutcupGHymWKRFj6Dd7wfs3/XGP2+dg+2H9w9vE5yEVx8CdiRt/hfKcyTpQDIyWmID7QVjhqePyE8eX2LtiKRQQFsHET4OmSSCJ7nOaC8tOnT8eb5E855RTc1uWS0vIulNQccOWcc2o8R662XonprNBCAKcvU/Oprk6heWjrd8ejBf+m9Hhq7tsoXOlAShZsQvqMW0SK6BWsRkpU6mLu2U58Zew+L+qb/752ZJwZgyEt4ymb4xDDaL5OClP3d81B6YBzOThVKkEZHNw781aXoLiKoc5qZA5B8YxpxZhI6pEaeW6FLcc4+Iace68EK3/0Uo6UTy7aMWyhPjA4BBW+FO8cguKMM7x38ZLFmJB+9a+vNr//39+bcePGmZVXXtnssMMO5sorr8SoAJCFSZMmoWO7cOFCLPOud70LT5m68847DdwFsvHGG5u3vfVt5qabbjJz5swxq6yyCiZ3b73N1uamP9xk1lhjDSQacOkgOPXPP/c81gnEBhxwyLMAsgG//ejsH5lvfOMbWJ7uawGnHP6Njr0ToQCHGhxzcMrhCF7au+/eGQJOIzgws/4+y4weM9pMnjwZyQSdEkb3lqwI1qwgRVifJV50NDgQB2oP1AvEbszo4h4Uig7BO+HjtrVsv91uRW3FZ3q9yFVvj1m8aDESiNGjR2MExd3yRs+WIk53ieDp5c7xzHByV99y7AO8B/C6+6678RQvuGCygmfMkU3NN8eBaUkOTyV+pxYV/HkZW/gIOUjc91K9Ip2H3CqxR9Tc8comMDEnciD0Sqh/IeIlwTwlV5wFTi20NanHffss6WuKwKXskk/ypLZTgrdPrELyGWpjjoxz71KC0hmfcpBrVYIyyAPQ6Ot9gpKqPGVIUwaUIyYp5eE6HKHnQw683x9/pbPuSmLquZgBjylmrr0xw1gXb78NXH84cpcy0tzvqZVP+/ur8141O+64o3nwoQcxwgFOMTja4AwDWQAHlqImUBYcZnCWJ06ciNGPefPmmaVLl5pJK00yEydMxIsQly5ZWjrqq666qoHcD/g8/vjjZt/99jWzZ83GLWULFizAk8PgDhGIXMCK/uzZs3Eb1sEHH4xEB1b6oT2f+MQnzC677GIOP/xw86Y3vQkJz0EHHWT+8pe/4NatcePHmVEjR5m9PrKXmfH0DPPSSy8hAQLiBI45RHmuuPwKs/nmm5u3b//2FREgONq4r6+4B8SuxEJkg25uh+cwN6e/v9wKRWQC6oXLH4G0rbLqKkWfLTkgAkHJ7hBZoSOC8VQx+6EIHuLs3EcCW9KuveZazG3ZcYcdK6dsYTRqxHBsF0W1lixZghGnMurjEDnqG7wDysM4nH322ZjrAx/c4kVzR7r6HdNZIaLD1e3rGbfe2Ap7rL0SBzHVRrcdqfmeaifVFaonB3MOr5gDy+nxkJ5M9SOmm3IwH0p6PCTnIcw7KePuuOXg7Y93u6QwNvdzZFwjKDEkh9RvSlCG1HAlGuvfJJ/qWycIimS1NBQF8NsrMWx1HYKQ8a6jZH2CEMI9R8mmDJhkxY3aJV0Bk/RDQFDAmX366afNIYccYq699lp0gmkLlrsVCpxoiJJAhKJ0uIevOPKWnHnc3uVucbLtdI/0xZOohg1DR7l00mF7hr2cEJLCwelfb/31kDTQxYfkeMOf8B4gL29a/U3Y3r///e9IEuCz+Zs3N3Oen4ORHIiUwFaunXfe2fzud78zjzzyCJb/+te/bm644Qbzt0f/hneuvOMd7zC77767ueqqq/DeESAH2223HX43Y8YMc8cdd+BzQIogwR7KASZAvqAcOPsf/vCHkcRssukmiBOQJtym1dtjNt5oYzN23Fhz7z33FqeH9Rvzli3fgsn1eMzviBFmgw02MHDK2KKFi5Aojh8/3vzmN78xG264odlss80wkgVEjfCAd2FkCKIiEFGCLXiw/cseo+xeuEjRJOgXkJj77r3PXHjhheb7Z34f30+XP7KXx6Z0U8gB5pzgTjpvKaeXm1uxNuYQFMl8DJEC99kUEQqVjRGcpheaUm2I4RYaf07GUlikbA7VGbOdqXeUCorPGcWfJXLVFAn339dOZKVTmOfYTiUoKe06ZH5XgjJkhkrQUJjEKdKRUiAxgsE9a5VkMt8hpkwlznhoZSe14iPpj8QoxRRkyJiE+iUxPgJMugpza+TIwYVL+4455hhz1dVXlVEEKAJ5GbS6T9uZ0Ont7UFyAav3uO/b2b6DW5ggF8RuwSrzLuimeMongdwJS1SQ3AzrLfMg4ISpWbNmmfe///1FjkpfkXNBJ4wRlmUiv5N7Qs451I1+lHXeqV2vzH0F64LoD9VDlxPiv+3eJEx07+nFdsHWM8gDgQR1iIAAUYC7SYAQQeRoo403MtPvn15isdnmm5mRI0bi1jeIagBG22y9DZIlIEkQ6YHfgRQ98MADmA8DxOFd736Xefyxx/GELSAeW221FZKJ6667zkyYMAEx/9i+HzOXXHIJYgckDiJf6623Hm7XgnqA2Oy77764Jez6312PF0cCqdn7o3tjVAraCdvznn32WXPzzTcXp3jBf+44OocbCDTZintz7D02le1d0gUOwRxi7xRxSXjIIZVEJ1J6JcfpkpCVTumVnAWOkI1wcUxFCQYL81w9HnLsMwlK1+jxOvKTknGObIXIaFMyrgRFpGKHQiElKENhlKRttATF3YNeeFSJCqSr8QmCgq9ykwq9el1nrUwOjjXNdwI4w5aKeAQISgWjFD4hJUvYWmeanNcsvGPKOmbsQ/vvfczpBDcHy9IgJuoXO28OPuS0P/q3R815552Hd2Jg4rglJ+VRw0Rs4Rjgnh5cpafb3ZGAQMK6PfkLtz7ZnA2SL3C+sV7C3vYPk9wh6X74MHS4KXoDEQ1w/ldbbbXKlidsl3MPCCWEU44K/F7mo9jtUpQgD2QG3gXbxSDisemmm2Kkh07GougNJtzbfsJ3ZdRmeV8RubBbsPA9EL0wRX9xO9zSpWbU6FElPkjw7O9AwihyQkNJ0SbAkw4KIBKEUajlfSU+0E54nvJ06MhgwBbbbMkBjQtssYO2QM7NSiuthKQEttNBBAn+/Mc//mFuu+02c8YZZ5QRs5YDIzrgvLVc0unOjQ7IeEWnev2pzK2UXkkQFNpCN5B6pXJXUSQyUcHc9iOoV3wdLCUoQgLAOvghu5JYaGrEdnZCxv2TB3NknPMBOBKegbdYJkO207NH4vokJEoJitRj7PpySlC6fogyGihVjFRlbKUwZFTqrDK57/OVZazNKQPvQ8PUFSQigogI62yEFLtkmOidKaLllwsRSPed0rGMkS3OkOX0y5YFJxm2L8GWpalTp5anYwWrcqJrwdXEXFmw/STCBM41nixlepDYtLzHxU8o40gATA9uY4OEf9g+5hKtsr9SGbfkBUgKkCnYYvaWt7yl3HJFp4xhn+hSSSdKQVuyyunmOTW0tQ2iW0AuIEqCW7HsiVuUE0PYUKSLtnxRvf4JdXQE8t13320uveRSc/rpp5e5Qi4xYx37UCRCGjGNzamQwOXIUmDsgkQkR6+kHHfJ3KP5LMHL1xFN6hWpjEv6lMI8RHDcujmd4uq3kNzktE9CtGroFbYJXHs7jHkjtrPTMu77FvBvJSgSKR4SZZSgDIlhEjZyKBCUkCHlupjjSEgd7xyMct+fGqY3IkHx+kRbpGCrD/z/7W9/GyMQ0UsafccihWPG73Ts8CMPP4JO+brrrlu9kd6VmxxnGU6xsrkZd95xJ+Z0QH4HJOcHI09CGQfHAE4yu+vOu8xuu+2GW6vIuY8eX+21n1vRBjyuuOIKM2XKFDwxrUympwhPaB65dduTveioZiAhEJmBQwsuv/xyc9rU04ptbU65sus+xjmYDwYJT+mLUPtjMtoJvTLYBCWmf3P7K3G8U+PSQZ3ScreP7yR3anFPQszKVYQMJTlUbKdAxjGyNyxX4DKx0uIDhoASlAGDegBelKO0Q83JraMJXRBbdcyBLdV2iTPhrLyRUxhsQm40JVQ+1W6JsQ05b6HxaRJz5x20ReSaa67BU50O+6/D0Akut06lxtNzhCvFc/EmEtHbi6eJQRu22nqrInlbIgsJY085M7AlCqIX5cWEDZDwhQsWYq7J5JWLo4txqxrcbwIfzlERfkfbyzC3ZNjw4iZ4irRIV4QdXNAhsFvwgARecMEF5pRTT8G6W+54SY19Ss4HQ8ZTc9N3RkN9dPVKTMZzMHId4xyZ494R0xMS2fKd9NRYxvopxTxFZLgIUa4M5YxHqt1+XUPFdtaRcU5P5WDpl43ZTl+XawSlHaS76lklKF01HG02JldBckogZLz8uttVrrHQd11FzvS/3a0YqGfh0sWmnQrfuZCMXQzzXMObep90fJkICmwb+vWvf41OOyRX02WHQel2nDd2W0ENYkLvoi1XkMANyeFwRDBtaUpeWpnAAJx9qB+2NsEWL4ie0N0j+H6JjAeIEpy8Bccmw+lhkKQOHzc/poKlNwblb15uFF20CO2F7V1whDFuC7PtpGT+aA6VfReOE0RIbK4MYAH3oAAxPf6E41f0nfbK261olXb7iwEpp0Yi4xLMqRESGQ/Mk2DeQ4z4u9h1Uq+48uA76bl6PIW5/3uKNEhMXK5u4so784p0CooXd/GipE2pMoJxL6uQyF2KwEkXWKTvitnO0MIFZ6cHSsZd/ernY0r7nBpT/X3QEVCCMuhD0GADUoo99aqQcY85EjHF3JSSTTkurrMfe6dEqXN9pff7xj6FZ+r3mCNBCphzpqSYc+MpwSDHgXPbabEDhwC2EcHFjLt+YNfi8kI4praOEW8AcyAR5KRU7uZwx6eGjFOd559/vjng8wfgKVqVG79znGVPVuCYZjixa7/99isJioQ4YDURMg0Rj4suugjvfoHjjSEBvrx/xScRsVV5u33LzYeBO2jgEk64dwa+p+T6Std8MhUa326R8ZROrbu67M6xBmQ8iLGUoOQQC1+upRgMtB73dag/N6TtSelx11nm9HaIFEpl3H9/rl6ROOzS8U+VC5HFgZRxSX8lY6plBh0BJSiDPgQNNiBlTFOvijnMuUo2pvxTRpNrp0TphJSjW18KI9dRZVaOsk6MycHbd/SHAkFxVsvc3Ahw0s8991y8Z+Od73xneSFjCo6Kc02FU7eFxyp1xvquu+/Ck6fg7hBa9a88WoOgQD/hf8i9gFO8sF7nvpCyfikpdMo9+9yzBrZMvX+X4lhkjJ7AscnJI+KcXlGfbL146ljfcnPLzbeYd7/73a3kxMpcSxTLdYiccSmK9xcHAwwfZiAXBw4MOP7449lTy/DRgSAopHtSc13ioEqdSJBTyOMJjc9g6ZWUrpXIJreC7s8XST0SvH29505S6Uq+P/4BPY7F3Oi4SEEFCkkXg6Rkzi/H4RtaTPOb+Ea2ndxw6BavdiS5q55VgtJVw9FmY0IXNUqNbMyBiCk5jrxwjoivZGMGJ6Z8Uwo3RKYkREWq9OsYzlC7Q05bqjy1wU1GThm2kIGMORixdniOFzjBkJPxk5/8xOy55564lQic12iSfIcxhxvSIRoB+RybbrJpeexxSYh8/LlpyMgUOObwoeN5K9u7aC6lZNxzyGgbFmyTg//hWN/yckTYaQgOFefEpcbIbhFDp6y3By9uhC1pZdu5LVgxGbe/YQSlryBmcHLbrbfcag477LDy4kfKT2nZPlYD8woBcOU1ple4ldscfUgYSBY/Us61hDA1pVdCxCRTj3NHOJfzhrMXPgZN6nEiHv78jI1NDuYcNjmykqvHY/Li9jVGfnz5TBHFN6rtdGVCCUqbjmT3PK4EpXvGov2WAEFJKaDUW3IUMmegJJGWOqtIqXaHjFaO0aE6pO0LGcy6bfWfS7WdM/51CIjAEY12yRlzTBwf1mum/Xia+ehHP2pWW3214vJFupk8VFHKsNZsI0W85s2bZ0YMH4E3r0e3mnHtizke/caccMIJ5uijj8a5B3eK4P0sUhnyykF78Vhfe3El3VXC4sc535xDbd8BURio+3//93/N2972NrPWlLXK6Ae8h3JdWiBg5NAlJlCeTvGCyx0hSR4ucqxES9rRK1IHtA7mOXNVivcAy3iwC1JSNRT0OKdrJeSjQ3qFxfyNLuMpQuWPUWp82vVVQu1RgpKj1bq6rBKUrh6ezMalFIKkujpKVuoYpAhAaPU/RD5SDr278uSWTeGU059OKdkQ+eFWnjlSWJcopkgRh7nTJrrlHe4/+Y//+A/cRgQRFMxHiOEuxTwH735jXl/+Or4XkuTHjB1jVll5FewB3Upf6U4sCuGOh+0HOPtARE495VTzrW99C6vCfsYMNddP5r3PP/e8mTFjhtlhhx1aLq2stJmTBzLclsDSli0ia8cee6w5+OCDzRprrlFGZ+jWd1ZFRDAnogLRnrvvudtce821SNgQY267W2rO0u/+3E3N2RDmQrzxtRLdF8I79nxK70kxkehvFz+uvFTG2+lPJ/Q4pw/rykQOLp3GXKr3UjLkE7HUOMdkbqjLuBKUHKnt6rJKULp6eDIbxylsiRJ3X5PjALpGjFOQue+WGmqpo8u1L2XAfUOQ6kOuQ9+ucfRXcUOr+5miUxbP7Q9Fcdzx7zHmlJNPMYceeihGE+imdPYOD072csY34khRNALIyM233GwmTZxkttpqK3T4WYISwiyAMZ7i1bfcTL9/utl6m60xAiG+78WTM/8G75kzZiJBgRwejGzQ9q4Y6fbGzr8HhS5qfOaZZ8y6662Lxy27OSTR/AkOGzolzL4XTvGC6MyRRx1ZbPvqtUcY19nn72I+EDKecsj9eREjhrG5J1nRz52Doffl6PIQxjS/6+oTjlhIdHAIg1xspAQgt9529bhvm0J6vS7uuQQlRgBDsp+Su1w9npqDqff5trsudvpc1yCgBKVrhqKBhvgKoR0FIV0F45RKyAiHjB1XPmZcJSudMThTpCPHac5R3jGj0c5Kb8gIx5wL/7c6eJNRc53mfoM5KMcddxxe0kh5DskjfX3MpWOcGEtwwCEH5b777zMrT17ZbLTRRiuSzduUcYyg2ORoiBxB9CR4WllKxp1+0EWNkCi/7bbbIp4YiXLvbxGoC7qjxC0Kbf7llb80H//4x4sTx3p7C7KWkhW3Es+Zgr5Dm/98+5/N767/HSbJEynFI6bpKGPXCYqt0oYclRCGMVnxHb9cvVDHyReMTRbeKcctR6/kzPNu1+MpXPxxqCvjXD3cGMdIXkgmfNmVENiYfUrJq1SvStsbk/VYX3IJoYRwUZkUBpL5qWW6AgElKF0xDA01Isfxlih3V6HHFIqviOz9CC0rsky5Ss9dJ80/ESdGBCTKS2KsUsY7x6mPGbDQcGfgU3FwQnhLHEKLOXsCkQTzgKN50kknmcMOPcyMHjO63EZECeDU/ZY7Cbw7MyonpoUMOcmxi50dJ3gfRVFemPMCkiVIlG9J/OXmgoC84Ha23h5zycWXmM9+7rNl1CB6Z45HRIoL1517dmxbYGsa5e6Qk08neYXmDCtWhAXcW2JPLfr85z9vfvbzn63Y3kWJ9xJ5cV5C40ORmenTp5tf/epX5sSTTkQsKOqDW8zgn/59Qu77qN7QSrIzpm8YveIR+9onBKb0vj83fEGJYF5e4hly0hORpKReic1rTiY4Ic/Ryx7mxaSoYX8ZzFsOcYiRcPc3D38W8wzb0IK5RI/HZKJB29m0jLfUB1jqFq8aAt2djyhB6c5xqdeqlKHKUUKlFxloCrcyGVK6EiMgabvvNOa0MWVgU3W5z6dWf0OjJ+ljDKuQIxF6X8rwptojMWyuwYd29BtcmT/qqKPMkUceacaNH1ckjo8cURCDyEVprCNr+1aSitg4MeNCTj3koIwePRqjKP7WJzahPeUQ2MRwiG5A/slpp52GieF0hDHlfRApKIfIk2HWYPcb88QTT5jHHn/MfOhDHyqc/dAlc7ljaIw56cSTzOGHH15EOWxSfpkjJOh3Rdwgz+f11/Gr6Q9MN5f94jID+UeEKZx0xh6PLFlUiK3ASudrLj6cXsvRm76znJJXro+peZvTHglOCVJYeV2qbSm8Of2W0qepOjnMY/KVK+N18M7R41ZvFpOcyYVqGvMmZNxts0TGqExqrNuxnYRTCq/QO/T7rkNACUrXDUkbDQop8pSCd1+ZoyB9ZcMRFIGyqDifIRLiK/yBVrLkiLf7Xm54nVXu6Ln8EoIiwBttC5AFWjmXEr+YIwN12iNngYSccPwJ5r/+67/M2LFji0v7hleT5HF7lHW62aNzOXJEssn10ZdxWwb6uXjxYjxmGO5Bectb3lI5ZjhEEIJOmSPjuLXJ9JsLf36h+Zcv/Es1r8XDKki+mDkEZYGgwP+77bYb1ktJ7FzUKagxPJxoKxaOf38x/mW98HdJhMNxNNyIGNTz59v+bG666Sbz7SO/jad6lblHREold9pIFj6alPHB1CuhBR0JeatjJiT1uvrf/3vqnaHxDczNsrqU05qyXzkkL9dGpd6ttnMFAilS2EHbWTYC2iDUDylx1t8HHwElKIM/Bs21IEeZBsoG7xrwDbm7ItL0ihRncGKGQGJ4YyhLFBqHl+Q5970pzCU45jo1oX6HjEWsnymC0lcckQvOL9wm/q3Dv4VH+4LBwEgGONoOKSojKjGnlNrvYuMTKp+4eCQC3vmnP/3JrLLqKmbzzTZvPQbYx0iKgb2ocPGixXhCGOWjiBPlA84gYDhr9izz+GOPm/e85z0rLrqUELPQeNttgPDz0UcdbY4/4XgkqUAi4GjoMr9FKudE2I3Bo4phzB948AFz5RVXmu9+97tF1KSnp8xzKbetSGQcGZTjaKQcWImMu/orpCf9xZmB1isxAh7TXym9L8E813GXYC7R4zTWIfvi/i6xlBKdLJVxSR+dMmo7A4BxdkMyTgLbiUV8e6BbvCQzZUiUUYIyJIZJ2MiUoRJM+OSKsq9YJI6E1MEIrbRx37e5GkNbcGJbjiqoJ5xz0QiFCAqsZrtbn2J9kxKUJjGXrlDa7V0LFy40kIMCifKwdYju8CADjg7xsGHlZX4l17Wr+iWW9gJKtEE9PeV2JDeiUBqokBzaLUgQRYHnxo0bt2KLl2fY2P3M7iWY7iBb0gXj9vX/+jpu8YI2YqSo7BCzmpcgPxiFgm1X/UUCPpG60tmno3vdd4SEzzq82C97ESP8/SMf+Yi56qqrcNvdsmXLzMgRdmsa1J3hqALphA9d9njzzTebK6+80vzgBz8oj1umMWexpXaHiFfKsW5SxsnRaUCvZN1O7vfBlWORUokcj8w5byHMpeNeB3PfgfTbkKozYdey8xqkfc0lKKS/uP6qjBdodoKEK0GRaoohV04JypAbskiDQ4o8h7j41UucBK6M986kEUk4bpVmNbnSya3GcxBzjkvImWgHb9ep4OqPERQO81DOR6iNMTIidN6AoMBdGJ/4xCfMmmuuiSv0S5ctxS1WcNQvnhw1rNfA5YDg0EPSMzngmMPh3J9BRBKeoW1hdOoUOcjgfGNdw4qcCsoDoWgNPDd79mxMkp80aRIe2+sfeQz/xksmaTuVIwN0t4u/JQ7Kw7uOPeZYc+KJJxbPc3d/hG6AZ8g+tX/OnDlm1qxZeIoXJsnbyy6ztnh5hAoiJtBGGBsgj+XRxVCOZE3oMFNEBNpG+PzlL38xv/zlL833vve9InIyrDhmuBBpr7OhiBhH7kIyT1vVmpDxhghKCXmuXpGsKDehV0JkIOS0p/SErytjepzkrGGCUjq+nOzEdHlKBv325voKqfpd/f4Gl/Gk/XfHLgdnzl5pBCUHwa4uqwSlq4cns3Ghm+RjRkbidLrNSK12hYxE7LmUEUy9M+a0c4rPJzieI1dBPdXu0MoYN3TSSETI6MecGK6dIQIVM7ztkD/bvlfnvYo3q+++++5m4sSJZunSpeaFF17AXBAgCR/4wAfMBRdcYBYtWoSJ5V/84hfNpZdeau644w6McHzyk580u39wd/OxfT5mVlllFSxz9tlnm6uvvtq89NJLBm6F33vvvc0aa6xhLrvsMiyz5ZZbms0228zcdtttZq211sLclylrT8FtTJDIfvvtt5spU6aYjTfZGL8DRx0iCLA9qcyPsdESuNuEtmlhngZtVbLkg7amwbPwG2xnO/z/HY4ECRLGKWpECeIYEVneZ4aPGI5ECggSvJ/uY4FydOQvDA20B/JPHv3bo2bPPfes5J+Qocd6qL4Rw1FiKAcIiAGRBiJrRBRwC16xF60kY34+EvYXtuS50Zp+U0RbRo00S4lrgNgAACAASURBVJcsNaNGj1ohpTb3ALbRwSleZ/3wLMQV2uee5hXVZqk57spsrvPvvzhHxlNz1tefKV0WctJ9HZurV3L1eAhPTvdIIwIhvZLC0NfRsfGpg3cK85SO5+QnVScn7BIZp3qHuoyn5Ctkm5rwVSRkP9O10uKDg4ASlMHBvTNvLXZcrPhwhsH/Pdew5ShZeJdrbEKKo12llFr1zVl5jDkGzIp3y0BKyI8UQ85whyQnZLg7jTljvF988UUz7cfT8KQocFIpQgJFwckFBx22MJVRARu9cLchlV23ERG48HHBggXmS1/6kjnn3HPQgQbiMnPmTPwTHO8NN9wQk7SXLFmC5Ge//fYzjz32mLn11lvx2f33399cccUVSHDgc8QRR5iLLrrIwMWFc+fONd/4xjfMfffdZx5//HEkGe9+z7vNhPETkPQAsdpjzz3MwgULzf3332/Gjx+P0ZjNN9/c/PWvfzUvv/yymTx5stliiy2QREH0A9oEBG399dc3Dz/8MBKDiRMmmg022ADfuXDRQiQKQKSAFLz8j5fxWGbI21m8ZLF5YPoDmIMCpAAiO6NGjiouP4SoRV9fsXWup7jDBHCFPBLAEP6jSBQQITpZDfoM/Xr/+99v/vjHP+JzRHToYkUYF6gbc1Ls/MXfLOmBeoFAUfSKjkCGMrDFC0gm5B7RMx0hKAOpV2KOoq9XJHPfnS+ckybVhe3q8ZQDyekeia34/+ydB5glRfX2azYQlpyzSM5BgmQQUAQBASWLkkQFARVUUAREkqCSBAQEkawEQeFPBglKDpJzXCSzhCXD7nzP79w6NdV1q7qqZ+7uzvjd4eHZmXu7q6tPpfc9Mdb//hCUWP8G6z6u8zF3qpfu+zGF24Tex1PWnsEk85L5VzoWubHqfj8oJNAlKINiGDrUiZCg9KfZptqH0gO1pt1kAG2q/ymikNM61gGICNCufBSCiSYbd24cmsg8p6Et3cSbvE9KrhHNKmOJteTkk08WAqDWBN+FChAsMHpYC0grOJazZVif9p4Ci6qFByCjld97773N0ccc3QLoplURXqwDgO1PP5V4Ciwg8jxS3NpChBqHAWAfMXyEoc4I99MOhAbistPOOznA/v577wsp4b6xY8dKm5AL/obMQHggKVhvXnn1FfPKy69I3yEsb7z+hpCcRx991Ky+xupCnB584EEhEZCYhRZaSAgMpAbr0oILLij9pyI9/cMVbuWVVzY33XyTeWH0C2J5wqI09VRTm9NOO03c1bbffnupBr/fz/czM888s1lq6aXM5l/f3Nxw4w3m3nvuda5VP/rRj4QcPf3000LkcBn7xje+Yc4++2zpD8SP5AEQL2TFO4llp6flhufc6nr63LXEPe/TT/tii2wa5Jv/dbO57trrxH1MLU+NY71CYBwCcR+4ZsBIW70bP8tUbr3rc3LAMKcEqntODLB2al9psqeEMq0jP3Uyb/o+TfbxkLCUyin3jNJ2cnt4f4BxJ85OzcbozUPnThXrc04e/j0ppVdOFrFnRM6KXDNF38fWX9fFq0h0Q+GiLkEZCqNU2kclKCWa/lLwn7out7GHZKCOoISbbJgGNwcm6jRTTQ9NfVbdRl6nJaw77CekzEu1lLYPbTVJOgHebBujR482f/3rXw3gWGMqsAKIZ1Fvy71KYk9s4LuIzIJc556EJYDv7edc884775hTTz3V7P3jveUtXLyJBc9qgVECpAc1Ll7y/ODdFTwD1P98+p/FOiOkyWa3UhJEPxSQyzNNrwB7tWKIu5ZpBchjkeD6jz/52Nx8082SJlgtFbiUaRC63IMFxFpEpJChjaWQWJaeYUJepNCllQ/vwWeXXHKJ2W677dz7iJXEyoNn0Fd1UaN9yNQzzzwjpGy2WWczM840o7ns0suEeGEFWmaZZWS8uI5nQMwOOPAA851dviPkaMYZZzTHHnesOe/c88zll19uZp9jdrPqKqtKNXpq3cwyyyxCRIk3uu6668xJJ50kMqqkjy4FzHX7yoSc4zGAGbNwuElkf+kEQdFnxywyKcBYciZ0SuZNlB6hHEvGMyXT8B2bKFVK9vHYXj3Uz866fTw1x2Of+7JpSi4mxdnpz7MuQSnZHYbENV2CMiSGqbCTqcOg9JCIHcgp8J8jKLEulx6Y4cERgoD+aIFKN9mmVpjc9XVyyJGnJodlSAhTB7QPBlIyCT/PvWNw/fOjnzf/+Ps/zK677dqqgULwui3SqDEfmo5Y3L3IBmUDySV2gRiN8X2ZvpSkQCQA0VgM+IGIaDYwDcJW0iFnrtb1sHKWzFi4OeG+1NNKjwuAB+A/9vhjZrHFFnPA3v9enmPv8WM51MVKA8Wl2KHtF3298447zec//3mJdVECotZCVwcGkkIwuVd5XWWk6X81ZoR7sZ4QT4P7msaISFs2pkRJm1qVlGxVkgAgFysTCAntvDv2XSGAxPVIEgIrP7GEWKuWEEbTN556L65pELa77rpLyBPxQupi5khe0yx1qXWTUw6EgL5kr8jtcXXrsJSglKyhHBFoso+niEKuHyVHTd0+XkcicvtK3fvn9srS86bOahFro4nMS+ZajBQNROalZ3bTOd4fgpKbWyVKyyby9ud4l6CUzKIhd02XoAy5IavpcH9cvOoOjTqNXp3VQje33IGUOhBShCS3yUYO5Vj2kLaq5H4/mpCC/s6dOsKVO6RT4CB1gOdIYQxQlIyb1dSJyAPwSXwFGvm99t5LJOQAr83k5MAzaTmFmVhBYkWwAelqyfD/pi4I7koEyKsFRlMW61AwturOJdNQCxLauAy12ijYVjcvMo9NPc3ULpuVAGzPMuNba7S/Oo/UqsL1mh6Y/uM6NsXkU1TAulhMLFnTuin+vy7zmBejo+9DcDqxNU899ZRZepmlxWXrk48/aQv21746kqbrwo6ZjgcfK8m47dbbxFqy7rrrOsuHWmYcWbGpijXbGXLgnTWbGbE6pC8+6uijnOudBty3pV9Orbm6fWUgczwEMzFyXkJE7N7Wtq800Vz3R7mT22ty79OpfSW377uFmKljUwesU+Sqbn8P5TMx9/HUedefOd7fszMclxRRHMgc769nQ27uln6fmuPe3JZ1OTx36JU+sHvdpJZAl6BM6hHo5PPDg6+OYOhGmNvYS/oXO/xyYML/PndgB/tNsgq6904VABGTQ1NNWlM5hIdpSt6x65o+y9dMxQ4gnxD1R+NbWAFcgTHxDjfffLPZZpttzOST22xPwkMSB0fkY7VUKFFAE//www+bl156yblNqTWiIq5CYOJXQccd66wzzzLf3uXb9ZKPgYBg/EQGtnr9NddcYzbccEOXKKC28ZI5Lsm3Whm4KthHi1+GgCgxx9XFTtuhzxAVgvtnm222lmXGksW2IfPadJnHCNL/6GNzy623mEv/cak5/PDDxaKiVhS3FkvmtX/NxNxXQoIRmUc6J0PLnHQ5t64Ggpn6s48PdF+pU6KEINoHw6UacM+t08kzMvaVuZPSwMee2Ul5h7Ls5NkxMed4SDCaznGVQyffX8e8k3N8IGPfdI/qXj9BJdAlKBNUvBO58TqCElu0ndzYSzSf/gYX04bExFW32eSITQlwCJ85kM2tTkvZaYISgoQSYJcDUdpGSgaBvNvAg+0TGn7ckLbZdhvn2uRn8mob5sTzBBAqcBzWYx5+6GGxIKyw4gpCdtQNrC0YOiUL73MXp2J6zYcffCixFcRURH9yYC0YW2I9xr4zVrKHfeUrXxHw6rJilc5xBX0B+Bv9wmhxTZt7nrld3Isbh5L14Mfu2DolyI94lA8/+lDiSWTZWNJTsXCFc9gCRi3GeOWVV8o7H3TQQS2rmSWlvkWr8Y4YaoJjYxsj4HXrLQScBfMlOWcLZZ7i5kXymJj7StN9vHSPHeg+Xvqc3B5WIvBOguXS55XsuUrQumdnn1RjchvIGV4yXt1rJpoEugRlool6IjwoRVBKNr9ObOw5kKzfh6CjvxqZFGBu8r7hsAx0cysBVJ1+Zk4zpmCthKDk3t+TeZSgGCMZrP5187/Mt771rRY4p2o8dTVsbEMS7AVfSCwGcR02Ha7GraCd19gIV2Awtbwic4t+ayFB+oVF4e677zarrLJKvJUUgdLkDh54Ui37m2PelLS7m262qTxLYkFsjErlITl5e0CbtkkPTCYw6r4Qq+O0+upmVwKY7TPV1Yw2br3lVgmiX3211aW/tI3c25IpxIC/BU7UQcHN6+f7/VxeEfczsrCJeGJWnoZbYsVillK4TIA57vofI0Il8vbBdcN3dpcPxn0lJDMTch8PiHpWjCXrqq6RUqLmtzHQZ4ZrayLNcXmsdYWNEumhNsc7MQ7ZCda9YGJIoEtQJoaUJ9YzYhtJ6mDr72FS8i4F7hKVjbBpX2IaxZyWMQasSt5Fr+nEptf0PRv0T60NUXcJfff+greURjFBNB959BEJEP/mN7/pgt9r435i72ndhggwl7gS02vuufseAea4jUm9D5sFrE3L77cXk7kF1OqiNObNMeaD9z8wc841ZyMgnQLMECvAPqmH5/nMPJU4mLZXrSPTkfF67LHHpD3SGbvg/BG2Zok2ngEUWohSkwzQXywfM8w4g1lqyaValimbFKCOWLj3twkHICi4tR1yyCF9ZNTKuhKn1GBeVy5tsq/UySAF/GJgsw6oFsq79nWHwL7iXDPDvg6UoNTtKyGpK1Vq5ebWIJe3sxgroY/JvL/7eIoA/a/N8U6McW4edb+fKBLoEpSJIuaJ9JBSTUfTwzunaUodXAngKR/7m2IT4F6nSQs3bguO5Hl+H0vlFAMs/R3KTsm8KeH0371EC1kHQlKAIgBqDzzwgLnvvvukMKJmqJJ4hJQFJTVPeo1L5cv9aOepGUKchBIUmUoadJ4jJvq9tcjwJxr+0c+PljS8FGaMAvKYzGvGE+JDtrF//OMfZttvbFspVFlEUCIxPxrbwr8EnKt1ya9AX5nnmTku7ZnWmGBBIhPXVFNPJUH9mupZa8xkyYUdp8suu0xij4444ghZbxpAXwmQ7+/6CcFV2E4T60YToB3bN9SypFniBkJUBgqmJuS+Utq2ro8JuY+HZ0Z/ZT5Y5K3vM7HOzhyZjJydvgLCLbehcHYOdIwHskd17+2oBLoEpaPinMSNlWweuWuaLu6EZqstoDTckPtDUGKaHs0mZdPUVsiP8KBWHEObZaHJYTrQYe2kzOtk4LvSpABbTvuWAGThAZWMK+g1RgnKlltu2ao/0g8AIwDauh3ghsX4XXjhhWazzTaTrFXiMmaDuesCuZND58nhjjvuEJemz33uc/UWlEB2sTmuRIJYGawJG220kbSdtETUARTveRAR/ie2h3TIFIjUIPSK1rWEiAfEnXaImaHGCu0qqUxa40Kh9hohOVdffbX0b+eddxaCNt9885lRo0ZJZrNG5DQG3ryscRrbUglMr1NOpMhMSHoC2bW5vXhrz08LXWm+u6+0L7kcIfTGobKv+LJMkcIUcW16jpXs8Z3cxxNzXD4m9s5Pkz6Bz87KOvfe0Z2dfpbGOkXBYJH5hOhHyfzoXtNxCXQJSsdFOgkbZHNJabmDzT4E8q7X3kFf65eqN+S06r44Gm7wMbegAQXc1g1N7j3qgEdMtjHwk2mjLZ4g1t+68W2ijdO2U6DMfl8yByqatl5j/vOf/5gHH3rQbLP1Ni2waw/cCkgtkLfo+Mfbwo7Dh5snn3zSLLzIwq2e5eZzhohJfY5hPVJY8dlnnzVTTDGFuGNVYlpSxCpG/lReNs3xu++9a/520d8kDkerqrdQR3VQ6+Z4JR2xJWtXXHGFWX755aV4ootp8cl5yRzvMULwtLAlLl3XXH2NWWKJJUQGvuucW28hWLQpovleCEjPMHP99debk08+2XzmM58RgjL//PObjTfe2Cyy6CJCrqS/Vqa8mwbSR7tcN74lJMxvNCNzmZ+lMmy6vdfN8xyZye0rJcqGkgx8MdBZM8fbzphQJqG8NZ24d92g38f9tRqOQ2bctG5TluCnxrdk38/J3I+P8/fykGw0nc8lfSs5h2JzN7WufYVK7L3D8egWauzEqA6KNroEZVAMQ4c6EdZBqVvwsUOpblNOdTEHNP376ghKTOuRO8A7IbZc/3OkqgYItYHo/pCc8B07SVBKZZ7SSIUA3gJfLCj33HNPKwYFNyoCrnVuxWQQO9BsXAPuQQqmL7rwovZMW/2c44AIgDWB3JNP0UqFLIBC30nXR+xwLABvFGrkf9ym2totWRP6XPuvkjxcqKiBMt2000n/iQ/Qgo3J5RDInPgYLZCpBPLGG24UgkIRTEdQbN2TSrvBWEHwaIs0xbfdfpuhnsr3d/++ED+qyp9//vnm6GOOlgr26o7mF74s6nPd/MvtAaVz3N/7cm3mvi+d47l29PucBWIw7SuTQt6xs6xJP2Lj0F+wHPYlNXebXJc6q1Pzo+76uv6Uzke9bjCenfStS1CajuSgvb5LUAbt0DTvWO+43j5XkjotRp3mLaXZKAXqpRuy/3q5TVOfnbsuJjIfcKa+r9voU5tx7lCLHUBNgUSJzAvAcnQm5WSZk1ssc5h19YGckA53k69u4sCzC2RvoDVU1y7t/3HHHWf23HPPqrtUfwiKulHYWBRA9Morr2wWWGCBsliljMyxSEh1+kcfM0sutaTEi2g2q9pVHco8JIDGSK2SqaeeWtzcXCV7NNR1mtGIzNVFSfoTxPpIzIj9THA71eQjQbta8Z5rcQ9Ti44Wz4T8XHD+BVJYct+f7etSTre4QI8jLNmdroagOAtfyXoMrymY48m+1d1bOscT67vtnTpJUEr2lNYAtX5i79lU0eQLcSjIPHd25hRn4fiXyLxkPx5Mc9w/3/rR9+I5rnOx9OzsEpTsdjqULugSlKE0Wpm+OoKS0x7VEZSBymNCEJSB9ClFblJazibX+/0qkXnJQdX0XScUkCjpRwRQA05x9cHFaZNNNhGA4wddV5oN52EgQ01NrG5EpMJdbbXVBk7CPT9v3MiO//3xZvvttzfTTDNNNVaC/tRpw2vA29tvvy1V1XfYYYf+uQ+F5MT25dxzzzVrr7O2WCTURaqSwrkOXNnDXi1SkA61gFxx5RVmxRVWNNNOO62QH+eCVZOCVMbFpo9m3O+48w4z32fnM7PPPrtz+3rnnXfMr3/9a/Ppp5+arbfeuhXnM6zHxRAli3em1lbostQULA8EIIdA2wfy+l3Yn7o5XkJQ6vaVibGPd5qglOwrqWtK92Z/3ebWg/Kw0jS7qT1hIO8Vm0cxMl1KUAbTHPeJjNf/CkEZyNkZjgd/5wjTQMeqe/9Ek0CXoEw0UU+EB+HiFdMoxxZxYuNoA5BNQXWnCEpMC5k6oOpEm9Jm5g67woNNHh3KPAYcSg62/gCOThGUOjmlxjRyEAJYCQ5/8803BZBKoKXvPlUH6rzn+EHw6q+OG9HIESNbox0DfnVzJpwjuKMRh2J6pF4JNVBwVXKZqzRDUz8ICv3EonDJJZeYrbbaqmXpGD6sPVC8ZG7687TXmIsuusisvvrqZtZZZ23FdVhrh3u92PqPyBzrB33i/ZHv8ccfL+M1y6ytQo0VAJEgopqkQLOBXXbpZWbhhReWOCEdP54Debn99tuFqJxxxhmtAH/TK5Ylatpkf7x3kpTTmhEut6bq1nBqn8x2RhGt/Tf1jJLPc3trbl8p3S9ycqoDvgMlKP3ZV1JjENuzS9aQ314poQ3WXWV9lY5b7jq/XzlQnWprsM/xHM7IzXHdu+reP5wXOVmWrvHudZNcAl2CMsmHoIMd0BgU7+BKBbm2UEjNs0sPvwjwc22nwFLqHv3c9ksqVAcF3mpdOmKvkyAilcBu/7mxzS130JQQkhxIKJVVqbxLxzeQufyZOjRyU9W6Bf3lL3+RYoLrb7B+ayoAKHtawfJ+fIPEJPS0Ko67bmjwtU5Ob/z+cOIfzG677ea083Kfl8Wt1fUW4EZL75IO2M9c9idjXBV6sSCMHCEWgwqO8dymXJt2Luq89OeiPMs2QYwF7b711ltm5llmdjVFqg9o/RWb420puO17Iq+77r7LLLrIomLpkEKKNtuZyDEYu0oAfkBkJQYH+dtMaCQ2WGihhSRmRrPeVfaOYI7rdxARfocoXXrppWaRRRYxCy6wYNu6hbQddthhZr311hN3OiU1akFxgeqMFevedwGzZFLIo+23FvDUORSORTRAuSmYrZvvTRQcMZCfW5/+WKrVKBUTVLKPlzzPf99OKD7CfvV3Xwn3qBy5TMm7RAYlZ+eElLf2sfQ8KCUosXYL9vO288B37S0Zz/6cnbEzLteO3kOfugQlN7JD5vsuQRkyQ1XQUT9I3gNvxSlOUxt4gqxEyU9dN32Qrr+HnxW8pkV2VUBWqmHKHXapzS23QZYQuiZth+OXIzgpufly9g+pukM81lYIyLy0rw4M2s9OPfVUAaprrrWmC3BXVyBcfSAEGqfgqplrVidjpMih1tBQdyNA/3HHHmd233331v02rkMsAdRX8bIw+RmqICoEwqumXoobWsuJiKO31+y///7mV7/6lYBqgK8UMhw2zPVdf1dCJH/bLGDqo++IV0+PBIxDUB566CHJuKXguRInovL3xyEiYwcQLPmjb4B3JWAjhrcqvrsfr70UQZHgek0IYG9UOSHb2sJ89lm8E2Oomdn49/HHHjezzDKLFHz0SZaSt1tuucXstddeYkVZaOGF5H5NoKBxLupypn3k848/+ljGT4PriUP67ne/K9YalSlyEAubdU9rS0Vcsq/ESEd/9pUcgA73oNyeGcZ7xQBc3Zr1v4vsK362uBIx+XNS10TbZ6UNpeZ87P66/bMELKfOt5g8w6KgoQybyDsyfo0VbXX7OH1pAspLZZ47r8IzL3d93RmVG5uStvWaJrIonafd6yaJBLoEZZKIfQI9tNMEpU47o24gfnBuCYj3N8c6DVtORJ3eZH3wXnr4xA6tUu2af29Os6sHUOk7RwBJW9BrBwhKBZzYZ3LwnnLKKVLpfKWVVpL0vQ6PqWXDVoaHSABQlbSoFUOzTKkWXV6/p8ecd955UviQ+9S9SYG25uyXa9V64tfICYKyBfh+/LGQnS232NJccMEF8gxAM/cL8BajSK8QnMkmm8xZLFxdHQ8Y+BYY7nl37LuSxeorX/mK1IJJVruvA8ARwHzVlVeZ5ZZbzkw/w/TSR3Ef0wKYvqbdP/AjB7azLtk4lGOPPdb84Ac/EIIWC4ivWHU0hkfrCxljPvzwQ/PxJx9LoUepfeOtJ41V4SPik0477TTzve99z3xh7S84y5VPLsTiNnyY+ejDj5zbHfcyTwi433vvvSWN8RlnnmHmmH0OM/nkk7fIzsgRMjfUGjN82PCBAbc60NQELKcAZG6/DOZXI0VT2PcYafL3ldT3daDSJ9mptjq1j6dkGNu3B2JB8d4jSSKagGW3+VUF4ZR7ie/bxNYp5V7srOkPCffHI0bsU+dbbD4MRLlX115u7nW/H/QS6BKUQT9EDTrIRtEExNZpGkqBU1OSESMoTTUeJQe7ii13mHRK89aJTTb2XjnLSYnsQi19yT3htIv0TeNLfMDOZ0cfdbTEdEBQ+AFsogXXOAxxmfJcuDRdrpIoALe6XmmGKEDomDFjzEwzz+QCs7lPrQSqXRfXIetOpu2JdcOrC6DWD/oBGVrvS+tJkUHpn73XERXrOuUDYKlibxuXtshyZYm6gvEPPvjAXH3N1VIHhGvFUpBbb6m5aIkSsiDj2FprrSWuY7SLa5UDUjmg4I2pxHIQB2KtIPv/Yn9zyCGHVOJkXLthkTzbH7WKSbD9uE/N1VddLZYzyYYWW3/2vhdGv2B+9rOfmZ/85Cdm6aWX7nP9M70y7owFJGfOOeaUVihMKfNo2DC5b4455hALzFlnnmXmnntus903tzOLL7a4c1fT8YgC+oGC15J9ZaAWlBCMKghPHQW59Tyh95UG867yCk328QlNUJrIvD/y9oiPyCC2r5e2q/eWkuQmZMG/tvTszI1/bv514uws6XcDKNW9dHBIoEtQBsc4dKYXPkFJbYJNFnLdxhLbVHIbrH/Qxg6EcCMt2YBjhKfkHWOban/ASycPthgQ8eUcHmol8tY2w3bCGVd3yORk7IE2gO9BBx0klpMvf/nLZs655jSPPvKoWXzxxQ3V1eecc04DeEdTL/EOaMY/+bRlDfCAvx9fAgngB9exb3/723ItwBqt/VRTTeVchT759JOWW1ZPj3P1AWQTsD7lqCkdsaFtSZFrrQVkmqIv9F1cvMaNE+Avlp3hI1zFdkgWwFldYtRNTTpnUyxzP9YAtPlYXiA9Qk4CktgWv+JVjq4EgltrhcrgrLPOkjgOguSl/2rBjCkmwvkRjKOQk+EtMojrGNaPaCxHGDRvx1utMOqqdfkVl5tFFl5ECjRWyIGtj6OxKowRxTHXX399c/DBB5u55ppLsntNOeWUZo899pDvmCNvvPGGuIwxDvvtt59Z94vrmmOOPsb897//NYcffrhcQ80dLCpUsOcdkLW6/bXVhykBUjmFwMQiKKm9MnZSlOwDMUVSal2XtOfvK7m9owToluwxJedBuN+l9rnw84m9j4d7fYnMQxmVyiN1ruYIYsm4hfM0Nj9TOCJ2b51itBQllciytK3udZNUAl2CMknF3+GHxwhKDPSWHLJ1B2Goka/b7P3vQs1PjhAkNhrnMx0G7NVthCWAPNeflExi4LAJkKg7KGLEInew9EfmNSBDQGvLqd8FpbfV3bDuRQBp4kQgJ8stv5yZfLLJBURCAsjsteWWW5p//etfAkIJIl9zzTXNggsuaHAxEqtFT4859NBDxT3qj3/8o1lp5ZXMyiutLATnxBNPlEBuQOjaa68tQPXpp58WoE6RQZ5Nel/+nXueuc1Uo6Yyjz32mLhyTTvdtHLvHbffIX8T04CVh5otPO8Xv/iFtPHII4/IewKiV/z8u4qnuQAAIABJREFUimb06NHmjdffMKOmGiXA+7VXX5PnU9yReiTi2vTRx2aaaacR2UBMAPzvvf+eeebpZ8wyyy4j3+Mi5qwsNhMVw6RZw/hdY3mUoCjI992xkOOoUaOkD+LKRnC/B660OnzFPcWbQ75VRGudYEl54P4HzDLLLNOeIcsf8zBhhQ1mV8L33HPPmRlnmtFMP930rRnorXe12DjLU+94idE584wzhbjyXtNPP71YyYhR0ZgexuqHP/yhfPfiiy/Kv/vss49Uq4e48L777rOvfM68m3qaqatubyE4037V7Qd18Qcle6e/b+XAe26f9fvbFLzl9pUcKagja6V7ec2e6qyaITnoz3uGMs+B6xKCkjo76wBwru+5szMFCZrIOzXH9X1s/6PyD8+OWH9S510TmfvnWqfmuLbZJSgdBpaTrrkuQZl0su/8k8NK8qnNJgdwYwtcN9Ym9xZoLNuyGPntpzaxGOio25T1+lzfY22U3FN3qGSeHc3ilAJPdWDGf06M1HiHbVbmsTEokbkFdrvuuqvZd999zTyfmcdl1XJA3B60UhtF3aNsli11vYIcQDq22GILQ0Yw0YqPHyc9wCrBdVgyiFEYO3asWEjQtAN0IShcO9OMMwkpeOaZZ8SiQdar+eabz9x2223m0UcfFeKw7LLLmocefEg08YB+gq6ffOpJl3UMUvTkk0/K/9RIAcDff//95qWXXhILEfElBH7zPTERm222mfno44/MtddcK2B68803N88//7ykMeb9Dz3sUHGDQtvP/VhCIDpXXnGlvNuX1vuSuJgB3EnFu8466whhgshBnugj6YBJXUx/pptuOhdv4ciGpuD1yI8SH+TKjyYVQJaappjsaH846Q/OsiRxIDb5gCNMtn4JbTA+4iRmr4OUIRf6haz1XjctcbGzsUF+VjT1xX/11VfNm2PelPtnnW3Wltuc6ZGxvP+++0X2yBgigjsfcmIecD+Wlt///vdSxPKEE05wFi9nxQnXcAp4lxKL1Fqo29Fjbff3BAj3xUg7Hd1XYoA0eB/NvJZMc+/tP9LdGODW98gBzJI9OWyj5J4B7OPunerGNNeH1PwLSZ5tJ7uP+zJPnemDXeY1MkvO8dz86e+669430SXQJSgTXeQT8IGdICi5xd3ksK872OqIiL9pxp6XA/C5zbgUSISHatOhKwUlTWSeA1ehhi4FZgpAjnvdhDwr2niHRI1kWDrggAOkYJ8AYCtHBZR+YHflkLFjrdddfvnlEsOhLlfOkuPND8Czywhm0xirZUHBswbQQ0TQyN97771mjTXWEBCtQBq3IHFBGm4Dq60cAd5khtJYDUA+v0N+NNMUQP+1114zN9xwg5AqqacyvJUS1/8BbBO47TKAGSMkC9cmSBZxNoBtCBTEZfnlljfbbrutuD9RSBJSc+GFF8qzZpttNiE4v9j/F2K52f+A/eVdfrDnD+QdCXjHheqb3/ymtD3vvPOaAw88UGJYCDTfdNNNxU3s5ptvFmsScR5YJR5//HHpD+Ts5ZdflrYgQjPOOKMQBNzokBP1aOgPhBB508aNN9wo9y2woBeDYrOPhYSlkuLczi83BiOGCznRJAavvvKq9AH5uHa8uaIxTmRiQyarrb6aSyAQXbIle0ps7Q+2faUJ4I0JItyDY+35+01M8ZGSZa7tElmWXFNCKry9qekW3kY86mTeZB/3SVrYqZC8+d+XyDvVdok8S64plXlufpaew01lnhuHfk2C7k2TQgJdgjIppD6hntlfgtJkQZdukP47NgHDurn6ACG8v047lnqX0s1yIBt07KDxDseo203JXEhZNFIgoL/yVpmHxColk8g4QAa+vfO3zRFHHmFmnGHGVrpe0tryn7oIZeabuh7885//NGt9YS1Xjb4tHWrwnlH3JeqTeNYESMI7b78jwfbOdcqvk6K1Tqgv4qU+rhCNcS1rjivqOKzHvPLyK2ItwSoDQVFSpCmJ/aKImhLZFTMc1yJHQtxsUL72Ddc3LFIaZK+WA2lPK8GTvcqmTlZS5icQEGsHVd97x5ux74yVtsi09r1dv2f++8J/hQjgvkYWrqeefEosSiuuuKJYfnBhg4isseYaEksEuaM9LFBLLrGkOfe8c+X62WebXdzbFph/AQmS1wxjbdnjQrDozQV5Z4948Bz6dvbZZ5tvbf8tkY2LK1EibgkQz6F/W261paGmi4v78fcT++yKa0vd+kutuzrAWAre/P2tZA+o2U9T7nzZpAyxNsN+pQhKSZ9T+3aouArnhP49kL14oOdAjWw6so/HzrnM+ZEVebhv152lMZkPVGYDGa9Onp1N8ExWqN0LJqUEugRlUkq/08/uBEEJzclND9IYOPYPuZqDVr4ayCaburfU6hMBM667pQSn9NAPQU4d6aqbJyXyairzQoISIwQA5W9961sSP6KB52pp8NPhpl6JNvV/gPlJJ58kQFzSCmPdqNN+B3PXpS3+9FMXUI5F5P0P3jdTTzV1XxV2T2PpF4/0Y53or3xHgD4B9l4Fd9y6RNs/fIQ8R+NDWtOpVTBSZeXHmeh7KWERwkFgPgTHgnViMih6ybOloKQlThKjQU0XmxRAUyOrNUk/p22tLSKFHa1V55xzzpF4ICw1fC/ZwOx32rYsfUiaDaTXuBCsJRpgrymYITI6RnwvLloe2dP3jq0ndfOS76yboBZy5Dvm0i677FKJg3J7RW8r/TCyufWWWyU+hfgl5CFphjW2Rx/sjbU+r/XY9qKwlcQGIaCL7WmpfS61r/RnT/HbKrUEhXtNyblTupfm9mz//MjtK6XExR/L1Pk0ULBdso/H3n0w7+OxeRiTuf/ZYD87Y3O5S1BKVviQuKZLUIbEMBV2sj8EJXYQpQ6dpkA3BAWFr1HRusYO5JJDIEaUSvvTKU1QHXkID9bUOOQO47rxawKAYtrOFGBQIOkFSTv81ttrNtpwI3PRRReJG1SbxtsHegk5K5jfYYcdzJ/+9KdWEUY7KfzsUFEXs8gc03S4XE+g/n333ScB8lNMOYXLyOWyHltLhh947irHa0A6ZGVcqwo7ZIU+4Tb1yiuvmFVXXdX516ubV5iGWLNe+ZpYR36wzvT2WWewBhB/4e4xvQK8/XdXMuNiejxLlQana10XJUO4TVFQETKhrnPigjZ8uCM9Ikpbrd4Vp7RWGymIaK1TuJAx1iQQIEidzGrup8D65wiKN99cGuRPx7kYISEdPkkNiCVjsNOOO5kbbrxBrC1tpCi2/9RZSXJkOLcfhs8r2bdK9siUEshfW+G+kQPyTeRQ0sfYvq2fNSEidfti3R4fA+MpGeTep+kZ2Z+9fGLs4zGZNJnj4fjF5Daxz87Y87oEJTejh8z3XYIyZIaqoKNNCUrJ5p872GKHYuxgDi0zdmOsaE/DZ6W0lGH74YFXB8xzh1rsYO/UwRYBKFGQHet/U3DjgbcQLDaSeZ0m0j5DtPqWrAAKN9l0E3Px3y5uaf1JseunqS0lQr3GXHHlFWb9L6/f5yKmaYjr2ghBo513Guj92uuvmQcfeNCsvvrqEtMgP2pZ8KrRt8VIqGbfFpt01daNEesJcSPEj+CSplYWdXNS8iGA3soMsK3WGp0DGpviu7KRQve3v/tti6CQ8rhVPVLIkRQ3hGCMb7lvqSuXWiH8OjBhmmNSNu+4447OHS20dqgblE+iXDFMJYxkO8Oq1DNM3p3sW5t9bTNJRtAadP3HywKX2i/8tW7b5X5ke8utt5g111izL2bIX6PePkJfcU07/fTTJRZG516rK33uY231UermeAko84FfTimQA68F23xSgRPbp3LPa7qvhPujv49DjOvIU85lLvy+VJYl+33JOZWSfSjDnMw6KfNO7eP+HPXfs85aEjvHS87CnHyazHF9Xt3ZGbY3rOQB3WuGggS6BGUojFJpH1MbtU8O6rTiCiQdsvHSyhbGDyS7WnKI5A6k1IZZJ58CDW7l9hLtS+lBG4CuVDfbfOL9NKcl/Uk2XCOYUqKWkbnfd7VUkM3qggsvaIFfm71JmsmNr+2T1LEYPszc8M8bzNrrrF1JpduW3tgHHsE7+Vmm1C0LLT9Zt7CgyE8MTDSUuRIE3J2wysQCwCtizMnBrkMA909/+lNzxBFHtKw1kBRL+NpGNrKu22RviRjtkrL5+9//vnOfawti98crI49HHn7E/O1vfzNLLrmkpIxebPHFXE0ZV4TTdtilQbYuVdG4ImrKjB8nhIQUzeedd54kC8BK0xZX4ckSSw7uXbfffrs58JcHuixgPEOTNWjcDsSOH+JuJOEBFjFbX4drnRufadXMUbKp5F5r3LiEDx4ZUzKsz9T4oIr1zxalxDVNyaO40PnrJRzkGJjMkSud43Wa8tLzpcEazq51/5ml662/lpeS8yGniClYD0N5H4+KqIm8w700dybl5m1/zk7tb5egNFnRg/raLkEZ1MPTsHMdIChZIFl6mKQO19grpcByHYjubz98QFvXl5JDLbUpNwESuUO/9D19Epp7R7/fKeBSYsXx+i5kwGryt9l6G3PeX85zGn+tHO9bHaLite+qmbJ+/OMfm6OOOqovI1aPTZEbuzlBwgGUGpdBxiwAIemISYUbs5JI04Uy12xj3EKK3WmnmdbVKHFdjLUVI7iBvNV9ijTL22y7jciWz9qKD+bmaUjaenslZgPXsRVWWMGlCW6zqmUAmbqTEXvy/HPPS2A85ONvF/1N5IsliUrwgHR1SVNLVaW4pG+1su/iYnZMKybn3HPPlbgmeX+b+ti9th135ozG5Oy///5mnnnmkfcjZTM1VojjIdifLGVUu59u+ukk45cU2IQM4RI2rMcRE4kP8kiLuus5tz2upW6PTf7grIg20YEkKbBxRBLfY+OQlARpjI4+Qy1q9EcKlgY1Zyr7ciF4qyUJhXO8LQ4nR67r9vLSPaXJsZfqT5P3q1vzDZR7HZF3am9LyWSonp0dIihRmXcJSpMVNKiv7RKUQT08DTvXKYISgubSA9Hvbmxjb/o6Gg/QADQWPaLEmpNrqM4S1ZSgxOStn/X3oM0BicT7+S49JUDduQLZk2LMG2MMxILYEdWW50RZAfOalckYA9AkdawCNgdQGxAUP7YDMElNkQcffNCsudaaaYtOocx5dwA02ni09nPPPbeZY445WiBaf2IWGq//SkTCeAn9/KYbb5K+qitV0oIUyiQkrKrhh6CM+9R88P4HUlxSA+g1KL3STM0c17TLDDuxH2QBw+VMYlFee03czYhxUXc0nVcSiG9dxNTtqgLGg70G6wVxQxAMZ60IxkcSAgzr+/ClF1+SuigU6dxiyy3M/PPNLymSiRFaeJGF5fejfneUWWuttcxee+0l99IGKZQnG9my0qgFRTO5SV+NDcinSGZPi6CIZcUuFHG5m2yk1OpxlhGbXIF7NfOaEhdNRqAkWt31aq2EuhfW7T/hPuzPxdL79J7EPCpe09YaKN32XcCaNJC6dkLv4+EeXCq7UAERUx7Vvf//D2dnpwhK7Ows3L87MQW7bUxYCXQJyoSV78RtvRMEJbYJxzS+uTfrJ0CubbY/G0/qUBmo5i13wDQBEnUgoPSdU9rJgYxD7tlevzUDFOCUqux/+MMfWoBy+LAy1y5ty7q3CUi06Xw1cBsgJ8CvAUHxg9+5n4KAd999txRZTGaWyr23D94AoL3jDUQC9ybqk6j7kFxWZwWMvYe9XkEsmbb+ev5fRYZJzXoIpIL+uX5YGSPX3xz5G3Efk9gVsl1FLBlyXw24UnJDzMdGG20ktVIYK4A640RNlg022EBqzlBkEpAvQe7WbaoyPyIyZ04Rg6IWEO5tIzP2XaUIZY8RlzAyk+kPVjP+9i1Q0r/hI8wmm2xivr751816X1pPar9gVXGpo20yACUV7459V4L1ea8pp5hS4pfEgmZ6W4VEPx0n3wlpIVV0jzFvvfmW9Jfikmo9Qt5cyxxRKxRZ5UZNOaqVLc1mcUvO8f8f9pU6QpKzSOq9pWs4M8fD2K3Kmg77WXd2Nu1P7nxt+n2T54f7R3jvYD87uxaUprNj0F7fJSiDdmj60bFOEZS6Dal0owv74mtGc6+WO4RS/Svtmx5KNQAx18Xa75taUGIgsFRbFwOj/iFdQlBy2iwFRf5LS8yx17glFrjQHPf748xxxx7X0i5bzXate1cExKPNvuLyK8xGG2/UwgS2snjSqhPTOtqYC3WfAfS/8fob5uGHHxbt+UAJCmBSyROWGdXyR0F0bD2kAI6XVEAJShjXUDw/w7loZX3kEUcaAvBdID/V2X3LT+YBgOtW3HmvufCCC6X+iJsOllzS3jVXXyPudCuvsnKrRY+I4lqlKZVDlyaxuJge8/Y7b5vzzj3PfPd7322RNOI0IpZVtaJovIhaaaSfdu/B1Uqvg1xBVrG04KbG/xSqZK7M+5l5xfLy/nvvy7P+cek/zO233d6X6toYs9xyy0nxTCE0miDCJj7gGZdeeqnEzuD6Nv8C80uQv1iVZphBiBDXPPvss+b//u//xNLz1a9+1Xxlw6+4eKuOuXilLHile6WdP07mTQh30308RxbqiEv4Xen75RZSYl+J3taJfTx2NnXPzvQoxWTeqbHPzY3u9xNcAl2CMsFFPBEf0AmCEgO8/gZZuvhVE+6b9kvAsgeGXdBhDCCn+pkTd64Ppe9X95ymBCU8lHwQUNofD0gooPdT5daKxXtekYuXD1osAVEN9pNPPGlOPvlk87vf/a71yBRA8jsUAT3045hjjjG777G7aPidJaaOTIXt2HmrlegVvAowHh5YYvoxx+kjGntA6q233mqWX375aopd//0TBMWvPdImqx5j3n7rbTP11FMLcPaDvWvHMzH/NAD7ww8+lLiLKSafwlk02sYqt46MEVcmQD/B6bSlZFQsKyNHuPoq/H3QQQeZrbbayiy51JJ9QefMHa/SvMR9UHDSulzR9nvvvmeo2bLTTju1Z4Sz8lW3MZWlxuno/oFLmxJcxkqJ5WmnnWa+8Y1viGsXz336qafN22+/bS677DIpUqludosuuqg56FcHmZlnnlnGGxcxLHAXX3Kx4TvfHQyygrUFa9pNN99kZph+BlkLFB1lHo55c4xkpnv66aelnf3220/GgGcef8LxrtZOEgDrnCpVYPjzrh9z3GWEsx2qxA/l5ohdj75LW63baOk7xUB82JfSfTP3Dk0ISt3Z2aQ/3bPTKRWK9qVwjjeRdW78u99PUgl0CcokFX+HH+4vVM9VRrRx4SJObPIpn/hoMFod+Mxp2kIQHh5OMc1IqbhS98ZkoHLQw5QsOv3JWBYB7ckg7OA9kqQgp3Wve5/UgV1HnprK3NOGq9/+nXfeKVrhAw880BUWbGGqIAVpjIR5z3/xvy8a2kKz7McsVDTLocwTcxz5AkABiMQz3HjjjWbzzTcvsxjUzHHVnNP+3//+d7PuuuuaaaaZxmnUkxmnCgiorsP777vfLLXUUi33rpQM/bFOEXD7TCGSxphnnnlG0gEr4HSFMOvWmE+CbRwJMv3Pff8xyy6zbB/ZsUDY30tw04IQLLvssmbFz69onn3mWXkSoJ8EA1gwAPWzzDqLEDEIFD+4S2mcT2Vdal+0Fo8Cd39fiwFyz/J3/O+PN7vttlvFKiNxTsOHGWKpeLeXX35ZUhaLe9mwHhezQ5a6iy68SFzYqHKvcoUAUVgSUvXPG/7pLEZKDl9/7XVz4YUXirVmg69sIOT7qquuMrfddpvEXOmPjrcWoazsEZG9MhrP48ukbo6U7OOx80Ll6+2d8sgw3XB/AWOKsKT2RW//KCZF4XyPtR1mVQxIS3T/9vquCRJcQgU7Z3V9qPtfmxImtpbDsUrM8ZL4wehSj50BdfL25liRQjH20AGcnRUCo/3suniVIqVBf12XoAz6IWrQwVQdFH8Tix3kJY9IEY4cEUkdkiGQ0L89rVvUzSHX1xRoTx2wJeCu5B38dmIyqZNfBlQm09bm7kscBnKgWu11bU2FEll7IIV2r7/uenPPPfe03IeIP7E/yfSpwWHfGqZWhXTiD6YcNaXTxLcR7VDmibEXNx9bFR3AibUDgiKf2WKDbaAqN542+Fnvu/Qfl5ovfOELZtrppq1KLQNuUkBCrQKbbbqZFL2UWAglKKVzPAIM1dJ14gknmt13311iUNRVS+ND2oY9Mc+E+PWON2efdbZYFGaeZeZKH33Z8vt7770n7nWLLLqIeerJp8QiAiF5YfQLEt8BQSG5wp577ilWI6wMXEONmXXWWcfF9mSDrVXm4Ry3c0AtNccdd5w8S9eCfi7LHYuVdSVTsMsYqIsY4/PMs89IquaNN9pY3LP47vXXXzeHHHKIOf74481n5v1MtQ0r2DBt8S677CIucuusvY4E2ftZ7yAoDHsl/iZBUNoIbGyv7/Q+7s0NLWhamT9NlR6x/TicxynAXLKXp8hSDoSHsqw79wISofuZpJ325qYQl/EtQqwJN5jvqTirNrlqnwIZ16aqrtvTU/tKjijFzlZ9Th05rWs3oWyqdD8gyO6c7BKU3Mk9ZL7vEpQhM1QFHQ0JSkoz1mBzdU+t07LVdS2nPUtobByILnjt6Mbtb96l/YuA5UaPrztIc8Agtsn3R+Yl8vYPW++5UYBReqBZwH7xxReLdv5HP/pRq/aEyjSmDQ0PIfu3Wjv4l6xQCkjFlcYGWWfnpa2ADmjUuhYAvbHvjDWjR482SyyxRDVlbTgPU+QvJC7WRUlqlFi3JgmSLxiHujkuMSem10jK5vPOaxW91AQBJYd3WBzT3gPg5bnULYGk0S6guLhuha8t7zFCLCjK+Y3tvtFKy6ukNJCfulUp+CJQHWuDxr1oViz+pe4L405mMAgN1gbaFxc3Hf+Y5jgEqJH1yLvTF57r0v/a2iM+AXRZyqwcpTDmx60sXQoseRxtUfST9yFL2Oyzz26OPuZos+oqq1asLtrvkLTznHvuvcf8+vBfm79d/DfnLiZEiLgrtUbE9ibv/ZREydKOWYBz6y+30cX2thRADD/PtR37vnCOJ/eBEsVZ6bmQmlepPnrPVvdS2WZtBjtcHhkjtcq5sVZCXQLudd9OzPHibH/hu/nPzu2BoYwHIvP+np2xddElKP1ZcYPyni5BGZTD0s9ONSUoISjuzyYR62oMnNVpfes2ySaiyG2oYVupQ1ev60R7scMmBhZiz2yy4U8KmXvkQ0HfWWedJW+Cb78ewPJBDiB5wBfQfMstt4g2muxQkn7VVmFvC7bPkHAFBTyfPn740YeisSd2oM1C10TeNnuXZmyiOj0WALI7ZV0EC9aCuDmNG2eOPvpos/eP93YF/ATQx7S9qbkavJOkKx4+zJCKFzCthRQdGC5Zb5b8aVph1dhqet2YpUtAvbpjUSne1hgRlyoKJOLSZeeTBsKrVpn4jS9/+cstwO6lE47KIdV/Tz7q8nfvvfeaz33uc45UaV/8uBi1MGn9FXXX0Xom/KspoLn2nrvvkXm2yqqrtACptcZIm70t0iHE1LT+5YeaNMRbSWruIPOdb+1si//QNWPrrWjsTmUsY3PaJ3e58a47E+TlIgVY7WfOguaPWe55qb031+dwH0jtC6XP13cL+lNx54rt7V77uoaREbWByP7GnqgpvbV2j9bgUXm1Jaso2C8qe2zY95J37sRZ13D/rHSrKfbwnxU+t0tQSkZ8SFzTJShDYpgKO6mbTA7ADBSY123+MaAcHjrBNc531T+E6topACFJiZW022SzTgEAH5QnDruiAPLwEIyNbd30SJGhjEa2ZMb5PscKfE85+RQz66yzmo033thZULLWMK+Pmq3q5ptvFuC35pprCoDVeibJIN0QwFgQrWBTsm31jpcaHaQE3mKLLVpnuu/i5b90wRxX8gPQIMj5i1/6ohQDbLPy2LiHIhctrw8AfuITiFUQC4NNT5sdmxRZtZ+LBtcWJVSXoto2E8ADeTIu55x9jtluu+1ElhUrT4Qc8Ry1NlVIyvBW1Xj6Q//8yu0EuZPUQD+TvsbGJ7avKDj21g1B8cR+kAp7t+/vVinO6KcjdlYJ2666d2lcDBYYHRclN7g3Up1+1VVXdWmENR2zxhroHBb3nmHDzCOPPmL23Wdfc8nfL5F3p01JWUwFe1IPk3QA15/wXTyCotZFJSmIqFLUMranFczx2nlh9xDfeiNDYy0BUffJ7OSNEJ7YPRNqH7f7tvY9JGC+Rauyr/n7rHXj0jaO/M2R4vrKWsGyTPa4HXfaUea7km7mQmWMw3dO7OP/35+dXQtKyYoastd0CcqQHbpIx/1DyAsGbdNo1hGUxEFWm20oBewKZatAr9LPkgMotYnXPTelqUlpf3JaoeB7p2GLAGbXrfCwSZCOZNBhTKPmb9QFcq/4KddZdDJtKTjRQOYjjzxSSMWKK64od1ZccrSt1PvbtMBc9vgTjwvRoTq7xl/4Lmj6XKeRDipvu2u18KMdjzfeeEMCkjfccMM2AFcJNC4Ab9oHgDognboapJCN/bj++m4cGTJPf7647hfNdddd16qPgYtXCXmOaBdDze8lF19iNt1s01ZMhVomclaYALwpKT39T6cL4FJ/enn/ADjotSob5w5mn4kMhYhaNzEFdwBv0vEusOACriBi1n3OPiQF3nQvO/XUU82OO+4oRLpimbNzReeQv/e5OWIzjQkRsDEEyJG4KSFgI0a4oo0VFzqPOKulDdlgQWGcv/SlL0k9GX6nLVIZU/HeJxuV9/Jc+Z54/AnzwgsvSLHQeeaZRyyP/B9aCv09yv1ux8FZuZQEhgDQI0Vam4d/X3zxRUkJPe+880pNF7fUbbxb1PIQ27/DfTO1/2RIeDKpS90c1zNTZWGVF//9738lWQIJMBZZZJG+pB0ao4Rl0FrG9Ln+PFl8scUlcQjKBizM1MUhOQQ1k772ta85a5uSS5lP1sompNaLhXJnpJJmst6pK2DdPu6NY1QpE5GLP2ZKxto+CxM7fgwvAAAgAElEQVR3BFjAvUcdyfTkHVVA1SkjugSl4LQfupd0CcrQHbv2ngcEJftquYWvh1QILPXvCBBqK+wWaJai4KJEy9+EjNSBy7CdFGHJXdekP8Gm3Xd6299CEpQDx6FM/XEKyUuMuMQIThRV16cJDl12OFwo0vjVjb9qPv/5z8vBqQHqCuIEu2qQvpfdS2MuxHXm03FSTBGQxSEuwcm4JvXYfy0glNdWYOADGw9gOrch0yMWFCqoEzcxyyyz9L1xAQkNQaED4Tb25rnnnzOzzza7uHjVaq7DNZMgluIy1zNMskydeOKJIjOJ6REBBvPGH7sa8ie3Wj944lqIbxH58Z/NXpetYu6tfSU3p5xyivn2t7/dck/SWiopgh7rewCOtL4O8+Dd9941115zrQC5VHyLm09e20lyb/vP94D5ueaeq1XtPlYDpu4dEmuWmia4vpH5S+emuAHW/EBoeOf/3PsfAxgm4xnknPm69157mxtvulEArRICHUO12iCnG268wRx+2OFm4UUWlpotKAhws1xllVVaxI+CnMTv2Foy4rpm55JaPJy7n9Yuwmo3zsZ9WfCu2d40RueYo48R9yXc1KgFdNjhh5kVVljBkVWdIzrH6IPGI2HJmmzkZK2YIJsEos3tMrW3BfKsKIa8ZAgCxr1x9PceKa45YoTIXl1UZcxs/BfjRta/HXbYQcYT69jZ55xtyDA451xzyhjxI65a1lWRv9VCiIWE9slESOp19jJkBfE844wzzHPPPWduv/12c+ttt0o74uplFS20p2NGe0qglbyo9VGJv1pn1crnuxDqHqwxVxqoL2M5YrhzH6UP9I0x0XFXy7XG0ujfvoJBZezmu7qhenWoahdAidLFnwfhHhjuKf1RbtZ2sPvlpJJAl6BMKslPiOdy5gTgtlZzVUdQdBNIaao8oBJqS5PuFyktf90GldpsSu8pvU7fJ7dZZrTe2WFtSgrDfkWAuFwSA9l6bSkJix0CNWTJadXGt9L4AoR+8IMfiLvP0ksvbaaYcoqKOHxNoK9tV/cUOZTtoUkKV+JEFltsMYujelsuRCNsfQ2vqrgGfjsXiXCeeXUFyCRFdij6J1M8ltHMk3lFexn40quPuQAIG/SashhVAFQMSEfmFXKhv2S0chXOc/78MfIazo8eI4HtWFBwI5ts8slasrDB4m1zONKmvg/vLpXZR4zoc+8KG4hpOXP7iu0zYP2f1//TfPGLXzRTTT1VX8vemMqlgWWqQlC8/tBvXMYAWNf/83rJnOUqz4drP0eywvfsMZIam+r1K620klhQtEZKTKPvg+W2ZBLGSEwKFsmHHn5I+ouM5V1t4LxY1YaPMC+9/JKkOz74VwdLNjXcGEl7DRjeddddXaIJn3zSL4A592s/WHvIDdDKmDKXNdaGdyKjnpIkvXbllVcWsr/++utLQU7cl366z09dtip/j1Bx+YkCeAfAdDShhn/G6HkUyDwkJvRPyJO1QkASUBoo2Od6/czfN7Ud6u4gt5lmmsnsscce5pprrpH6Rueed67ZY/c9zLXXXivtMR9J5qDjofV1sHIyVsjnpz/9qbh+kuTh3HPPNbPONqtTECB/ZLXNNtuIxQz5rbHGGpLhjnFWcqNj7RMnXaeyJ9g4J1fryVrvlKhIkhCIqV1vMu7WMqTumPK3V2j3jjvukH2HJBpCjG0yCKxxpNAm6xzzQ5OYMI9ee/U1sQwhG3VljK1LN3yRPbpt34msr8r9uq91CUpWdEP1gi5BGaojF+l37zhbw6PUgpAjKDHZlGrf9d4mFpTYgTShCEppu6HG25dJmEI2fOeY/Ca0zJtaUHSTT411xprj3POwUIwfL2lbf/zjH4urh4AYW1dCNYBqVdHq7n5tACe+3l7RAlOnY/Y5ZnfaSZ6lWl4OQbGoBBXQVWOrwEGtPPSFZ6L9/Pe//22o0O40qyGRy1gh/ENSwdDfL/m7We/L6wngk7gO3+WsZg1ELTNWK8u7kSxgtVVXc24czgc+Mg8dePXHNKIUQEa44+A+pzVmKpaP2DxOzFvGF3exzb62WTWLV9C/5DYbIdZqQXHB6taCVontiZGJumd6/Zdg/hEjxN0GK4POpWwRwpgSwD4TOfA/WnEKVy662KLOKtWmJPLaEZKBFt9qzBWIjh071uyzzz7mgAMOMLPNPpvLeCbacI1xML3mxhtulEKQgOgDf3mgyzCGhQzgu/FXNzYU5hz9wmjz3xf+K4Qf0KnWLtWUS/+tqxKvBAB96823hHyo8kHXC/fy/V133WV+85vfmDPPPFNc0b636/fMhRdcaI46+ighRawFt96tpY55dvJJJ4tVcOedd5bEElhbAbfI37ciJOsIRYCryNi6GyngVvco30XvgQceMLh5QqwgXLpfIAc+32yzzUQ+tEEcEZnktGYS6/Ff//qX3MM7o+jYZtttZB2RuXDhhReWjHu8+xZbbiGyYD8Ud1dNFU1yBCtn2mGunHnWmea5Z58zV119lTwTF7n9D9jfTD3V1JXEEjo3kBP1kSALc801lxAqSAPWQK5REsK8on0ltliDiJGbcsopJU6Kmjwkp5j3M/PK/HrzrTfNT378E4kfpIjo6aefbi6//HLJpIcL31pfWEv2o9VXW93cf//9QrDmnHNO+Q6LEC6TU08ztYyhurhV0qN746Zj1LaflSoUY4oYXVddC8r/DKrtEpT/maEE1XTAgpIArLrJOxAUAvdQSxoe5iltfp38UxYX7mm6kUUOtbZHx9osITI1wKXtGSnAH7FyqKbLgd2YJaTOOlJnQSnZxDNaLmddsAcuYGvzr28uB9VMM8/UcnWgYjtZbN57XwCBgkORi+2DWlN0jmm9iYoWdIrJpT31weZfP3Wt76LBfbgqSLpfm72L37mGooDUQRGCoj9WTgoy3cd+mlfPbcQFO1v3Mg5jgMlGG24kdVB8ciJtahpb6z7igqQ1+5KfStYHvKbX7PWjvcxvf/vblrabQGkVWmx9hesiMcYAIzJjAYZE42njKOSX4OCvgOvAoqCuOVrwELlrVrPKvI8pNexnOsfb9hUrb8YcVyy00FK8MIg1cs+p2ysCYCRWo8kmM1dffbUkNmhNxUjbwfu2WSk9+Qp5tiRYgvyHD2sBQ1+J4c83+7sPkDXoHu05gPHQQw81yy23nFhFfELPddwHwSJ25aijjjKrrb6aBP5rUP31119vfvWrX4mb5PsfvC/uV/N9dj4D8cGqstZaa7kse6HyACB+5BFHSqzWtttua7729a+5WBanbTe9AoSx3ODit++++0px1u9+97sytyCTxA4B8MXCNrI1d5kzX//61wUEjxo1Sq6leOeuu+3aIjM2u1sFuOas2rZ2ku4NCo6V9DEGWKP4++yzz3YWCwjSk08+aQ466CCx/mD1QqasN+JNFlpooZbl0rpAyjwh9mj8ePPu2HfNy6+8bO68404B/TPMMIMhKxzFWnlHXFRZX6Qzr7g+2ja0Fo7uJfTthf++YJ544gmRPW5h9I+29T2EyI5vuaOhZIEgYa3+85//LOOMJfDYY481m3x1E0kCcthhh8m1uKdBSkgBj1saQftY2yiOSmpsLEUQXKyV3MO8e/W1V813v/Ndc/jhhxsSlvAeuKORWZGCotS54hl8h0vf+eefb0466SSx9vK++r+/z1f2l3AtFIxxMqlMuM+VnG3/S7jvf/hdugTlf2lw/UXeyQWfassHwCktcYkFJTYGoRY7vKbTBKUJOdG+xFxXcvOpAUGJkpsUEfT7FADvqCYytonHCEmNBUX9nxWAAyaJPznlj6cIMeHQ50B/5+135JDlsAXAo3kDTGm17GmmnUauAcgAmAEEZ55xptl6662F1AB28IvmeRAPfrgWEgQY5Hc0gTwT4InWEELi+1frwa6B5j7Q1d/VV1twug1M1e/Uv1r/VrLkfLJxTbPVxlXLDVgEiAgBGNbnX67tO1DeQsgOzPInbfBO226zraFquXNd8WqHuCG3Lhtu2MM6GN7cpl1IGjEDuJUIeLL9lBSo9r2jLoP+hNSEBj1GQM3Pf/bzKnkIwX0pILHzTd2X0A7jHvPNb35TLFPRNMtBzZeUVcoBJCXGvb1iXVDXpeR6i/U9sX5w8UI7vdpqq7ksXM7NJmgn1CJznc4JLDE//OEPxbVo8skmb1kXbJwMlg003ABJwCWae5lfNjMbQBaSQTrtm266SUjOAgssYMa8OcYc9MuDpPDldddf58g+9xIPQiA4BBPgS4YzYi9wMaNmDutJUmhDEk0rNgUyQjwXwJT+zDHnHFJQ85CDD5HnAoghVz/7+c9a5GnYMNHAkzqbOc2ah6xAbnBvwtXQtxK48cidZV7iAeYtfUKW9Il+AuIhHNpX3oMipVgUpptuOrH2QgguvfRSM+9n55W4H59shsUTJWblk09lPkIm6be6vPEvsiJehf0PYq31kdib6A8/6tKmihW/WON3vvMdscgwh3550C+dkkfdBZE/BJSgeyxQEEnuIUPYRX+7yOy8085CHng30rRDyiCmyBqiBjnEVW3TTTcVksh7Y/3CrWv/X+xvcPGaaqqpxDqGMuezn/2sJGpgnT/11FPmmGOPMef/9Xyz0847mdNOPU3m34UXXijkSPY6aiHpWVKiOMiNb7j+ZAP1VmuXoORQx5D9vktQhuzQRTqeWug5ghHbABz6sb801Up4G5T6IU8QUddtVJpG1gaGtk7/TC9ixKgpeamTd25z9b/P9dV/Ff9AqBvPTgyC934CsnpaGmhA0VZbbiU1K3DZILAZ15I7br9DwPZn5/2sgKVLLrlEwA6EBTeUFVZcwdx2620SIMyhziGO7zeaOf5G+0c8CvfgYqFuCxy4gG1AIQc91wOSrr7qatHkUeeDwFRAEaCB+wBCaDohSeLq8PHHZpllljHzLzC/uerKq0TTzDsBWtCAciADBugn4IMsPlwPaOYdOdTRLgL+cJkAtMw/3/xy3YsvvWiefuppaY8DHy0loIk2+Qw/d1w0iIl4++23xaWGNgEWgCLAOT7suJ0ocdMgZ7emvJSmqnUWQDxiuABkAaueqx3gHaCG5niZZZdx/vLqO89Y6n2+FluKFGo9GquxVm03rjFokFVTLFXYCTT2SJ721yU7sK55FdccG6ivc4p3Rb7EU2y19VZ97j+WHGmbmjyBvyWdtI2HUtInYFOTKWi8ijEC7Fb6/Eqt67H+2CxivitTpbaIjf9xQeo2TbAsWRvLhJYZ0rPmWms6a1ebFcqucXU/jH1PHMl+P99PiAXAdqmlljJrr722zF3AIPOFuY3Vwu+v9sXJ284Fxur5558Xawua8tNOO83FNbHW/vGPf4jbjsY7HXzwwWJBgGD89ne/FTcs2mCtPfvcs2IRPe6448yFF10o8x0XIyynrBUAMa4/uH397Gc/MwcceIBZcoklJVbm1D+eKmsM4oPmHxLDNYBc5j7z1ZEtG0/BO2mcmo6VvKe1TKo1gu/Q6DNfmKusM9YNa++kk0+y239rU+Va1hakDHCvqcx1Duk6UGuuuheqXN289cixX9wTkM81K628UsX1zCk6/IPII1jcg3yw7uFGds455wi5UgWHPgPicOWVV0rGxLnnnlveiTGANLInstexH5IVjhimE044QfYtEjHst99+klUM6xfKoQvOv0DuYy/kOyxI+v64n4nL2uZbSAIUfv/e974nrl+ML5YT9lmsdcxLXHI1QF/3gTarZ9251omzs1sHpROn/KBoo0tQBsUwdKgTE4Kg9LdrOU1/f9sN78sQlKQrWBPwHxIB/++UJSL2fim3nE7IIrRUlZCx/j7XPquibbfBqaTvveKKK1pgwAOqXKsa4Bhw1fgSzYgDMIVAaPCpuGvZDDkKyCA4EB8OY344PNHUvjP2HdE6AkLQjqMp5W9IDJ8BojR1K38TfM2hissDh7QeqBAI2h777lh3P9fSrzFvjHHBoGghOfDRePK8kSNGSpsQFjSXfM87488POXjooYfkGXy++BKLy3XIjM8gLLjr8Bl++gAVfM35jr8hLQC6+eafzxzx6yPERQOAQjHHX+z3C3HB4JloqdGUA0x4Lv+jEQeY0sdZZp7F7LTTTgLSAb0A0yWWXMIsteRSQr4Av4BFtK347UOskBW++/wA7MRKNXy4aFoJGAa4zjnHnK3kCHaOiKXJumZpnRO1goilS+N1bJYozeImvuu48X3yqfno44/EL18KQ04+WRv5QaYKbBljCXrHtc/WT1HLmA8+IREAatyduJ/3V2Kkmmr+dVYJm+K5zX3PZldTUvTG62/IGOFKQz9ctqPcWgtIP3ID5DKnIe4QCyrW4xIFMSA+C/Iu6yLmihbExzG3IXLMU+YGaYyRGW0DbPkfsMv7QVaZm8xjiArkEwDLO+73i/1E4cAaINYMlyaI1tc2+5oQA/rN+yNLwC/Eh+ctMP8Cko1s+umml4xjkAbGAADOOODetMLyK5g/n/FnISpKtFw8ha0LUwmml4taSqef/uSn5pFHHhG3MuYibSy2+GKyHzBHiY1wma96x4vlAysF7oNrr7N2Kw7IL6ypbZfs4/Ya35rKnIJkYpFpA+g13gFKfCD92++wvdlt191EqYK8GB8sIxAqLKCsS9awEi5IJDFLuGBB/CAbrFfGWPcJtY5gMWLsGKNzzznX/OCHP5C1RmA/lhL2Vn7YTw455BBxWUOu7C3MQ2S97OeWNcx31hxyZ05KVjxvXNoS6Kg8U+fvQJSp+twuQcntNkPm+y5BGTJDVdDRThCUms2zoAd9l8Tcn/pLCnIPLu2zD6xz2ZDqnjkQUhSOkQ8uBiCfiltLqTxyck19H2lfXZkIKMUlhB8hKAT/2jScrrK8NzfCbEtcL/dYlykXp2I/h0hoZiGf8GjwPIRFffFDwMHfb4x5w9x6y63i3iRxAjaLkdNCWzcZ59plfc7FOtAzrOWioQH6NuaAQ/ja6641q66yqhk11Sh5X00JrNpEp/m1MTFaOFLeE3c3zy1LnGhsnQ0AIoRE3SbUJQv5SjYiC8bVJUVjIeijuhape5DK9tVXXhWgQXwAhGzMmDEChAGdAFNAG4SEz3DvgOhgcQIMk/2M67AUQBhoE/93wAkaVO5Da/vggw8KqEGDTaYijSOZZdZZxGVJ3nvEcMn+M+NMM/ZZbSyZ0XkDyaDIHS4pWJZwYwHMEoDMO66x+hrmC2t/wZx91tluzpBqF/D7+OOPS/8gC2iL0agDzOkrfX7gwQfEMgcZhKAA8CBDxBUAMNFcU2keOSADBccQQsgBQeLMBwA8fwPaAMbIVWKR7OQNEzlEl1WwLyBH+kqRTuYoYBSwT1A2FgtcslSOzqXGB3+2cr3EwJiWcoD5gnadlNAoEgCYo58fLW48xLLwnnQZ4kjbANzbbr/NHHfscUJekSXE9JvbfVOSInz/+9936YQP2P8AAcc8R+M2mH/IB6sGbmNYAiH9rFG9TmNwPvjwA3EvwvICkeb9mTtYLtVyp1YOIa5k/yIgfPw4ISlYUwluhwwhe3G1GjGylTTAc4HU+C/uZT689OJLolgIs8C5Maqznkf2ct0HkSMWUd63LXaiBpzTVyX1/3fZ/0l8D8oaLEw33nijWKD32XcfM+ssswoBWmrppVwyBmTG3gvxQMEAAbvvvvvEzYuxZT2g2MC1jnXIXqHxQewDVLpnrkomN+vu6e8jvvJG46V0j2HOaNY3V8cljBeLnX3hYmhKUHyckSM//T3vuvdNMgl0CcokE/0EeLBNbT/glsMNNLYJ5B4S3jMxQHMJwC/pR4yApDbX1Iaak4//fUzegvAbNBJ7r/6MW+kjtTq6l7cfDdxWW20lQJWftroVvgUp8rv64HPfX//yV8mEIwH0+N578U7iTuYXKLN9FlBr6ztwn7gtcR2Zc6wLjmYnmnmWmV3bCu41wFvdkDSblLr0KEHRA1hdTNQiJFYiahlYYubXrXA1DaxWXvpEcgE7yAKk7N8aYKrWHlKa+tnLBJh9autTeO+u80VBn1ouNOWousKgTcWKQ6C0unEBgjWjE0BEU5Cq+1TFctBCvS0Samtl8Dt+94BzdYfT8ecd0fwDKnkGABIXOMAbMRE7f3tnkRugCjloel7uB0zhisO8UvcYcV+z9TnEOmJdOLmeNLGAMT5Hk68/M8w4gwB0NNO0DwDnByKChYwYJ56PzNAGj31nrBASXKy4FrKlcU1kPYKIQJroE26FZFzClQaN84ILLCj1R5zLnbqc5fYVuyYku9PHH5mbbrxJwLOmV2Z9CXC0wq9kvIqsW7UIqbsdcS38jxsOlrNnn3lW+viN7b4hfeZHrQDci4smZAYyz3NxK9vzB3uamWacSbT4mqkMkkDfIMsSn4KSwKYBpz2df5qVzaVLVmWATRGNCxrxLABrfrgOsgspYwz891HLlqy54cPETQkCh1uUrk9Zr8SmjRjRt14scec+P1Wu9ql0+4td59ZwT49BCYA73IYbbdinfAj36MT+LO9pLWDID3KHWyxzERLC/oobLXONNQxBR+EwzdTTSLf8tcE4CCG0mbX8/UZdc3Uda/9bR09LSaJ1UcTli3o9Ng21kj5dk2qd1D3RWQ4n5LkZOyN5XteCMpBpPKju7RKUQTUcA+xMfwhKGATdCbDMa4SHcQkxGODrR2/PWTtKn5lqpz8EJefq1V9ZBffpYVH6io2vC55HEUSCmfFLbzPte5YiBfR+YHgl7fCwHnPiCSeKr7OCXBdH4RUz437eUf2y/foKSiokngL3HDsn0UYCXNF6u8rsNu5C3Yo0IF3qQXzcqgchpMECKb9GhAbkU8ANNxdcMRSYamC+uuEIQbCuSyprB96sT33lHaz1SYCEteD4suO9nZXExljQRwngHTnSgc1Qgw94QjuPZcMnfj7oEKBDf70ChipnrbmgxIBnIic05bjV4MaDG5kCarUe6Vhgafjx3j+WGAc03vSPYFtNa0rQLtYS3PCIl8B1CFcWqQ9hs7MpCfQzwKlVRl20BHBBcLWwp50vECXkAxgGaOvYKvFV6x39Qr5OlqQ7tjUumDtiTaPIo625wfvieqPxUBr/4+ZfuMASe4qOKwAU64/WwPEJv1+pvLLWvL1XEg3Yuc873XP3PWb06NFi/aCvfAaZoy0l5S7D3PheyeCES9BFF10kZO26a6+TdLLEjgg2VGvX+F4J2CZAnrWiWcY0o5irt2FjRnyrqabcVRdPnTPIjiKdW2+1tcTZkKoXoA3J/OUvfymAnWvmmGMOcWFCTqQ3XnaZZfsKmlp567oTAubFZ2E5ZD/AIhYSlHAtJPfGiKKF5zF3SL8NyasUWA3P2xBk2znhFDB2PTNH2WuOP/54cdPDBQtrJymAiQXBzZLMXnzG2uFfTTrA2mQO6X7GePiKH18+SlZkGlmXN/8zjU1Rq6zEpk02UiyWmkRB71UrsL+HOKXbQM5NH1/E5NklKI2P8sF6Q5egDNaR6U+/OkFQwg2zP/3Qe3wAOyG1+XV97C/YrwMTvowGstF2qm9+X305T2iZe/3nkANM4tNPDIMD9HqYeAd5SFAqPvQWRJJFCIKiQEjusZYQ36VFLSPqyoGmELcgrZrtUo5axvzmmDclGBgwpelDFcCGAdH6TCFCNuDbt9yIxcamRQVEE8SMW5BoFW3qZfnd821Xjb879EPLEC4WNl5HffR32HEHl/VM23KVuakEbTWuYT9F226rYjvNqeltWQfwy/fiLkS7TeC6rXoec8MRgOfXnbFWNNX2AhQhfoAjBSWh5cW3flE/gQBb/eFagvevufYaIQ7iLz9qKgnu5Tt9tmpnlUCJNh2LyrA+y4pMO2uV8gG8ygFg+pe//EWID7LkXjcfCJbHMmMtRCoXN29VDtZapm5UXE+dHebfXHPOJYCwLS10uFb9v+0aAaRrJi6JwcJyYsdZk1Fof0W+4Tr31qXMUWvBIQ4FJQIWLrVy+KRZNe8ae4MLFy5+pLrm+Q8+8KCQBWIRyB6l7TLvyBxFLEnFvQfLlrUmOkCseyfzjeQNuJ/ZOaeuaEoCeea///VviYlgPhA3QTA29+EGxhzG2gIwJomAzjvejffWODTtkyoD1LLy/HPPi+vhGmuu0a5QqTlT/HngA26e67uCMpdxzVKFRelRqnNPFQCaMRDrCfEouFgSlwZJYd9hrmC9JLgeV0zmNu501PjBhVHdr1TRosRVx9u32KgSRi3Rfma/kLQpOVErtVpknDurTyTCeT6QczNFUPTzLkEpnWqD/rouQRn0Q9SggzmCUuIyZDeOymYU01I4VJHoX86dIXZbzrUsZ8XIvV8I3lN9iJml+7Oh+kSmbhi9qtjRw6zECtQfU3oqwD813ilrmwW3HKAEq/7+979v+SNrukkPlKTEoPNNtLnjxsthixuW/ii4cIAv1ZAH+OW88rS24t711lvm/gful0rQbXE7oWUrM8fVlYrLyBRGNjJchRTYRrvokR3XPz8tsDeOuG2g5afmgD8vFPQ7oBSb1wlNLe+M1hWwSv0JfmJkQvqmKYfti1QAugW9CmQA0Wj8Ab8SYGuJpk9QtE2Vj5JHtRCp5UrdRgBWADCyny2w4AIOyMr9Wjnej+GqmxPed4wbIO2tt98yM880c/s81WsDoB++SywBB25QEJQZpp+hYrlxRKJgOxe3qPHjzQ033CDZwDRBRC3ZCdrV9aQgV8bJvo++R4U8BumlmSdYW0hFi3sdrkQkaWDuUJ/jO9/9jqxxqXg+coSkFiZdsCYrcEUf9TzxikBKV3Of2/7wHs89/5zZ/lvbi/UGawFxGcQZhe+TIg4V0dj5AjjH1RGSzLqNjWXbfSVjZ+NuaB9FjQax++66WeuMl+BA3T4lNqS311x5xZViLVpyySWlN5oCmSyCxBOxLq64/ApxqSReC8KCSxixKwcfcnClLk/FxdS6bfIZBBWrCD9iQR4xvG9Ps6QzFIWz1od1f0rWZ0yuubM8WKOVsU65fAMAACAASURBVO8SlIKZOjQu6RKUoTFOZb2sIygNF3xyc04B4bYdy/sg9+ycJSH8PrTM6KNKnpMCoX4bnSIouf6kNtmUm50gs8RUKB0X/5l1/UuRueDA8Q8GgjbRcJIP38WN+N1NkbzA/Ys2yddPFhvOTaeJtumMk4sh8j6ORNjvAH5S+2LKKd2h20YKG8jSr9rsNMrhfKwjmInvNLEAaZUBqTL0qSKFoYxriCdAgqxdtIVlwsXT2PiZso2mdZUUygS82Hcg2BqNMcHKbfPUU3xU5O29v1rB/PfEzefPp/9Z6n20/eTWV2xf8Xz7xW+fFK7WBcy5ovhzPPeMoFN33XmXBLCvvNLKLn2xG7tSJQe1PN7/QNzwsMqReKG19GUBNPqBOCoBJOX1U08/Zdb/8vp97dT0ifGgYN8eu+8hlorV11jdbLD+Bma9L6/nspPRPteRKU8UCri8acwYPa0jz4l9XeKtvKKNrKvf/e538gxkcvElF0u2OHXFiwokts/bcaW/WuRVY7s0jXBtWznJW0UNawwFAG6fu3x7l75YPCsPt2eW7OXee/h7LckOXnv9NbEc+cVvmcvsScQuYVFCRsRD4YKHmxwpo7FKui3KJuPgb18GrA1cxDRWC+UOpMVZlcOzSMd5Yp+dOsf8sekSlNxMHTLfdwnKkBmqgo6mCEoOlPuAKnZg1WlBmmyyqVfwD7HwmhS4K7EqaFth+3VAob8aH7/fMe117N3rxiXVjxJ5h4dH7Nkdkrl/YBGAi+vBIYce0vbEysEWfhu8Ewc8fu+ksyTbjAZ4cpu6g7Q9ICFLdfNR15i333pbYlBI51sB/LmxSMxdLbz21JNPSYC4T6Yqt9TJOzxk7dgTwI0VgYDsittEyXjWrGPGCcBBf9Va0ZYJKrPdOLnagH3uv+bqa4T0oOEVF78coapbJ9bShFWOtLakWHUpdWPySsnEXwue1v6jDz+SOUaldNFok5kNYN1kX/H2F3UPw9WGOBmqkjs3R9U6FxIULDD8kKkMtyaAZorwRYfJytW5ilmLDCSDzFUEnlesZqlx8IpxalIGDTp3bos2SQK1M/baay+XySlKpGKyjQBaZ0211k/IOimNqUvE3GIuyE+dwiKxfyr5YZwhvyRhgFDjJlYnyxILi7oeanYsMmhRi0TjetQVMuvyFZGTrDcrD9p57LHHJOEBrqqu+KwlG+wVt99xuyQzYO6w10nNmgsvFKKH2xexchAOtUzreJIgAssS8WDE5pAxDLJyztnnSNHJTTbZpCV6Xd8hmS+c48ntpRNnZ5egZHbvofN1l6AMnbHK9zTn4qUtlGwCTUhNHTgoAcul9/sat1IgEV7XZAPtBFkplXnJmNTJMqa5ys+Y6hUJjXM0sFFl4wWqc2gS4IyrR5uWsETu3pzDtYlUqHPONaf0UeMpsqA3lLf3TmilcfHiABb3pgHOcX1HwC4Ze9BQatrfIk13DWCjbVxsyGAlyQJ8rXQOjAfrRPrppdWmv+LC4QV4a7B90ykjtUZGjBCNv9Q0sWmgfVAWxhjJM2JzzQP8/Kq+9/TfBYp7Qfuur3WkPbKuNJsYWZ/w1efHT6SQbdfvp21fM2VJ2ltjWoH148YLWfHrwpTIVy1TxEtNP8P0LqC5be4X7BkaZ8AYUKTv6WeelsBt95MZB00UoBnxdM7o/RIQPn68BNRDIrBMJi2SYX/D9ReMo1Rpt6mPIT/UguHHxTyUWhVDEG1dP7HIkD6aWiGVQO66QaqRub/O+P3ll14W8uPXqgnXYvRRCYIicWLjx4tygZTBjCUueJWkA3atq+wgzvwO0Yc06/j8577/SEzRggstKKm+yVJHFjvqoCAX/j3vvPPEIkq2Ov5FYUI8EO5iFYLir+eSCd70mpJ92h/jLkFpKuFBe32XoAzaoelHx/pDUAJQIH+GB35KG1vXxVICkWojKDSmoCb0i8+BiTaTdOgjm3p+yabYZIhyMs2BjRQIi41fbAxzfS2xVAVt+Fp9wBhBzbj54I6jlY9T7jzR7ngyJ82q+le3Xqfl3pKNQdGGtTqzxqHgMjJ+vNSToE+4RlTSF8c6lJG5BswDziEoAB0AVVZDWrfmPBck4hlIB0s171q3kAwJd6DIWnEeuP8BATnLLb9ctThdCYn05KTpblUL+/hjj0vQuxTai5H7Gk19RfwWiNEG7niAyCWWWKJPtqXzO2E51XEjG9JXNvyKS50a1ZLXkZ+wH71GEkVg9aK2i6at1jiQyt6aseIiU4AiGZkYPyWUbdM0sa9wj6a2lgxZ41s1SfhXsi1h3crMb71PM8+pZcORWVL22lgk0vxuutmmEpheIad+h2MEJWZBsYkd1KIFCaZyudQu6hnmXPIkcQBWhTpLXeSZ6vaJJRWlCvEcQoRKfmIy80ieJm5gfVGEkqyGbSmMm+zlPgG28XmQRQL8qUlD7R4X7K5xJKqQ0L0ElznTI8HzWFGoebP77rub0/98uplxhhmdhZZ5i0VxscUWkwKyENrjTzje7LnHnmbxxReXlNPUQSImrvKTIpoN95Ok+JuenV2CUjKTh8Q1XYIyJIapsJOFLl5ZH9jwcZ0kKKVtKbiIBZAngEfswG1KUPql+Q/lFWzYerD7WuzaES2Vkd9IyoKSOiQym36UCMYApveu/7zhn+aJx5+QIFoHajRVZQm58Nr/+yV/l4w11K8QV5VIJe+6Q1Jl7kiNBVNoEwE+qpl1XCEGdAoBHECdispoS/2sN9H+hWPmyc+XOeBS081qX5NArJCgKJgjroU0wMt9brkWZtaA88JthsvULUp+H9/y6cfPHX/3SgxKSkNfY/ETdxZbXA+XPAJ+0RRLWlt/keeUCDVznP7i4kMmM9p0/vcxEF0gF013jVYbcLroIovKXX4tmFKComSCBAGkWqYKutalkDas7HL7iroFaYyN1LGw1ih5X+9dK0A/+FyJjsuepjVoxo13ZETTcbt2E/tO7b4SeS9NP4wrlpA1Mq7ZIoLinpggKNEzzhJfne/MAUA5dWaSio9gfcp6SZA7P2U4smYPw0VPCxjmCKGbZgkLinPz6ukxH3/yscESSoFQnxAK+faspeK6ZZUF9JuaP/QLV0SSH2BZoa8rfn5FiV2BWLPfEn8i5NPWT2HPRLGxzz77mMuvuLzVVVX22edVko5487Rg+fRd0vTsjGGBLkFpJPLBfHGXoAzm0WnaNwhKThOfazOn3YmRlzrgGgPRKRAQbjaxZ8kJkXmJmPUl3DBj4Kb0s/Dxg1XmNS5EUbebpvK2aWZVa4h7F1o9qS2hh6QdU99/2j0mJe9eI+4FgDMIiotBsQX5SoEe17nUtLawI6BEtLDDhlWBRt3cC0F2AKSQJe4PU0w+RV9GqNI5ngBy4srx6SetOhyTjWzXwvZzjgNyyMREf7Gg+Glsa61Twfv4CQHUkoIFZa6555IgXAVxbtxz+05k7jFWgH20vtRsiRbTs+CrMid0rSe+UyBFtrk99tyj3t3M65efLjoK6HuNJCAA8OFCqNW2k3M/MfaqEacqOAX5JKEDMTI2HW+JKCsE0mbEIk6Kon8EuUeD18O9tYZcKjnS2BvWKy6ZrNfsT6pde6MqlTS+i7+pan/EkUe0soaNGOHie2r3lciez3qS1+zpEWsXFlWC/0MgzzWailn2EWspcgqv1Blk9xGeQ1Y7YuicBS13TmbkIq9j41AefeRRSZH8xS99sV3csb3M7hdKUCXFs50X6t7mKwb8+CnmHu8DmSP1NLVY1FXMT9UuHak7c2ITY0KcnTl8kJ2g3QsGiwS6BGWwjEQn+qEWFP9gbtpufxZ3jTa08vjYBuxvpjmC4gOPuvcqAW+p+0PZ5bS02s6klLk+u0Zj3BZvkQJ2TeaLko/eVmrKK664Qg4uMg9VsuLUySYhX9L2LrPsMmbKKaZ0ZKfYvcsHlTa9qdZWoJAeGv555523j6AUAIM29x91Ies1EkR61113SeYcF2xbSlB8eXvrCGL1yMOPCOFbe521qxp0uw5SWmLXZES26pbn+/FroT7cc2p/gjmjgF2zKWkAsoIol1q3H3uKEgBICj/JmiIxQOTvE5GxVc3waaedJmlgpXCjTata+/5+W7pXeXsNgBpCxQ9xB2FRzjbwliAoAo7HjZOMVZKNaapR5a6Nwdx3NVRs2mDimrBMVtz+uCe2Rmv2Fb82DPKDRBLjQOIF+enHmFeWggXi9B85/v6430ssFuvLL1JZsZD7DSSUH1q3iD4zD66++mqp9l69teUOqnFPKislZY4oBuuBe5SM0D5JCagjgzUi+dPw7KQPEKfnnn1O4lA22GCDvqZzMg/nr3926e+hVcTWWJKsauPHyxgQcK+urJpkw1mVmhKU1NwrPYdi75yTQ2nb3esmuQS6BGWSD0EHO8Dm0J8NIraxh91KHaYpQB97rTqCEvY7BTxKxFVz8LfdHh5kTQlK7Pomz687zGPtJA7eikbUO2zc+9a9Z6rNnKy98cTFA5CCywGHZhh0Wgum7fM10FitL2hL1fdeC765duvmiw/SrKsQgIn2cReaZZZZxO9cK2GXZOiRJsP5aw/z995/z9x9191mtdVXc9aZNktmYp6opjtMIUtfASAUP4TwOSzhuW9U+pOaKwEoAWRcfPHFZsmlljSLLLKIuIk4F7IUqkysCd86AkHFMgMgI0OQxvdkLSg1+wpzCqBHYc2VVl6pL8VpSP4SQKsNdNv3EPe5T8eZN99608w6y6ytopo2xqltyocKFLte/Ro4vrWIJAyQE4h6JUai4T7BvNDUrjr3ihNE2JfwQTav9+QTTwpolorvNn7DL1JameM+cIwoPnyCw3OU+H9m3s+07xolCgB/zdqYGeYQbfP/I488InERkGi12EXd/XSdZggK1gDm/Usvv2TmnHNO51KoMiauDDdIaU6LxGotF2/OVtzsvLnC3gX5WfeL64pl1U3R0D2s8JxTYqVKAAgKyT4+v9Ln4zE4KZln8IF7H9znvOQaarkiEQLWLOLMxNXObkJubpbij7pzLHfu5PBKl6A0keCgvrZLUAb18DTs3AQkKLXBiDHAENskJjRBiYGJnAiHGkFJgbEY0ak7LALtXxSc5GRn20ejxwF60d8uMrPPNrukAW3LOpUae7/f6iPe0yPaY4LOKfonGYRsxfZaTW+kv0oA1IKCtQPwKIHCxDRoJW7hHxaopt47mCt6mOMPTqwExEdeJwZCUgRFD/gAIAOgKb425o0xQiQqFrDcnPXnSISgIFuy8pA2VIlfaxgSJ3uKoFjtKnIA8AFSCaYlVkB/XMG+lEwzZB43HDKZbb3N1n01NkKA0nBf0WDxd8a+I6lYW5g2EWwdyK81wD6a7vuddgm6hlggB1yRFOT588y1kXh3nbNXX3W1WDtoR7TwDRUf+k7qgvnhRx+a9997X8aH/lQsPCXrs29QHaAX2fX2SupuAKtmLKvVqGf2FeQoLpimR2RJP3GXmmGGGczIESOdRVVTH0fHpAYAa/sQHwoZUr9FxorgfCwU42yhwliMhe4Zniz8uc7vWgiU9cA6k6QR3pqsgPmGZ6e6YWnhTel3jGDXEZSIbFSBlCIoYskaNswccOABZvOvby4KHje//f2uS1Byp2b3+wYS6BKUBsIa9JdOSBevlKYnolVuOzDCzTzclC0Aclp2H2CFQvdJiP9dqh/h/Sntqw88SjfZFFBqOlFSGp8cwWghq8rhV3l07v5YRrMG2iefNHCAUTl5oYUWkswyyaDjlGy8QxPggKUDbfx8881X0RBWtMghcI60rRo+OditVQI3lIorVgz41QEHe73OVwJN0WYC+LXqd8qCUjvHvXZ5FU03qxpcDe5ty5KUIBBOHN77IVu0xhC/6adrAScAYFGaYe856nsuvMoW1QPsAcYAqRVAXjenEvNXg855zi3/vsWsseYarbiDuiD5wn0FQg3YQsO93pfWq81o5VyIfFBnrXHhXKTPWJEgrEstuVQfAYjVQamZuwqgqZi++eabS1yHvHmurkww/507H3EXtvgjsUczzTxTK3WxLVApW5+2nQL2wV6rQJk2sHSRwY+EA2TH0/YqyRea7Cs2Xkzdipib11xzjbh8zjbrbK44aJubWrgfx/ZHb75BqqmFQ3yTxpsQ24FCZP755nfJI3gPiV2xtXIqLoz+2dZjWlavESPF6kNA+qgpR8X3BL9vMYVDMJa8q7qQsbe+/c7bYrVda621XMrftr1xIGen7ZMmRpCmeo054ogjhHxv8JWWldzNy7p5kyPWBft48kiNzasGc63pUd29fuJKoEtQJq68J+zTJmSQfEojkwPJwcHWOr28D5VwlIDlkj7ENsrYweUfLPp7fzfZOtJTMuI5ghL7PgR2MeKWISgu6NcHPqUaPfteSlI4QM844wzzuc99TrRrSlAqICIFpINxRTOKGxJgBw2kamMdIfLnUObwC13Lzj7rbAkSpuCb+wnbKJG31ZRySI8ZM0bcscTdQoFk6RyvmR/UJqB9ih+KpcP65be5UzQgKMjjxRdflHTA/ODq40BInSxr5riOMW4g/K7xFwpq2tZ8wZ7ga3I1oFc0/qErVp3iRAsNBvUyFOwR7Eu6VeeK5bvP2T6mCIq6VEo/bR/UpQpi6VJk95hKFjr36jX7FLVTsJic8eczzBZbblFNvlCyn3hZ1oR4jhgufSSe6YknnpAA/mmmnaZv3GPjoWsssa/4BQ+Zm1ddeZXBvWuxRRdrtVZCShPX6DzXf3FDvOCCC6TO0IILLtiy/ti6QE2D5OmaHyB+/l/PN1//+tdlfRFbcvTRR5vnn39e4tRIuQuRB5TzPNLsLrDgAuJmxt9hJjQ5Cq1LKf0iWx77F5bVtqQcdedPZIxDovD+B+9LNi4ycel+oP/6rlmxPU4zfbnrNRNaZB8R69vwVgFT2j311FPFjZfnyjDjCsZ/lvA2djGfEGdnl6AU7hKD/7IuQRn8Y1Tcw95x1k0hp5Hpj7Wh7hCrAxwZAFEBMbk3DbSYbffmvvfbryMy4QYXI0YpUJsiUeFBnwKDheA4Cq5jmqjUXMhptXyQkei7aFG9E+m0U08za661phzKLkUlaU1VU2u17Q7Q9bYCUUVj3NPKqoUmUzXyojGPVSS3KYvlWlsYUA9lPVAVKEgGMJuthr6ecvIpUklbLTPOtcdmJNM5JX3o7Qt6VdDF8+SttXjg+F5DvRKCj6kfEKZZ9YmFABgv7af8bd0z1CqifUV+xF4A+pdffvk+d7TWTX2pQ9Hu2nSg1Ivg+fTRFeizz1DwhHz+8pe/SAYvaouIlYZ7lKR6Vhz6pvJTS4mSWu073/N8nofVi3SluOL48zMkidHYmWDuqlxwHZJA5g03rNYCsfO6EuNix7DNhcaTF/3SQPYbb7xR4jGUAKvVR58tcyiYs+69InsEcnjjjTck+5rENdgU2wLitC2L3JlboWVMsiWNH+/SvJIkAYskPzJGQfyRaPZtMLcCyDA7n85X/n3t9dcMFoJVV1vVjavOTwf4bbyFaOttCmpHwuy6c3OU9WHnIxZE6rbgjqhEUtvW99JsfP765lq1GOlzxKJH7AlpjO36h1QDjEm5rMBY55Faavxxq8jcBng7C1xPKwkB73zZpZdJLArtr7PuOmIF5dmkS5/3s/Oae+6+x6y8yspiJUJhQHKNE044wWyxxRayfpSIqkz8wPp77r3HzDH7HFJsFvlrYgEhCEEldhcvZMG+fD+sR2KllDzx3kou2BduuOEGs+666/bVnPIyJ1ZISs2Z5BQBmmrcrkM3P+2+wHshA9Yi+xIV5l3qa+uaGy0mmzg73Z5Qd87oYis5O/312CUoOSQ1ZL7vEpQhM1QFHfVdvPzFrb/nNPX+ZqFASIMEI9rFaI9iwDcFulMWixx49zeslJWgjoCEm2L4IimCUjcE3j0uXqdE3hGZV4BRbtibyDv23jFSE86XFEHxgkZxHaEwGVmHFll0ETm8/ENI0/0qCBQAZDXcPjjSmicAAz5fYslWgT4FQkoM9F4Hgqw2T4A5AcA2sxjP42/1V4dIoB0lAFbJgusrVgova40SIAEK48YJGPEBA9/TXwL5P/zwQ8k4JstGSZl1y1BXCJUHGnLuUZ936Z+tLaHPB0TTJtfOOOOMLWBiNceVuBELflVTLu0MawWvCuGzGlABSLZGwrnnnCuxDXPNNZd8pm5p6vqkBIj7pb7FiOECaNVlSICSBY8KiBl/MpkB2uhvCKbbssiF+0rMImiMAP5LLrnE7LjjjlVNsbe+YwSoLvZFM1sRNzTtdNM6t7E217ncvqB7pLfOAbbES6yy6ipufNWFzifqyFgBq4Jp/VetE88+86xYJZSEq8uTylKtSfr+PgjmM81OpvsRyRzee/c9ibnwwbp+r2DVJyap73ySqc9nruAe5buP+WtBrYsQONaSWJrIHBe4zPmkXfcDrChcP2rUqL54IZt2nDnvQLxNieusA5DsYcMcEXc1ZOznFJhcepmlZe3O85l5XJV6JQealEMVKbRLbNjtt90uFt7f/OY3UveJfUqJPnJgfRPIjtubXxfIV8boOGr9FN9aofuNjolTuFh3TPpBfNY000zTIiip5Bl1OMAjD7SvZF/77+8DNMMY/Pvf/zZ//etfzcknn9xq2VcUxOrDNFSEta3lcA3WWbv1u24dlBxqGDLfdwnKkBmqgo76hRpjptMSwBy5r6KNyXWjCWDulHa/DlCXbJA5IBJoYP2NudakXSLvFEHRAno5eStIKnmHFEFJteG3mTDFqwYeUPWn0/4kGaeIHeHQlEPdWjlUy6kg2a8NwGErGbtGtny3+Ruwi484hIcfCVwdOdJQYX6ykZO1fL1HjpQD0hVIs+Pk3FosaQGUAWy4lixL00w9jQMTgCEhHRCZ4cPlmZNPMbnrj2rXxUrw6TjnusbfWpcDCwoB13PPNbeAJ8C8K4qHW5ItKMc9CmJcqlTrIiHysARJZGArPyNDCJrI07NEacyIgNCRI+W59I8+qQx13To3PGv5gcAgP8CkguKKRtPOBwWXPjlUzbNqih3+IevUp5+0YntixVUjQCm1rzigbFM433b7bWadtdep1kGp2998rW2ozLDpodH4X3ftdWabbbdx4xUtMph7TvD986OfF+37QgsvJIAPcMr4AWrfHfuuuG4RmM96ee3V10T+fI/LIeRZLXfMpV//+tdmzz33bAVZ95jWnJxsZOsaW8dCyS/zlt+FIFjrnoyDrT6u4waRBDQrkffXCtfrvPAtZQrOxVXMtPohloNhPY5kYF2ATJNq2BWnVMuRJRJ+MLcScnVd8gkv76dB2br+7rrzLlk7uJCqVUuJpiMjtsCns5rqeiLBhsZZWZdG6fsnn5qTTjrJ7L7H7jJnNWuaknl/jiNTWb/WXU4UIFapcMofTxEyQhFDxhe3MMC8rin2E1U88A6MPcR77DtjzWyzzSZrRmvmkGmNWkKvv/a6uI1ijTz99NMN2bM0xTL3MAa//e1vzU9+8hN5psrAt65G3ey89eAnvvHXorPyWouvI3gjhpv77rvPHPHrI8xZZ5/VZ3n1z8eYci9UgsX+DveHfp6d0kyXoJSghiFxTZegDIlhKuxkWEk+YbloAyMFzSto0AOj4JbWJTELh36eIiip72OAub8WlBSgD60Ffl9i2ps6jY636fZX5u7gaWK2TskkJCgp8JUjmeoGpO4Iw3rMhx98KBaUJ5980uy1916GonB33X2XgLQVVlhB/McB8qQi5gBHHhzW2223nUjp2muvNW+MeUP87XHl4HDlAEdDSNYhMm+J+8iwYVIMj0OfYFS09fh4A9AIVsfqwHcEp3Kgcz0Vw/kbWR555JFm7733FqCnmb0cabD+4057aQF9S2wtUKg/GrfA36+99poUfCNgVYjLyJalhX9VA+yAmHXJ4W8Am6TqJK1qb5+FRC0r111/nVl6qaVbxSoBn8NbhEKKTVo3GMiGTFHrQqSgTSwetKmWLFuFHcL49FNPiy+/jIG1NjmSp25oltwJSLPkRzW1qqkXTbn9nj7xuVpbfOIi8vODsL35pZa0ShC4BTAKCgVzWD94IVR+5jNvTisI9PcoP0ZBZSQpht98U+YcBEWIpwWe0u9Sq2LwbAnsHz/O3HvPvVJEj36QehpCfPvttws5Zm7hSgQAJcsTa4G5jasZSSaY77i1rb/B+ubAAw6UwngLL7KwzBEANHImCYFzixrfGkO1pvAuOq/UvUvmx/hWpi3emQBnIbLjxkubUnTPqwbuCI7n0sVcctXi7fPoA+uNtfTC6BckgxkZ/CBczGtVKtA29+r80ToiMo+ZP9bi6Lt0iWjVxamnRwpMkhZ6uc8t17IkMh/Ukue5ugl5swHtSrJ4hq5dZIN1FpDPmqXe0sEHH+zGX9w6NaOdJbO6lvhc17POb7GgoiDo7ZXip+eff77B1XKF5VeQ+khzzDGHXDr9DNOLlQZChIvpbbfdJvsG/Vh66aUlyQBzhyKn1GW57z/3CTlhzHDzQ6aQA/bUHXfYUQpAnnzSyWaXXXZxpLW1EXjxP6l6YHqdfQm1NjoriiXASnBU4cKYQpqIxcG9zMWEuV0xEnuUUu4Vnpu6t7n9w39W6rlNzspUe93PB4UEugRlUAxDhzrBoq8Dp514TOniLwG5PkFJaV6CzdS9Qso9LLJJF712ri/aSB14yYGboo4EF5XKu1ROufeMyVXfS7vmuwbYmAoACEHyaFDJ8oKlg1oCgIzJJ5tctLYAEkiKaPwscJ5q6qkEPOGuwHcKvPDbxvJB/QOAHQf9csstJ4CKivW0BSHhgAfMPf/c8+bKK68UUIB2EsvLV7/6VfOn0/9kHn7oYTngIUkEChNwi3sTbeGmsd8v9pP7AYMAGa6l/YN+dZA882f7/sy89NJLzh2KYmXEhQAw//73v5v33ntPvt9hhx0EaKLxBwTRPs/R2jCAOeI00JbTTz4noQAABx94AA5k2lgX5AAAIABJREFUiz6gNaefEDD8zFWDrgXSND5GLD6TT94iLQTuehpijUWRDEWWyHDQQxJXXXVVM/c8c7txUK00ml/a03Fw035Yj2iFAbbqMqdaadqHPAGeFlxgQemz/+O0zQBba02SKYULGWlkrbVNQYjEH9j/Nc3w9ttvL0262AhLeMRVSd3cvLgJBcFOM6x+8laTzvu++sqrZtbZZnUgWdyurJVLwJqNXXIyCEiWr7TRQOGnnnpKatcwPwhEV0uAkh6fFKrVzAXck+bWi0EAxP7xj3+UdNt33nmnyJV19KMf/cgcc8wxAhaZ/7t9fzdz4gknyhwEsJJFb7fddpO5uNlmm7USAQwfbg499FC575577jGHHHKIuf7668UdjfFGQ3/55ZeL5RJQ/Osjfm0OO/QweXWsQHvsuYf53W9/J9ezFrEWsN6odk/M2Q9/+EMJMIdwMYfpJ30+6KCDnOUB8sSPswaqG6aS53HjWmvMuj9qsgDGEsLHOiEDGf9qtizkqpZNiAGyVCLEnsTecfPNN0t2tT322MOQGY0kAVSP51piKjbZdBMZa9YQ1lk37nYvxFohioTeXmeh9McR5Yysi+HDhbBhSTzu2OOEdCCTm266SfYx5umuu+4qewI/rG/q+7AfME/4HiLDfqhuoOKuaa03fA+x/ta3viVuj2QgIxamrShuuE9bBYYSTyXqodVFlSiiMLHrj2u10CR7AnJfbdXVzB133uGUDuIG51stK4vf+8M/O2PnaO5srTs//XOyyZnZnzO5e89Ek0CXoEw0UU+EB4UExQuQdek5S7SDkQ0uZy5ue7uYT3mose8wWHZ9CN06SkSf60sKpEfajmp4U65mMSuGQ0RB4zHrTmystK8xOeTeswFB0YOcfzlQqcxNkcbPzvfZllVAA3hJz2ndniQolrgI67LkWxLUBxtA8ND/Y+88oCwryrVd3TMYyTk4KGAmSBL0XiUJyCVLEsmSMSBBuSBIUBRJBgZEBBXJKooIggiSRAmCogQZlChIGoKAAle6+1/Pd+qtrl2nau99untg5l+nWaye7t6ndtVX6X2/eMcdDrBHFiMuP9PQ+3gSuSzpd7GbUlwcTwBSfuQ8DzA79NBDR91gvPziSzv49qMRx789ChSNgaZIAiAalyECaNFGM+6HHn4oXNr8DtBGO5Aa9Rci9YEPfMAAImAO4GjgamDAbbXVVqbtJuuSXCwOOuggd9e0uxyZyOTSA7jZd799TfuO1lWAncxD9AlAiiaWceB6R/YdrEikBCbdMiQOonLH7Xe466+/3sgZ/SG9LRagc885N9Rx4F242ADCAM+0CRCFZDFGXJKIbSFAfKmlljKgCzCUlhxL2rS7p7knpz9poIr5ACiifb/3vnuN5ADs+RyATmQMLTeAmyKDkDisDMiadL6AdEAxxSEJSDbXmeefMxALoMfKhvsd31U8kf5DbrHW0Va8jk07761CcnUR2bEYnSjpggiT5oyfH3jgAbMkrLvuugZUZfVSGlsja966Zpp+D9hFpGKQqOByauFABrbddtvgViSrgKwMItZa83IBUzE9xYcAhLEw8sWzpKoFXJPCV66O2qPmjuSBqtwpzbrn45uMYBKjNGlSxf1QVqtvfP0bRryZ94032djxM/0+4IAD3KWXXmp7gXWy0UYbuTPPPNPANz8Tv/PLS39pfcQqyXMQlPXXX9/i22ws3sUMeXH2sC/4N8kfUA6gCKB/tM2aQWlisvZukiLXcpHUGREIos+aFxNWsnvxP88yt1hJIIWQNN4F8Xnnu97pLv/V5Wb1IGkGe2muueeqKA7l/skewpK58CILByuerHk644JywVtzrrj8CjtfKTCKNWb1NVY35QOZ/tgvsRtdfB/yztjF1K4IP0b926xv3hLEGiYL2fQnp7vFpyzutt56a5sjxnPWWWeZfGMCX/SsyBGXGrfrnu/OXPt9gtIG8cwSz/QJyiwxTS07GacZlhtOVA22kUSkD5Tcs+Ln0gOi6UDKWUqahldyBSsB9jq3shj8N1l5cuPM9TXqX6p9qzzeZNZu+ruhiqjFVCOV9LfYl5oLwpooEUm9P/q7QByatWOPOdZqCgB89W7LBuPdUCruB76tOJg5znp0++23GyghJbBpRaNUlyIM0nLrgu10fbRzuuzMZ362ydYOLmhofMMy8Np3aRdLwdwV0XpXMF3wuGoATAHvIlGxdjLEm3ifeLlGxVnCYhcGgdVb/3irBZ2LzFXa9H2Qi1SsxRRIFQgVQRAxAlwASOecY86OO5pPAAC4B+wAQgD9yBxwDGGAEOFqB9lBU33//fcHMgVxgSDcdONN7g1vfINpoXHHI/3yPffeY3IHPCEfiCdAlJ9ZM4DRhx962Mgo7135vStbMcE77rzDLG8AY9qhDgpug5ASXGUgWy+8+IK76sqrLL6Ifi2/wvLu7ml3G7mBhEB2IFCAYQgiGZroF5pr1hZtACTRotMGIG+FFVdwJ514ko0ZV8Brrr3G/fa635rmntomZMA67dTTjFwBejfccENHtiZqtSADLHKAZ6x1ApdxcoHa88D/Ue5+WpNYEkm7ve1223YCmSOrkeZYe0AWqtT6E57ztTwUp3Tlr6908803n4296/hXprroDlEslgiCfSY6TxTHwfshlG9581tC6l0RuRAjlRRGjUFufBbQFvsWMrr+BuubFeenP/mprRlICyQXcg5RQv5K8yy3PVndjJxEWcr4/c9//nP3kc0+EoZueyfOSuWJHGsQSyl95N/8j2ULoj9lypSgdJDrJW1ArBZZdBG32KKLVQut+rdhcVxqyaXMZY/9JhIpsiTZ0if2H89A1jlfSfKBZRjlCHKgL7iKMWa503HuWFzf0LA74YQT3CabbGJB7lhdFD9n7/KZ6hQHiDLgkEMOMTcyZArBw/WMPYHM1lhjDXNZ1Gfpp5H4EjGou2/Su7OUjKfpboz/3o9BaUJUs8zf+wRllpmqFh1N66BkAGXxgswdLr0QlLR7JctAasFpMuvm2ilZAZr628b9bTyHbNMU9XLIpkRBbbexxAj8x+S0RCRzfW5JUOSPzXdAwTe/+U233fbb2YVMnn401gIEBra833gKamJSIGAFiOZixF/bXD5wc4iqyXfVw0jl4zWOgXh4f2ziUbhsQ1/qrG0NmjhAlNzWAFCkIzWZTO5kJsp9GalSkbxoTHEGKQEq3HuI0QH025SqXoFvOCZqKcGx5ePJF9/jeBTkqrgDgRkROIFquYxJTuaqFGmfFScDIEUjzztoF4Jj8TIQwqguRNy/oAH3/UMDThshk5mv94JLGe4lACfaVNyQASJfIBAApixOWhOy3MXyUWyO+s084NJk7j0+HTDths967bKSQMhyJvArsMtY6CNuPhAvyJrWXNBYtwVd0YJRP5QMAjchUnhrP6VKBJHSSjanwnkkSwnyQREAMTTSXroDkvOgS/EhZZhnKrZ2BgaNCGLBsPXh04ErWYZ1zbcbW1tF+vUOPc/+woLIGQOhwj0N64qSX5j7mHf3krUnVRLYz8qe5t2SSBkMIJdSQHE7ZjkaGjYSvN2221nWKshGSApCFjvvmmbzTCyXX7cMjf786vJfmcsjVqEYzOv8u+jii9zy71neLJghSUbURnxOSpGDdQjrIcRbljDW/z8e/oeRJQgaY0EGEBdc73gWso2FB0UKGfEg8+94+ztM6UD/N910U9tfKBewlpCKXBY0jU3jpLjp+T853z4b0pQbyyksuDYEZSLvzj5BaZLmLPP3PkGZZaaqRUdzaYbrPtZkQWjStOuSqQPeTaSgF5ezdCypBWUsBMWD+dD0K3nI6qUlt6rc3OWerbNK1Vmf6tovrZtE5tKGAtDwcSc+401vepPFkxBjEbTHqqadyjt5j4AWvuNcrHFNBYHurq6V1l+UTQqADnjGf//4rx3fAQwla1QEnirvSkiewCLxJMS2qIhczgpTAWSKbUjrdkSyAXRAUIhrAUDGWuBO95JJz+2jOH2rfxzghIsbGlJIhFW9joLpQ6YwL4PghhQFqXe62dE0G3H0sR+4rGChII2tiEAc3B6/x+JWfMYxzUUA2Z648FkV6cN6INcouQjGrn0hS5yvL2J++X6+9C6RFLkVWhD35NlsjYmQSa5xLEhcz0PplrUWbf37GhL0H9cxNPykB2Z8IqPZ7VQ4X4Objv+QZeLymd0EurtcaurOvmjdBsumJ/u4KvGFHOI1GvqbEviGs0b9RJ64BBE/RfpeWX269lPmvA3rIFrjWmM6T444/Ah32OGHdWrG4NrkLYpx+/G8SF56ju+sI+Lm2GMiG1gGCUbHUnPfvfeZpWDTj2xq1jHFegiUS5ZxCm6RXfoJ+aMgqorChj5499df//rXRij4e+xaGBMrjccUG27EyLq51Pm4LRFn1t1XvvIVswhC+LGSkFltnXXX6bjpDXXSiSvd+98f/Lt7/InHrbAmViTWLOuVcf/8wp9b6mSsNLImBUv3iLO4JjKLQVDkQjiWdZ5db3X3Ttv7sE9QSlKc5X7fJyiz3JTVdJjLpAmk5z5e+sxYCErJcjIWOTdosHMuQ+E1TRahUn/GQlDUVlN/w22TvHwiCUod6G4zB01jSAAL4M/8m4eGLe3lXp/Yy807z7yVWiCVy6turUVyuPjiiy2QmzoVArAV14cKEskMTBlsvCZcQJq0nF/72tc6cSVNa7UFGGPcVh/Fx6oIkBuIlyuYzzzVZfWJZBm7tJgmeGgopES24HcAt4oGxuuobu1EpEVgiu+f+cxnDMxQ9E4xD9bfuIhk/C7fT7m/xBYCxcfwHUC0xJJLuLnnmrsDzj2wlvtHyIDk084yHpG8YD1RbR0/RoDX2WedbSASS4VqNMgSpfoXQbPtCUNYK15jrixhMdAjMxQxDSogqLnk1UrDK6tVcFX0wdKqjRNnS2NNkSoYzTXZrAyUe+tJbEGqgP/CnpQ8tK7QWG+5xZbVehc2ab6BaB10WTiSdzAPfCEjxfAQ19DVL60f/z3bboa0m/xeHjIXJ7T9qrsiQhtkke6/eC1n9qalQMY66ZwF3x922GGdtN7EDHnQL8BcsrAaMcGlcVJnzz7zz2fsvFJSCBQstEvyAZF1ZSTDkmBJJEgb7PeKkn3I8hhbsEJSCa0ZnTn+bMLKjMVCdYjMOuctj5V73E8MRIMEDKwxXAjZP3LhYlwEzr/1bW91Cy+0sMWN0W9lFLS4GZ+aXdY5XDWRJy6VfMctks/IuspnFBMTxx7tu8++budddnbLLL1MyFoYW4+6lnRbHNHmfqpRRoWP9wlKG0nOEs/0CcosMU0tO5kSlLbAeQIIStbFYKLAcnoJ5wBaLKJex9MEymMgkE5FQXNdO2NtDtlSA01AZCJlXiJ5/vcG+n1KT3ykv/TFL1kALJq1GITItaIypBz4V7vDIxb0vc0224y6Kfn4jVZt+RcZGI0qvvNvtJZrr712nqCUCEs6x/45LnraJAMYYIyA80pGnXj/xSk/Y/ISVX+O5QOYeOzxxwwoKY1pmugiJkBFlzLvFhaDSwoAEn9hoMxntbL4AE/mYs1zGIJP+arxWXuR5YD5B/BjPbM00b5iu8BXGochYhJrtEPgtwdygB7axe9+jTXX6BSg9NYnNP9o/RVnZC4ycZYtVd2GJLhOoc24PgfuMMSvoGmW+00gcZKZR4kCabQfF9PrHAsdgKxEDmiiAf3vf//7Kxrr7HZuAG5WQ2hgwOqnnHHGGZaNq2Kdi9dlSlRjchGfl8wLsvOucaREtlig97+/2sXM/qwQFJHraAwif1IckSWNrFTEEnVZM3hb4SzT2khlFlvtTj/9dLfzzjsHJYCC3S2xgK970qXAUnFQ7+pFPBPFOgHzyOPkk0829ybWbyWFroi0z0BnBMenEleabhtOFM/Gu7HG4PZIHFksO5EpCAprEwupakBVXE+j80NWEILySfGLRTGsu6FOAhHq6jC3ZAlT3BlN2Dk13MlAJkuIzm0jLr7AptZ5bKHU500eXm777bef23yLzS1bnFK0Zwl4su6y53/pLizdf23uzj5BaQkYZ/7H+gRl5p+j9j3U5i0B+u4Tv9tvNKORs4+VNLW5i7HpcGnSXMfArv3oq9aj6HMVl4kma0V8acZBnE3jbCPz2PoQjyv9fWkOcvPQRK7q2srJtqm9WK5ei8hlB5CkqjLaeTIjmWbb1zjIkorMu+VWw4WKjzlFH0Nlap9ZqfYizLXpwaaqdnPB43YhQBE+0mAt6Xg0jYR6E3ZxD3XS4QJ27/zLnUZ8sjEodUA0ea8sA+y3qSdMdXvutWfHDSmWZW6ccUrcdA0LuPt+kBGK2J6g4fdjC4GuOdcz/84KiPcERcH+uLqRNtqqg+v5JBC66ywBUJLtjSDbZM8Grbj8+z1xSSuoB8uP/3y63gI4jAAqAb+/ue43Jge+4uJ+9ovEUqi5D+NPxiXgh3sNawAttM7M1GWn6zyq2aNmoXx5yGoMETuQyjWbtWn0oS4roYilXPCoKUSfAZsKYg9zVKcYis+iSF4h5e/LL1sWOhITkM0qjrGqrIHcGVTYL/E84lLJPg6WLlkrM0y9Mv9+3nQeYHUgCx2kUu5WKogYnxFh3iP3zDiGhvHJ3ZX5xhWLDHwkCiCRQjxmnRu4ktF/spzJDVEJNHLWXdrHokjWsO132H50z3gyaq6mjz1qiQlwezMLpWJaMnMpK11srZF1xabU11aKaynx+0O/cKilk6deS4gLjNdDfFYmv++a+5IyMV0XpbszXuv6d5+g5HbVLPm7PkGZJaet0Ok2ptQqCmgmKJnLuvL2HgBtTqMVwEBuSL20rX4m7cSXU6NLjw7TukOz6aCsW09tLUFtCEqbA7wJYEyAzAVIyGRFphgsKASuSiNfO7/p+/1FG9wwJk/uBGFGRfTaBAFXmvXzJbcW6hB8+5Rv2+UeAnbryEl8wWbkxQWN2wVpgrGgBBeN3Py0kbe3tCADYlA+vvPHDSzTblfcTEN7QRPtgYosStS8OP74401LjFsH2YEqBejakO24oKMHZ2SEwvUEC5p84ytWnjqwkjm7FBdyxplnuJ123GmUIKZzktuTNWdhIBMv/Z+tAQiVAoC7RNp0piZWAMgqWcRw8bIjyRck7Wq3xoIojbe01gBJ9hla9oprYhO4yyk+oveiVMAqxfvQrsfuiZo/63dpf6TkOqqfQcA164FUz2QI6+p33dmekXlsaUMexEAQJxHHOBX7KeH780X1PFj3uJIeddRR7uprrg6xHSLGFhcSJ/ZQOw37Q8AfCxLpekklno6f8WBhgcQYSfZ9qzvfZNlQ1j2tY51tuH7dddddluq97ZyFdVmQea7fuIeSTnnzzTYPbmNZBWbNGu8ZdrVR7slKPalX4NBzb/ofeIUk0Ccor5CgX5HXNF2mYwG1TRr4Xs6CukOmDXhrEmIbTXUvMuplbE19M7SSuez1+7bgrdSnOpDWBMDjvvc4ZmUEQnt34oknus9+7rPmVx1rTLtAaklW/t0ABC7Bgz5/kMdHnWJ8WbBUI3cBcvmo0waZgAjmz2XVCe2na6QgExEpAAMaUwJpAQ1ZN6826y56D23//qbfW+ad4CblA/2LQy5Z+fy7aRMwSjG/U087NWRWCrUHJOM2azlaz6wBZABJw53FXGR8+tIuX/qGPsavps0XX3rRnfGDM9wee+zRaTMFzGMg4WirIWZo4ZdYYgmTQxEYtjlTPFlDvpBVNOPrrbdep8K7dwuqWP4a9pi03rZvfAwNWazICBW72lTWa67NHEHxbmlau6xbMlXNP9/83e5jpTOr4RyTJRRZcC68853vrMTjNC6vAliOrVgEt1O8U8Syy7JaIG8WbO//xpyTnpi4KWX2CxYMXyck29fCmsvVsOFd6Xmg85B1OP2J6cGiG9zTtHeil8uywV7DAgoJ0X6wMQ049+gjj7orr7rSbfOxbUb3SrpfSsLPrfOMdZf3E1RPxjriwuTi1mUl7/EeabUmWqxx2zt9gtIozlnlgT5BmVVmqk0/24CgpnZ6bWMiDqLSO3ttu6nvcXt172xxWJsYSxd1k4zjvzf1OW2rV4JS93yunz3IXO5MuEtQI4A6KAcffHCnwF4htqIOXMcpYNFqfv7zn7eLNmRK8n7evYg3rmmARp5id+eed264wNPUvdm2CzJRNigua9J34iICOcvGgzSt8QT00DZt4sZCNp04CLh2/MkaT8khskTDv/QyS3eaGekEhAef+7Zaz2Q8gMdn//msWc/SGhkVK2bLydOcs8bQQlNzJA46D/uvDoAVZA4wZC1Q9A6gN9ZA9nieleSA7HPEI0lrbtY/rdu254riBrz1hbVAcU2sk2orZC3DPa5Oy1+QNzIg9gCSRjFF6mhYJqvYHdBr9bPa+NKe8NnGaJ/4DtylZFGttco0nImsrzj+B5esJZdactSqpPNY7aRE2P9ea5EzizVAel7WGrVFiN/AshqT614strJYKtsWP+NCRnHUlEDxN2qYQGYVr4R8LFA+dpGME234TF6HH3a4O/zww0fXlV8vZE7EhZWU0ViwcoH2pVi14rPxHefPiptvvtmym6E0YK9XUiz3sMZbHgXlx9S39J19F69xi3ZmaaBPUGaWmZiIfvQKdtN3JodR+LMuqvj5HoBsdmild40HNBc0b8WsMaV3RRrncN/FgHu8Y1ejMSjNafwKWsBGecbt96CxrrTbcoyWunXSJPONxiVp78/sbW4jwTWg7Tx7NyRpCqdOnWpt8aX0sL3GnwjEqgI4wcC4tRAfoLof8smvAN4U5BT2plLwAvDu/uvdFjPD7wRK0ziGbDMF0gxQ+e53v+t23GnHAMIMoBcRhm89115imbn2mmsNQPNlbiyKb0lJZd0a8PMqAgTYlauQBc6W2kq1z4U1LjAK8CdexKxTPuFBp+NCnJn4uAI4lfyRLUUpiZEgKJqvMGe5M7GHs5m2+bI0sD41c+r+UiGNmXHEGd2w9ED4CeD+5Kc+2UlK4evA8D3Owha6WXeu+PgAAXXqatBXivx1uWW2ISjR/o4BOvN3/fXXm6XKklJECRVs+kq1YfhjiVgODQUwzHlDGnKdFxVXpHi+olTjWjdKV02WrT//+c9GoIwA+0QcOguKbebWQ5RyOw6cP+orRxmxtPUQW0ZGnFnbzj//fIvbC/VEcnLxxMCyiQ0Pub0/vbc78aQTuxRkWMOUPMJqpPRCFuqwQ7RGkTdZ6n56wU/dAZ/rEObKfKZ3ZyYbYA/bqfxossaDEoS+try7JqQf/UZmqAT6BGWGivcVbvzVIChNmuHCYa7LQpdBo6TaHDpt+tIko5iMZbTJlYOwsdMND4yFoLS5SPTaHDloAG+VHjfIXC4oaOBx5YCgfO6Az42C6FSWNfMTLBn+MyomGIrwec1uryRFAE7BnBdeeKHFimQBUtq/BllxWQMYcK2g5gE1B5QGtSvdd5t158GZyXXAuROnnmhuLFYPxluSgptTurRyazVJ2atg8s0+spkBo+COpiB5n42q9RqP4mUItEYGaG8ti1cTMc7JNiFXyJYUqAQF77DDDqNgKE0RHa93Q0v+FwWZk14VcErWMQKkA8gtgMPsLvbrNCUbWJGQA4HPpEWOA6e7UgJH/e6SeUQkWLunnXaaJUyopOqtIxCSQ4YAKt6IvYWLEWAfa0QlNa/OjvgMaThX4jgR2sJSh4zljtQa8DfsFdbt97/3fbNMQC6ycTmpUs2vCZsP5wPaBwesGjtfsihKwWApeakN0+be8fu28y2qDzQy7L7+ta87sl7F5E8peyHeJ3/rZHOLtcD5kWGzngQinrxbmbx+8YtfuA032jAoFvT8ww897H53/e8sNkTnRGvX2BZ3p4gzFmMI84EHHRgqyIe1kyog6tb4eO7PujXSt6CMR7Iz1Wf7BGWmmo5xdqZUqLEJHLUAO7UHdXoJ5rSiJU16rN31FZ0r2vecSEqXRum9aqOgre4C5Tmg2iTDNm3XTW8GYPYi8wrAb0NQIjBcDLxtITfFNZAyE43/pz75KftURYueAsiSHCJQ8fVvfN2KKsYuSLlUsqGpwvwokFRkiqrRVI/OVpKvm5/M2sJqIPcGUpa+/nWvD2k8uwhK6aKu6TfpZc09xhcStFiU3BqPAFIb9zLcTjbeZOMQH8Fneg3Al3XI5n9o2NzErrvuOrfye1fuEJREk5oFpznwK27hsyURaPyjH/3I7b777mb1ah0vkgLUaG4hKEq7aqLDMpNzk4rlKsCfrOWUWODWdM0117gPf/jDZvlKteaNZ41/T0j1SnpnYnGwpMz2mo77XByP1YvCIlnfVlcEd6JEyx1Il9JOx4SwTqkia8WAM/cx2oGsrbTSSoEEBjevOuBfWOPMmRGH18zmLvnFJeYaNe98846OKgeOM3eTFQwdGLB1K9cxXNHsK3cOt7yWlUo7zpz1/L+et/gWrZP4buN3uGW94Y1vMKCveisQRiyGrB3VdbGlONxZp3vusaedYZY5LKrDhFXwqquuclt9dCvbJ8E6XCIN8bgKsstZ+56c/qT7zne+40i2YX30bozW3Ct9d+bWUVtS2XJe+4+9ehLoE5RXT/YT/2YISm5z5i6xtiC/6XBrC9zTdkqauRgUt9DqZIWYOyTTB+vabhpT2lbbS61J5gWtX9cYM/3LphvNkcISkarTOhc+E9fRwJf9hz/8oZGKigawBGgKq1+1RQhk/8KhXxh1mSJYGH/7TABp9mKM26fw4cudmhJf+tKX3Be+8AX7a8UFpwYsFy9eX9APrfkjjz5ileQtG5KCucexxi3QGJDOf3HwemmeWux72hMYN1ckAngjcFHrPpa0LxAGQDKwNzwcMoJlkwTE+zoGMoV+K/CX98S1a7qITirj3JpP1hqypWbEtddea1WxQyaoOrejHPjKjAlLIiCRIPk4RXbIGNfi1BeY1Rrg55tuvCnUnQhNlCwoeiC39/xeECEDIFPHh+QGFRdtlTFOAAAgAElEQVQvP96cZacC5DPyxpoGiXju2efcv/79r04QeFyc06f+brROROdcTJrYy7hmUXNnvvnmy5PAwj6JE0KwtoidQwbUDhnv3Wn7y6f1lbXhzDPPNDfNypcncpyf0+6eZtXc+SyWCTIhopRYa6213Eorr+SOOPwIc8fEOqtikttvt73VxQlZ3vzZ9tTTT7nLLrvM3BZtD2puoqK1jcuv4c5lXMgLgoJrGlZCxcfJbbbxHcnZnMom+/mmuzP+UN+C0tMUzMwP9wnKzDw7vfatV2Cda79XUpAjHukBVEcYctqysZCiEkloAdy6xNCLNWQitDW9yLyg6aqMIac9zl3YuXH2cBHIfYV3E9CN+9Qee+5haWuzoL6wnmNypUB53HoAj3FhQD7eS9Bq6IMvtMbPd9xxR6cug0tSiNYRlJo1jjaWQNs//flPbu0Prd2tNU+Bbcu1hUx+fuHPO+4xkwaD60dl/Lm9kwOnEdhkzkgxjPazEmhNocZSFq+aNS6CAuFRPIvFyqRuWD2s8YqrEMURiT0YjILN25C0hrMQQv3b3/7Wbbb5ZhbjpExptWdBOpe2IP0n/PuIAcA98Q2vH021XVfbIn8Ed4gpLm72ioEBq24OWM1mn+thz6q/sno99thj5ob1wQ9+sBo3lutYnQIlkrfq4hBj8atf/cpSZad1bmqvtsIeYU/IVRMrA3OG5aPWApzMj9wnZUFh/Oeee67bb//9er1tu54PhQ5JOuHr+pDoA2VLZU94ZQvjweI89cSpNq+PPfqYxchRRBWSh7IDWeLqCWEhToaz4OivHm3uVVipbN1COoeGzLqEBW/BBRfsVr7Uja7u7kzORdbyM/98xn3zG990+++/vyXwsLNU50fL862zsMct8nycTZ+gTIBgZ44m+gRl5piHielF6VLulbjkDqy6S7CXQyk9mEogqw1gLF2i8e9LZKdOJr2MZywEqG2/69pO+5gjJfF7xkNQasCl6qBQkAzXoX323SdUHA6vLwFKYTsVP4ueA0hbRhsuaeo0zNbxzS6C6EIf5eYgv29chqjOng3iL+3CEkHxrizUgCHT1BprrJGvrVK3xgvvBHDgMrfTx3eyIGnJojZVdd2F7/uAPD796U+7E6aeYJpPuZCYPHogETxrfZptsn0OFyQAP3VQVEm+AkJy+7mwx+WOx3fkQPzFXp/YK1iUurJBtSHtkZxl+VMFbYvvofq4LF9t9mdKVrzskSlrgdS6AsOx9SA03XD+aF8Z+Hx5yNJukyGPr2KK7LTfmfUgDb/FdrkBIydkfgq1OnJttFkXyRpn7ADuSy69xO388Z2rrTacByXwqngygPg1V19jyS7++7//uz7mKHNOipyxdrEe4ZpIZfbsVy93Z1TFHtKLAoBA8q9+9ashSF6B+FLEbLPNNu5jH/uYAf3VV1vdCFfscvjiCy863MRQVmy3/Xa2TmlD7oO8RwkZ2I9Yc+eZd55Ri5UGNUaZd8VNjTj33PPPueOPO97tvffe9i65nnWdTW3v2Nx93Ssiiud5IohPr+/vPz9DJNAnKDNErK9So7kDoZcDNiUPbYYRg4MaTXObprqe6UUzmB7E6aFX0hKVOtbmQM/Jq1d5z0wybytv/5yBHK8tv/22260OBtWuK+4sLeRYcSPx7gi4KuAmE7u7VIJ4215qnrjRV76OOOII00abZUakrulCK5EfN2Lad/qIRhd/+Eag2wJE8gjt3nDjDZb+1YpKUk/DjYSg1K5l2wOht+xgO+4YZGCAKKnkXmm/sHcE9I2sDL3syA723lUiglIiZk2HgW8P4AU4x5q2+eabmwy63MeaiHnmXYz3yaeedMT4vGnKmzqFMCdPru9VG0XEgHPPPP2Mu/zyy92mm24ayHVcaLQpgJ9OKEZC8VeMG6sXCSgq1hjNeRsC4UcXxxSwVnFxosAfyQ264saa2k8kJhdCufwRBH7RRRcZAG/lphi3V5C3rCgE4ONqVCEofD7X5+gMoo+hpohPr01BybXXWbt7/sdylvtWzFXVjTiypBGDk1pQ2DvUE4F8vOPt77CkCipKq6x68VnC53FJZNx//OMfreaUiIkIPWfQpZdeapXrQ/KA9F4cD2nwew03Rs7RAw880Apx6hztqlPU67vGIe+KNabpPG86f/p/n2kk0CcoM81UTEBH0g2e0yw2vaaHyy401VZDHIGJijY8uUAas72MpY/qbNMhmAKeJoCdaujGQzhagld7rI3ME7la15KA1y4f89z6SGUWaYu5GGiDixi/cAO+UeX3NoAsvNKnGubn8847z7L00DbACQBsACp1Q2pY46lP+Le+9S0LuKatSmB0HcAvydu7alA9/K5pd7lVV1nVve71rwtZzMazxi1jj6/wLVcOBfw3beG6AHUlU1BaU62JWutUbo37jEWyvNBX5ABgwS+966vHPUs/RSqvvvpq96G1P2RNhvmXX73Wc5ROtmIdywgLOf717r8awCWov5fYm7D3MqQNGVIHBZC42WabmeWrmH2thlgZCB8e7li3fOIQ2pW2upLCuQ6MFWROQgf6ZsvaWyW1LoxkpEQ4t//97+J1E7t8Kpbsn8/+0807z7zVtNNNpLJEBr01Cbk8/sTj7sYbbrRkBCHuq0kJFZ0vjN3W14BzZ591djZOpLPgGndb5QFVkeeX7LG7/nLXaA2fZK1yxkGwiKXhc8TtSJ5xzRe5cLGub/3jrRZHR4HRY4871sYuggIhZO19eL0Puzlmn2NUAaNx9EoY0qH78w5SizXvf//3f80aLWVPlxW27u4szVWP8o5Tcof56rGN3ma4//QrKYE+QXklpT2j39UEvjMHTtevYjea+ICpO/zTg8hfBF1gss3Bkbn4YgAb/t1GO9vmQG7TTiKkbMasNnNb0sRnXJyyl2Pa1+hnpbccq8xjzWpW3oZmokF6kCF/c1Jf4j+NT79cWvCjxmXBsgX57ENc2qYZHxoKv5MrjIHS4SHTmv/4xz82zWscCKpaAgKuyqAlzWOagtWsDr4at2UqcgPm283nzCrhsxRZf4Y7Li8BUE7q9FHBptJqh+w4vm3GNv3J6ZaudPXVVw9a6LiqdAootX6sTV/FPCZScgP53W9/Z5pV3DlE1KSdjtsUoAztEbcxPFTJzEU/RRy/+MUvmgZUz8ulxC57TziRj43fk82g1fckoatq9tCwkUgVqjSAPTgppNmlP0Ywhfhwh/FJDwwU++BiI2Ovma2SCvZfz//LMh1JVtIsKxjb5oSUyp1JDm0FouYTDgSXtpERd8+991iK3VVXXTWQAY1X7cfzo1gbWbLi8bNGFcCsz+LypsxQtqZGOikW4z5Kmx/X5AnEBPe24SGbe6xpaMz32Wef0eMvSnig1LlyuRNo03hiudH/0NeRYbP4/P7m37t111nX2pYWXARDe4jvNs6XO+tKFgHVGIrPKyWkYM397W9/c+94xztsHWnukYWsY1I6IC/9m7Pipf97Kbg76TyhT7Z/US4MDlqszxtnf2NwKc0qW5IzV3VqeAd9x4pG0cPjjj8urLmw5n0RTNWegdgpvk7xJlpjOpMkI+1Z5o1zDOJOnxVbwvebb7nZLf3upd0cc8xhrpLxmtJYkHM43/z6QX68H3mYMsAnIMCCQgFFLDa0iZyCrLEWeRfGIKeovgrzx7OK9RJ5jQmXPsd7jj32WFNGES/DWWQW2Bb3+0TfnV13FfPdj0Fpg0ZmiWf6BGWWmKaWnSwB8l6JS/y60qGTA/axNrsX600ba4C0QOpbG2LRK0FJ3xHLIdawtxnbGGTeaM2oISiVFdLioshaYAqWkjpSKMBy+umnu7nnnttt+pFNA5HRxcozph302XsEzExDPDJixcVId8pFR30KAMK999zr3va2twUgBNjh7yFo3gNaq1vgC5ipsr0Aof3+5aEA1mn7l7/8pdt8i81DGlRVPTfQ5l2plC7Uxo3W0F/cAdD7+iLyBwfkoClebNHFgnsbfVWMQ3wpB3cqD6QZF9rsAPQ88UMm55xzjvvoVh91FF0zawo1EvjPj91ABbETPkWuQKXmFtCjcYkE8vPHtv6Y+/H5Pw7Ztxi3/m4kz2vwTTs77DXq3t2Kd0lTLpBpvxsaNhc/AnnnmHMOA9Vx3JCt7Sj1aQyUQ8pirQ8vX56h+BxZvNZZZ51K4C9rS2mXA2nzGmoRlhyhNjKEVW5yZ22InBnII22rt1wgW8lO61/kRM9q7ceZofgdVc7f+a53WvsC3eovbar+TJg7v+8A6QaAB5wBWcUeARo/97nPueOOOy7I3mpm4JbmY4HoI2PSmrSlOzzSAag+ha3+bRnSPNEkc9QNN9zgPvShDwVCEJQVpDiGkCgFc5KJi98rVTGyUSV2kRfa+c6p33G77bpbINj8zlxDPailTzYHkB5P1tU3xWkAiFlTfI6YDPv+4osGxnFnCjE5uXM5OdN4F+l4SQVNsgz+feihh7ovHfklt8p7V3Gn/+B068cqq6xi5OeCn15gciE9uYiLXBshd8Rb0QZJQugnFhH2AXE9c801lyM+7f7773dvfvObzar294f+7n59xa+tthFEgvorNtezvcbkJ6uZMqqJbIp483tkzs/0bZNNNrF9Zm5hwyNu+vTp9l6da3IXsz1CWmVfY0l7XgqtEOPmzx/mRy68Ujbo7OH3KDh23XVXG5csll3Ksfiuzigxs6im13sz5/HQ5v5rCan6j726EugTlFdX/hP79okgKDnzexNJaXv4FEZbMdMW3Em6APirRVDG+96cDHKHbGll5EhgHbGqkXm4UJpknjPVy13C/40MQ2jTZPWgwB5aPLkuyJ9eFhGBbLTjADEIjIAqROLBBx90b3v72zqAzAMXfm9g3se+cJlzWUszaPVCyMj0mtnsMkbjCYjVpc+z3/ve98zFi2dpT0H4XPjK5BS7WfBvpYsVgIwBOr8DYABEcLuQxjEFTbRjINX3zQCD1yTTHkDQCvspWHvAWRG37bbbzoKBTcvuCVOsqbRgXOKABjuZsxSwKmtIrLWmr/imM1eAMiM4gNUBZ5pTs7J4smey/b//GDnSXNmzIx0tewC5vkK4AOPyyy/f0d56AiBQB7hRtixZTgS6BMgBggBQBQDL8obF5/AjDu8MH9ANiVB65OTMU52MICvtjWjfMEdPP/W0PTL/AvPbd9NIjwx3rFVKFZtJymDtzzabyUZrOWimhztz/I1vfMPS1mI5AMCSPAINOnP5j3/8wzLJYW0EzGJhgCTg10/ANMkm+B3yJJ5noQUXsjgOXBNp509/+pM9C3lfZJFFzKWMtcfcA7hxv8GywPe3LPEW98K/X3DPPvusKQ/iTGX8nZ9JA3zD9Te4DTbYwMCrLJvaYzE5k9XOiLdPXoH18NJLLjV3OTTqp5xyioFk6niQaWq1D65mgJnEDMsuu6w76KCDOlahl192Z519ljvv3PPcJZdcYq+hGCf9ItUu4//Nb37jjj76aJPX4osv7lgHZMVSEgbci8ga2BWbllMm+YEwf6RDR1bLvWc599RTT7nZ3zi7rf255p7L9rKslax1fiZVMPEiPHPUUUdZbZfbbrvNxrjzzjvbfBAXssACCxiRfuihh2w+2AdzzjWnrXt+Zn8jV+ZErqCME7LCmqZ9Wd0CiYOQeKtiWKc+acgvLv6F1UOhHsyhhx1qe5Pzjcx/ltrZf8mSJquPiL+5xk3qEBtZk2OrpoiYWVUi9zhcybAMfXTrj7rFpyweCkwWLSiaj1fq7uwTlInFla9ia32C8ioKf8Jf3av2IfN8rZm8xje4CxD0MriS5r40nraAvq082hxoJetFm89KFoX+dMm87iCfIIJS0S7HBCfXxxJB8dpoAAKgDNCx2+67ub8/+Hf3hz/8IVxqaPkAvFymABnSYOInTXAo1edJR8rfN9poIwvWJYh99jlmd6977evsElxqyaUsVSfgGkB2wAEHmMvP5b+63DSXXOqAwVXft6pVmEYLDfBAQ4l/N3Up5plnHkdqWQA0RAKtvAjUuuuuG3zyiXfgC9AJAOF5gMNf//pX+z1pSXnX4m9e3IDhfffeZ+0Sf7H6GqtbLRQyIwFEZX344Ac+aIALTbWAHdrZFVdc0dyMbrnlFgMpfDGWZZdb1oo+3nrrrTZeAB2Ads0117RnAEAQOMYJ8F9k4UUMEL/40ovu7ml3W99ph99B6OgP4Ih2AHVUyAZYQgbmnmdukyvZf/gcRIh3A9YtdbAbqASQq2ikrE30x+JlRobdX+78iwFnxmhAf9THquqm4olUAEORe5ZIVhy7BPhjHkzr7jNuyQ3OCJN3PZLmPv6sWeiwUvmq7vSbvuI+B/EDpFqxQl8Xx6wqHTNSeJ8AnNydZKkz17qkP4DPqVOnGlEHSKP5J96F+QU0sn7YA4Da5ZZbzuaSueVngCYk5KabbjKwv9DCC1n7f7r1TwZ03/2udxtBgQAwj3z+zr/c6e6/737TvqOhZy09cP8DNgerrbaayR33S4A2e5O22JvsN9b9XXfd5f5y119sLVDDiBgGLED0d8stt3Q33nSju+3PtzlAKZ//7XW/tVgz5o7EBbTP+uFn9i77gH3FuuN/kWcsYWbx8WcJMpWblYoNaj3ceeed1l/mRsRZSQwEpJnX73//+52kHJ6ghyunhqDQX8bPPmVupLyQsgZ5Kz5LSgT2Gvv0Pe95T7DgGpHzSgOtj5B5TW6QkaWKvgVLsXezY645lzhnIEzImjXJWbHM0suYFYZ1gVIDy+Rvrv2NyXb++ec3ZRDEzerYPPigFV6FCP7g9B+4TTbdJLiAIUfIHTFyKI04M7DakGGNtUT2sJVXWtmI8dPPPG0KEtYVpJbfQXZZRzzLmcq+/sAHP2CZ2YiFQY6ysNVaUALTjRIZjAcjxJ9NFWx9F69eJDtTP9snKDP19PTYuYmwoNRt/BjIxqC7ZEFpchlKh9eWqEwAQSkSsSZrUQrmS6Stx6kLj6eHbdp+E0GZETIvEBRzf/LZakinSYEwYiYEWhVrYppmN9AJdPdxCQLqNg9RLIjAgdw+gjvY5NGAYXuBr34ua4ZZDjy4APChheZS3X777c31gi/aAjTyDgC6gCbabYHbxx5/rKOhH+wE5CswGbBAP8//8fkWUEvgL+ABQMbztAnYWHTRRQ10ohVX3MEKK6xgWlAIhwJhcekgFS1toNFFo4o/OgDFLv3BQXMHoa6BfNcB6YAi3kntFQAg74bwob0FVOBeAojgfwAxY4agIBNA5yqrrmI1OqhZA1gG8Hxsm4+ZJhsgz/OMj3apdcA7AEFo9yF7F198saUThgzhurPUUktZ0biHHn7IUraiiaemBppv+rXUW5eydfHLS3/pIH+AWYoCEtz8ta99zfqJdn+vvfay+frd735nfaJd+kqGJdzyAMsERv/Pev9jWna02AA7gPqiiy1q4AvCCABDxhTwA2wBrCGDgEe+DBQPDRkQX3iRhY0kSrOsuBu5fQk4y1VRmmw+L213TKhoh2fpJ+5+vMtirnCR8oRHLoMAdsCh0tEaYPdzy3ss+NhboeTaKMuFYk14n7nhJdoGufPYmvcB7z/4wQ/ctttu24lL8BYouR4q7kuJIwQ0ZUWx2B364lMTG5nz8QxyX8qB02A1nG22jruc19YrHiw+IkOczoizzFaMDVImiyDnh/a6zgv2KhamLoISN5ych7F7mwinziC5/MnKGRNsSACkQC5pCk43ooLrpbe28XetG7lt6m+xjCArZ55xpu0PFAaQAggH+429CtHnDGH98vkll1rS3fO3e+zvZAtccIEF7e+shXvvu9f99Cc/NQLF7zbeeOOwj9jzEIppd02z/cHnibtCdmRvQ77sAebx3y/821wqOX+QE2ce59LCCy1sZ6isyXPPNbcValx/g/XdkkssGdxOK0lHSnPQpNBrq1SMCU+MRWxxjvXy7X9uZpNAn6DMbDMynv5MBEEpuXjl/Hs7N2B3HvpMG1lCkB4s6dhzwFgEYaLMxW3d09KsQenYay7FxiktEa5Ytmn7uXlKXqSLN/v+OuuUxpZeAonM41iIrT+6taWd5KINPuw+sJZmpF2M+xQ+rwxMxDh77bpIiGIZYn99rSUjLwo0V0C81+ij5QVYU5vEAL539wLkCaQBjhVvEru3yK9fgavmj008weRJ7rRTT3O77LJLR2vvXc1SFwk+x0Wv9hXML9IljT6f499/vu3PpsGmFgVtWrwJdV+I/4gInGl7fXxGLFO5XwTXNw9ssRwB2JWKFZAnFyX7vECjTySgOALGr0B1zYPGj/xI+4sbCQSBL4E++kwbsSaZ/iILgJGAf5yhKKyHEWfWA0gYrkm43wGOsETh64/2FnKJppl5RQsOSATIQ2YgBdTGANwBsJAl4O388893xEdhLYCsAthwlxLwI/YC+QDeaR+r00477WRWOggn8jr1tFPdueeca8SM9tHas76IgaAdLBdYrCBSkDLIFkRVJDoEVCtmyIN7rT3kY8U4J082QgoYFEFJU83qM3IxUxxXnCBCyQNELHiWeCZcqALxl5XI7xuBfr6z52IXOs2b7Tcfx0BfAdm4d0FK+bJ1Lre4pHq5YmOsAKWST/iEDKwZvZM+kwKaPkOwRYTidai4Cog3MRBKwJF1MYrObfqGlQCyzJyxvnR/BfKD66VP3kCfWUO2Hz2xxeXR1vxQxzUyJGjw6dblriyZ2VEaxYwF+Thnlo8F5l/A+mGxdMQQ8e6BQVtnUkBI0cP+EkmVC5ji7Aj0P+QLh3SsoFHKbIg7RFj9khKH/S3CHZ/DknMYhy+OKWsR72U9E6uDZZj9KFfV4j2XuztLD4+FoKSf6ROURsgxqzzQJyizyky16Sexj71o9NtaInLgu60mJCYAbawT8bva9m8sVoUmgK5+lIhZDOJLVo50ztqSofRzdX0o9bPpMxPkPicyghsX/ueLLLpIp0c5S854ZV4zJgEGuVXJUhN8rGM3kBayiQm1gBnDMo3xW97csbD4+Atd6gEk8vtIBjEo6ZrakRED3Ghb0UzGJCQlcNmYodze9NYiaiYAeHDpUCairDtMzdli86sCdFiohl42koZVBAAfMoh5dxaBRxu+B6vSVFf67+dA64fvP/rRjyzoGeKTe9aAIRY7n3o6vMPLm9/LkqZn+U46VGIHgmyjQ1KA3X4VASm9x4KVPYiPnwWk4WIEmRFJkCys7017PQLwJif/AdYX5GeDDTcIvzOZyg0uN1eFczJYC9yAuVfuvsfuwZUx7M+xnOM+4xNtsOchPlipBK67uliywGqPJH//69/+6h75xyPug6t9sFJwUGtFZGK33XZzp333tLDXLIjb1/RRvIwIlVwTybaHhW6JJZfobFEsr97CVem37xOfh6QyL3wGa0lP6ckLY2S66cuUKVOsP0Gp48+Uyvnjs+uFPRHtnfg5Yss++9nPhuruWrd0wc7BJFFFvAaQg2JVpCRKLUwimbQD6V92mWU7NV6If4sSHAQ5TvTd2UYpycub1nTNedf/08wlgT5BmbnmY1y9GRmqqbTdw8VW24n00OlF49FEUHKXeptDKdenkvWljYRLJC91v2rTVvxME2gptddG5iXLV5s2Uxm3lLm034A1NNHnnnuuuc3U1pUorcMu5O5/kci8BPZ1wUuriSsSPuz4X3eQSPKCukssM3750KNN32OPPbpS2QrgFpdEhsTSZ0ABMQDEgBCDoHiKUEsmJfglq1o8RoGr4eFgiZAFqljsMgVSUXupCxEWDfzdKzEfTaQvnYNIHgroJy4ECwpuYIYzoroRnV9USUQAdf45aX1FHAXQf/WrX7m11167kwDAp7eufNZPWhYkimxqYiX/EWfB01T3lkUoyKOtxlhpXr37FP17+KGHzVKzxRZb2BsFhuWOlV1fNYocZRqDBGMhUjKFsCeazsncuYL1zaexJiaFdduVtCD+XBNBieaWOYMM4MbIWlBWM5ubKKMeH8GSSZYwJXOQtUnkBJkpA58yUBFLhvuULUefzU3kPVhrorVpbo/DI+aeueSSS7r55p+vOyi/6R6I92z0b9xFKcSK1U5Zs5SlsOu8KrxDySdwj8RaeOSXjwzZCC0rHZXnfe2oLoVKsieZU3NF9Moc1g7/DhnFfJFL+ohFEddMYgk709dJ0lFUkLY8x2vPz5b3Ut/Fq2lBzjp/7xOUWWeumnvayR45vq9etQ/j1cTLBJ4cbo0XcjzKXjQ1bQlVBlBWDt+27bSZjV5k3mSFaHOIJ24HAitFTX+JsHlggRsEsQEX/OwCi2/ouujbyipHAFuSQgU2y82JDED4jFsazNii0fSO5NLW9MkthdgKgolx36pc+AJZhc/Hms6wJDyQJbAZVyFcjQQGupZNBIxrraR+fOyfm2++2TS0uB1JG1pxmYn7rH5n1r00qwJyuF3RpqU3Vf2DNgQllk3UT4HFfzzSadeKCKagLumrAGuYg5i8eC20gpJxD8NvX+BLLnE5S0d2npKzRsRS8VJy5Qvgv+QOmhmD9cGndpa7UJoqWIBxLMRffSXwmlgHuShl11furCqQH4iE3CXpn9wYu0Bq3d7PzJnqlEDMWFuWqMG7isq9SUQQ0kCyCtwjicHCLQpCwV4CPON2R1wFbk78DeXJTTfeZARwjTXXsFTCZp2KXLBSYqD6P1ddeZXFjCmuy4hEepb0qPQgycfyKyzv5pl7npAiutJuvKcKclSME2MiAQJJRYiPox2tT02rkjpU9pZ3VxOZCRZDLwgpNLT3TQE0MOB+dsHPzBWR2LRwZpXOgFSp0vY+6OXujNvsu3i1kdws8UyfoMwS09Syk6WN33RJjJ5g3RqQukOnrlu9aPRz78gB7aa+NADpGBjWSrSpnSYS0HQApxrFHBlKwWMB+IZx9CLvHBgtjamksfcB8tJqU6SQmAfVfeiJzNXJW3JoAMCxzzT/xk2GrEIEncd1HExeTcAimT8udgPpg5Ms3SjxF13V0mvkVH687P0AACAASURBVJmjaK/JAkVwOYAP17FKDIfmtNf14jXzV155pQXA4ooV1y8pWlEy6za2nsgKc8I3T7C6EJa2NgKZJlqvrS26OKXrzP+MLAjkxsWLLEWVr3j8EbEpgmGfEtXcfSYNusMPO9x94QtfCNrgYO0qyTUmg+pI9Ky5ko2MuAsuuMAKkypOKgTCJ4QmO//+l4pPEQAkaQLWjsXetJgBdHuXzxbWSFCS8WjuaOPiiy62bEwA93G5Afv9IyL3k/N/4tZbbz1z8QpKpZJSIZW32hJB8DVdIBiAX8iAilUiHwX3S1mw3777uf/6r/8yQou1hS8sJBBSxgrZveyyyyzYmyxYpDkmAxqxQ2SnIqkE8UKMJU7BrDMiWGWdc48+8qi5YpE90DLH+TiiiuW07hxP1hRtP/f8c0aiUkKeunJ1zVe0h6SQgWBAopAZmfnI7Cc5KU4vG8SeuDVCar7yla+YxRHZ8mUp2V/qpGTXOXvFr69wd9x+h9tvv/3CGVBrQUnP8dz91nTHxZ9J74M+QWkJEmetx/oEZdaar/rexhaUlprnWrBWB8SbNKY57U+dhik3stIh1BbQT4R1ps2hmQO9dTNVBzibZF6SYVtZNa33nLarQCAUTEqTZG669tprRy+r2DUm1ijn3t9EUEp9jj6nLE2qhSINrECNNVHnelNDkom7UFE8VUSX60TWOpMjqIU1G1ccr7h5RIBGgfFZACjZJP2nf6SXJYMYAdsClF0xKCUw7X8vDbwRTz+nJ514Ugg4j+soSMYCeKHpAinR32WhwUUQSxyB7IHoRnurYuFLSURM0CNix2e23GJL98Mf/dDmP+s6p44kRCi4jKWuKyPONPWnfOcU94m9PhH8+2sJSsMe0tjIrEQRQasnRPxLFF9TS1CS897AtZcD4NKC5HfcoZNSObcWezxXlGDhjB+c4bbaaqtOIHambkzdmhBBl9VC7kpY6LCObLjRhkYqSd3MsxCPKYtPservEAySFVAjRiSOdqxfg4OW5AGLC5aF973/ffbMa1/zWmuP/YzLJnKgIOy73v0uc1GS9WB0S42EIoq3/OEWsw6/e+l3h1iOsM6ThACVMWeAuOI9UKJg5YVQKDDeLFzxGZwjy/GejdY9adovuvgiK+CI+yH1ZN405U3WnpJvxEoFrQ8RGb5PmzbNkk5Q5wRLscg4bq1rrbWWZeCDDJKmnaQWZOJDbsHFLz2rm5R1vdydOUyTknLW4KRegUbTpdj/+6slgT5BebUkPyPeOxYXr3TT1xGbXi+2ugNlrISkBkjGF0ZX82MhbB7UTvhUvRIERX1vOqubiGSNZSUGBtTowIIS/PDjiydyYcnKsu3c1ExEquk/5phjLDjatOgR0CsGB9esK2lSucCPP/54y/AUtJwZAFJxE2kg0xAJgtkBkWRACzUFvE937HJk/+4E2YzG1BTWEiCILEFYZWIi2QUiZcGIg7Azl765RfkAZLJ4bbrppqGCt+RTAdBpv2ISkHunc+766683QmXFNdNCjN4qUolL8XIIQDdZHxaDMDxsWce22HKLSgB9bOFRAHoIRG+xP2kXF7r3vve9lerzRcthaR0omYCvYv/k9CctRSyWJNV9qRClusMo6bfiRPgI7j9kN8Oi2JN7UmFfKFCd1Li0C7BuuzYF4OO1KNnT56eefMri2chkRtvEjGAJwV1rqy23ci/930vuD7f8wVJJL7PMMiFJAZ+19OVk2MKaN9ghN+wpyIn6rL/RX1JfQ4bYe1htIEV3/eUucw0l/kVnB2nLb/79zUbGFBSu+6a15cjPHeOmL9f95jqrqYSlh/Fjoa3sz2g+s7/37SlWBFJLynLWIGnIsfZC4qwA6osv2nedk6oHhAwge7jEcl5QS4p051ia+B9C+N3Tvms1nuaacy4jJiQnIJ05Fs8Tpp7QIXckGhgLOen1cs3tzeiOsnWUxo31+o7+8zONBPoEZaaZignoSKqtqNPGl8B3E6AtdbPOopLrRw4Yl9quudwbXYlyQCkGeOk7xzr+nDzr+h2/d6zvTK0dcZslmZeAY01/DID64EldynqcixZAAFADsAXwUzfnM0DmsTsLff3qV7/qPn/w5ytuJxWA38N2MyLmUwLj/nDIIYeYhrZ4IedIf84y5RsAmAOsqByugPEubXkTiYsBvM92BYD4yEc+EiwS6m+vF3gcD0b9E2q4sO8s/sTQXiSJksa0sMZjchP+ncuClb4n3W8Z4BLPm6VJzVlQ2uwZvVvEyrt4AWgB/KqJ0RXf02KPBxcvn9r2icefMKvAzrvsHDI7Sf5d7nNqv05LPeDMBY2+hWxgcsPL7YG6czyROemMlX7X9kOTtjy3BjLnBNaNF158wSq8x4oAZYirrJM4mYIfjwgdZxP1eYhRgegE61lECnkW8I7VBiUBcSZYXUhjjesV2QkXXGhBa5ksWRQnVMC9zbcn7lnrWUG+ipdj35MQAtczxqQ1mttPIb24P0csLbOsmiPO+n7Pvfe4t731bYEs8AzzArkjsQXkymro+Po8WEtUDJIaR5AlrDl8caZj4YHAYR1faeWVzOpEjafvfve7FtwPASJJgea9WAelzVmbrp3x3J1jvU/b9LP/zCsqgT5BeUXFPYNfViIopQ2bu1DGurnbgOUYRLQBNTlQUgIUJdG2fU9Ab+OYo7EQwqYx1nWnJPMJJCf2+tLl4eNQALxrrbmWu+rqq/LBzU0iHeuai/qmFKNKd/nlI7/s/vfA/63UBKh1karpY5za9qKfX2Q+94CdCiBNZZ4CvQJBscJ+jz9ub19kkUVCYb9es/lULAIQSufceeedZ+mApTlW7ZbQdtO8ePlWsniNONOgUqitksVLbfVIUOR2h3UK7S9uKrh4CfxV1l9pL+fOFW+1o92DDjzIHXvcsaHQYCOQagLavgDi1BOmur0/s3cglZ2tXFjMhV8LMApUA5ap7o4rDV/EOlUShjSB/GhOY8sQVcgBmQDibB/rrEaZuVXxyl9c/AsLOH/da19XdctL11bdHk/kDfEhFoeMWXHCgJBQwK/vcGSnSTAiIsneIsPVuh9et6qsIHWvt7LYMh8Zsb1HIgG+fvu731qNEhI3LLfscmbVo09YdWRVsSQBkyeFWii1BDWSoQhKpwMdMiDX1IriI3PuxmeYrCrICzJFIcclllgiWGFUg4g2sdbcfMvNbv/99rd3UiSS8VDHhFpRIV6FIp5ku/PWKLPODA4YyYOM6/cQFdwbsU5akoQ0aUCbsyV+ZiLvzvHcJ732u//8DJVAn6DMUPG+wo3nLtY2xCHu5gRt7tpLtUabXJFYW2LlLSKxO0xW8i2AR/ZzvcikV3n7S2q8K6UViBmD9aQCEAMi8P/wvtdc7LikUKguvvSzn2070B5lblXb/fxyYd53/33uzYu/uXpxNmmHC32zTELejYHCdBCUjqeVT62Zm8OWBIU1SxFJtJ0E4CqjUNaCUoqhidecil46Z24Y1CkAOIWClNR9UIBvWxCJDzspSH1MF8TvmKOPGfXZb6MEqNvLXgtNPAMaawvkjmUaAU77dZt0pj4lLeDv05/+tBVnVJ2SEofIuuYVyD7yvPDCC90mm25ScbcLVqUe1rmsZpVsUl7Wcl8L2dJy7RbONQFh+nrppZdaoDgxD40ELXpH6VwRoCf4HoBLCmParSU/ad8LoHT6E9Nt7WqfqYhh19BrznMltmBfYalYc601A9lJg9AVZyFZh/d5BQxubLjdEYCOpWLLLbcMXVHmti7XybizhTsBNyxIwtvf8fZQqLEYJ+cJdzhTPbFRti7ev//++7vjjj/OSJbGqLHpvJJ7maxpjFUFaVUnSGSFuVQWM94rIqWsc+uus64jhTfPWGxT7qvHc7zV3ozfk2u/l3e23af9514VCfQJyqsi9hn00l4AeK+azlKXc4dvU9vjISglbb6hp0yRphwo7UVOGvd4D726d463bfUx946Cdrm4Aus0tMnfpPXlkqVuA64EWTeUV0De8eXJJbfH7nu4b37zm6ZZ7AJkdSQyIxhpEfn+7VO+bYDXMjdFFZsrH/OEuQtkZ4A8YODBvz9owbi4WDS6eDWt8YjEKM2upRD1FarjeJSuoWbmPrj3RUUpQ02NNGOX9mAvQCUiVD/5yU/cev+znmnjTbY5rX4Pa9wsX27E3FsszXCcZawOLNuD/oGCvJELgfJopy2Fs4936ck65QseAhYFCqkkTzwAWZSs0nlEVHr28x9wVqMFLT9pYYnXICapK2NV3dkZr+VIZnLvIn4KrT37rJLYoAlEljTmI87SBJMoABlkXSnjttN2EjILoaAN5KC56gjVN+Ln2YLrfdY0y3g31CkIKkueVWR//evdk08+6R599FEjenPMOVpgkflvRfyi9Q7xeeCBB9z6669vnTELTslVzrvqxW5gjO2Qgw8xF7HNN9/cHXfcce6gzx/UISiDnTVp333sWlrxnfVL3Ist9yhuI2QSnDzJziW1Z2KL3H3JZnjpLy8dnY2me3+ssKfXu3Oi7tOx9rf/uQmTQJ+gTJgoZ4KG2gLBXjd83dB6ISjpxa+f2x5sKdkokZXouRB3EL+7DkiVxjreQ2+iZN6rvEtgqxeZF8auywo3CqpJQ1CycQSvgLwF7FU0jxSkX//617su37HuUi5zAMzUqVPd3nvvbc20skRovgqkHBANyKMtgoGlha5kB8uBvdxeSAA91dOpLA3YNxAd1zbICaIwzyJ/Am1YygBVlViWprOn1PbwcMdFxrvtxNaeCpBsmrgMmVGw9G2332YuU1ZPw1eGrzRXd66k/fbPAmiJ8dlxxx1D8UO5IDV1Nfw9Ap1yw4OgYO3ANU+kRWSpkpihzZ6S+5C3oNFeyOKUdrLHc4W1hHz/+ew/LSaJLF4m25wKvK3Sw8sW4E26YOJBaM40+3UEIJ6/aB0yXtYVKaa//OUvV+KmKnvB908kU+vaiOPLQ6Mput2AkYhLLrnEiAqpjCEq2l9F7X8saxEoN2JFOYl12WjjjTrnFPsgTlaR7HvdZSge2Mqkuab+C+9961JvtfgQYgErmeoi2ah9PivLiNasFbTETSvqX5dLrI9DlBVm4403Nhcv3BCLa39G3pvpnS55jfedrTdw/8EZLYE+QZnREn4l29dhlNNOFTRNXd2LLvqurDa5sbR5lz7XBGKSA6crqDmXzlEXdd2hVLp8E412xUxfACYVEaSgKD0we5R513ib5B2/LwVZbQBMpr+VOW+oiK3+ogkkeJTMO8VA3nQNZKwJ2WDrRMYh5a4HtKlfumn/hoasGjWVnwO4U/arDFjw6KC4Uw3ooI0cGHBPPvWk+aYH7Wp6KcYZy7z2uQI6knWFHzsxB2hn6a/AURGMtlnnft4gKAf87wEdIqXaDTnrTpv9GdUWwYJE9h4IW1y1u6vPCcCyJRnPm7cOCJxfccUV7gMf/IB7/eteX82Sls5Mm70ZvQvXF7KvdZE0zY/S4za1m/wdArzPPvuE3gVwnq7ZOP1u0kacrhowjHXqxz/+sdt9j90NsMpKoyrpbfaInpGFMz7XurLP5c6N3HpI+411anjEXXfddRaATjX0oottKYtfgbigtb/99tvdiiutGAhC7drK7ekBZ2mGIfzEIB19zNFlEK1zMDqvY5npzGGdkhXs4osvdgSVP/zwwxYsTuyYkZTIamHExgfRW/cA994KaZaMgU5tkaefftottPBCIROcCFEgE5HVTwohziPWCect6X9lEaOS/Ac+8AGLk7EhoZTway/ed5W05bmMV9F9GX8+dhujfx/96Efdueeda+sgTkDQRdRy9/5E3p1p+/1Cja8k6pyh7+oTlBkq3le4cTZqjjCkYDV3OOSAVuniLoG8FPCmw28iKMmFVfF/9m3JT3jCJVt3UdeB/RjwZQB/hF7KWW6agFIbefeoAc2C8rr5KYAJS5d53XUWNP3907+fdx+R/DKE0HiDr6ad1UDmSF4KsqNgfdY/AIdg47nmnqsjudLcNhCwIHbfPmAH68HaH1q7k3En13YTKc3Ikew4aC+55C07D4G3dZmWSos/XgMjzuqgEB9AET3r6rClEihbfjLzL2CjqtSALjTShx12WCWLUON+jLTUtk2SwGaAGYCLIPm55pqrXEywiUREHVERu8997nPu+K8db+tAAcXdR1OHgGa/MnKhnWeeecbNO++8nSDhyZOCO1WljRbnStDm+33wxz/+0S33nuVGY5ziPZLrYOYMCoDUDdiYsW5SSR0Ne0UzrjVTs0dy+1KEiUxP1NqYY/Y5OvUw0MI3nYMNi4WA7NNPP93tuuuuo+0lbkjFJvw4tF45n0477TS3x557dGIo6uKvau5O3Tt8//UVv7bMVhAD5p44jFVXXdW6BFEhEQHkA1c14spQPmhfx3FG9A3XsdnnmN2IBISKdM0q/FkJiJe71nCnNsvD/3jYarjQD9UhoV9YdN76trd2Z11sWoeNG7j6AH0n5fPJJ58c9kDRxa1PUHqUbv9xSaBPUP5/WgtpHZScljq+PMZycHTf7NXfNGl4S/IuAODs43Xv6HU+Uxn00o/0XXXgKQUR8WfrSE5befdKUEoyrFsTSV+Ufx8XmhOnnmgkJbgKlPodkeMUmNUGSMakOkNQlMXLCjMOTnIHH3KwO/JLR1brsoRTb5S0dFnNMuPHpcLcgwYGDewAnLLV6dtoozNrhOJ8ADsKKipuotdYBhtaYQ0o7kRF7LJphmvIqYKtDfQOOHPrwOe9FMhfu2cTGZm7iK8SjmaaejoEyQdFRNP+rOv3yIhZ07BIoO1VQHM2HW7TmeLfI+CPTElNi+WgoinXPKT7O7MfQjYn/25ZTACg1ODgSy5/sTy63CgLMtC8A9bJZAVwNrepXKKBJjkn47KkFM65P//pz1YrgxoZtTEoPZwrAHTc3DbYcINK0oja9NhJ+7GMqN0BUc+69+UWa2aPyq2JNm677TYr7sg5gxzIkPXMP58x6woEYeWVV7YUvMwjlg4qspOggC8RWeYVcnLssce6w4843MgtSg/1m2eZvzi9O3+75ZZb7P+99tqrk7iC1NmeFGLJhhStuOKKFWLXyvWsl3vTK2zI5rfddtuZq5udj+OphTJRd6dtml4G0392ZpZAn6DMzLPTY99GhiItYNOGz12kdnMV0srWadebLmP9vdRGEzjoUQ6Vx5s0RyWNd0tNbWu3sF4ISmke6i7TiSIovch6pBPYiQYRn/FPfepT3ZW64/YikJeNX8gR6pzVpaBNZS6kffziEV90hx566CgYK63RnNxSMEatF4LMJw268849z2310a1GA+RTYIQPeQ/WD4AJReDQnE5505QAYnqZBns2s86/ddK33Cc+8Qmbo9gvvcsVqWF/auzmiuU6LnQhvWpqZa3b4xkQLJcW+g+Ye+Mb3ziqic/twZb7siOSzgvRTBPEncZ0tJJxaV8NOHfaqae5XXbdpQMuc0H92seF+dH71S805k89/ZT7/U2/d6uvvroFyVvsRewqlOt0po8xQKd/WGXQ6v/3f/933jpVJ4x4bUVWR+Qry0A2y1jyua5XFM592oSsKkOaJXmQ9aONYiV6hjGTWpeq6uzL0t4sneNyk5P7Fs/d/8D9VshRMU7KfqUYDvYJSgfiQyAMrL3LfnWZ+/GPfuzWXmdt9/GdPh4C93ERpG/mMjpp0NYqdzDWGSyrSsSBtQ5rzOW/utyt/N6V3bzzzGtnRmyRYax8Botpq5THTRugcHdaLJobMQUQiT2or2LkpHTXZs6ELpKd9qV0L6fP5ZR7MxJPNMms//cJlUCfoEyoOF/dxgJBabICxNroie7yWCwopf5OxEGTHnQlMJbKpAcg1EHBGUG2PWTHMwepZSFuq45UToDMzWVoZMSRfYkqxPvut6/9rMwwWblEWWwMLDQBjsxarbj5eXAma47cekKwea7oX9t1FclPFhr5kgfgKHn7i7InF0TfdypXA8zRRMvPvNdiiik4oH/EBR100EFGJuQ+Yv0bDcyprrzCepGmnz7RDlrT8354XsheVZnHtooM/2YFWwPqcElba621AklJ3cBqs/Rlt1+nwOj222/vzjzzzBCD0guBLL2Tfp/y7VPMdahCIkqWiAx4q/j3e1esJ554wl177bVu649tPRrn1EbJUiBzykAXJzqokCmRp5o9kbqEaY3T9s9+9jO3wgorGGA3ElwCmm33nI8dYp0priOO3yidKZXX+ngpWSN323U3973vf89/tKEjGTmm1qtvfOMbNu9YpGKLGuceygDOHmUEi2soyR0Wt7idd97Z6hSxFvkMP+OGh0WO4onE9ZDW+MorrzSytvzyy7s999zTLCMQEarCS3GgsUOGnv3ns26BBRfonME9yDx7BRXWnZIJsKf42mHHHdqlXC/dc+O5O2OConbGO+7x3Mf9z06oBPoEZULF+So3htU91ThLo5sD6m0AbI+Ao/ZQrNOuZoB10GpFILUnAKjLNwaRAkYCaom8GolGbopL5KZXgjIW4jhRBKWJyGUOfRGUk046yQJFN9tsM5NOrI2MtZYKho6DLXmen3WRqwhapyHv5uCfUZBpDOzMDSKyqKiwm+X598XYpE2saO1ygDYqABeDbrkhAQCor7LM0st03IV89qkUoFfWbV2ci7dASS5oTbvWfJsjJbPOaBNXLCrJW50CNPz+uV5dvFRjRlpkCMpZZ5/VXagyBgtNYMT3JcylGzHr1IYbbeje+IY3jrpjxQC6ZM0ovMtI5fCI22WXXToA1Qdrd2n76whA+k6/JiHCjzz6iHvTYm8KwdEVrXXbcyWR2fTp061690c2+4iNCkAqVx9pqVPtcxqrV3ET8q5YD9z/gLVjRIIK5LImRJXQwzGZKA5iK4JNBymVRzpB8qQDXmqppQxYpymB9Tnt0djFqu4c53MXXXSRW3+D9UczeMWxI6lsc+c7e98HyuPeRpHKSt2iunPcr7kuRYi3yp36nVPdjjvt6F77mteaJUH7V2eOLD4hKB7Loz8vZH186smn3GOPPWYud9pfzz77rFWxJ66J71jRaJtAfHNdndzJZtY58EaLgioJB+vxkl9cYoRBBSezqbrbnCnx3ZkhbYzjqquusvowBx98cChe2dV0E34Y793ZJyhtZ3OWfK5PUGbJaSt0Oo5BiTW6JZeTJk1DA8CumMXTSyJ3MLXVlreZkxRUtCU/ajsHSnIAKH2+JfDKPtaLvH0DKdjtareJ1NTJvKk/6cti+UTyO/aYY02LClAB/BAUOt9884XqyEoda/eqB0ZkJ8JFQXUaKiCL9Ku4JU3qBI0DfOTuIK2hNJQCIbStqttPTH/CPfH4E5a2F2AeAN1gJ44k/lkuEgqe5m+8UwG/lkVpttksm9I999xjdQvWXXddAxxmrfGpR3nm+eeft9oIaH9jsCa3M8ZAHzVmZXAiTfOcc81p6VpTP3llcRJJEoELhG6g43BNf+LgWoFzfZ5nLOuWB5+St54L4NcrNNRHPqfxyPryxS9+0R144IGVGiApGBN5FajS3+VCqkxCpnH26WnJZgaARjvM5yQvfVdfDGDL7ccXBxRIi0GlYjAee/QxN/8C81eyjskykq47rYeiSxFFK6mZ4dMVx+5vIoCqo2Eyl19+lGghbCu/n8JcjHQskqwHtOcCs/SFf/O/pXTlP59kgHnSelY1byP8Pq7H4hqGR9zdd9/tbr75Zrftdtvaz8RVsR6UmIH1alaL2XxKah+UzfheevElSyPMPFhCANL+ejKPNp9+WU0QD54tDs1r8NMsZXyeNYnbk/YQn9Ocap+TdY3kBhQxpa3aSuUZEomMbZ4mDZprFW5ItWdy5q6r3G/ROYvFmJgWzjiTA+mcfQV2e0d6TiaESnOp9MSpJRl5IFfSWBM7xXnKnui6C3y7tIecpz853V3084uMkIeimT6VteRL9+K1nZ5V6do0Uo8yz2cgU+pm9tvfH/y7O/LIIy32kGeKNWt6JSm5iWrCDjH+6PVea4M3+s+8KhLoE5RXRewz6KUTQVDqiEXyt/jgajWiVNuRvquXg+X/J4JSknmqfW866EsHe+7CrCNjuXYy8mb+AfYEelKoEYD5r3/9ywJ80fpRcI56AbrU0OwRAP3lI79sAI/Pk1aW1JgUkqMeCJc1xAJrzEv/95K78GcX2nP8//73v9+CUEkhjJZ5nnnmsd9zeaNtvfWPt1obEAW0k/h3A8p4F0D4Pe95j2XMuebqa8yNCFCx3HLLGUj7zbW/MZ9/wNBqq6/m7rj9DvePR/7hFlxgQfee5d9jMTZ/ufMvNkYyTeF7jfsFlzLayre//e2OZAEUGWQM9JUgalx2eOcSb1nCyI3VUxkctHG88MILVkmaSte4cJAelH5C3GgTuYlgxUBXFqe4RkQHF3XctwQQ75p2l3vnO94ZQJQATmxdMsDiY2z4DtGy+g/DndTK9qyveSFgOm3aNAsSNh/8gdF6MCIl9JV3AYDjbEr0W7U4aBNZUIFaMRisldlnn91AuCqyi0DJFUYk1NoaHqrGFfhUruqHQPRNv7/J1qNAK3Nsa0oZzXx9B8ZioNaT2ECq/H6w+fCAn79RCFRFO+MigDYeXwAv7r/Wsda+CLu+I3+yz7G2af9tb32bEYPb/nyb9Zd1uPBCC7sbb7zRYhuQLQHZ/Hva3dOsl9TDmH/++d21v7nW5odih7gMXX755TY2rF8QbcAscvrQhz5kewUXTfYyRRcXXWxRR5VznmMvoeWHOGLVgFhQTJOaG/f87R5rE9lCgOg7fWGfAbAJ5uYsIBaDIHHiYHiGNlZZZRXrL8/wjpVWWsnNPc/c7qYbb7KxEiRPtjgBa3NLbKtskXXOr1vIDvFxRnyVZSwGtCIV8e+UGlkZBv3fmCMIJG5UrBORYFtLWjc519XkDM4q93zhTqvuPnmy1XHizJxn7nmCBSa1iMh6w+8Jumc+FMdle4zMYHIH82eunR9Y1kg97veqkaT4QjbO9AAAIABJREFUjI+IiUimrVNf9JXn77v3PvfVr37Vnfztk+sTEDTdW01KNntxAWHkFI294IhWwKX/0KslgT5BebUkPyPey2ZNDpna1+Q2ch1p6IG8tDpQUq1VLzJpO85eDrZXy4JSkkOTVait/GYUQXEjZg34/Oc/bxr1Oeecs6O5izW4Ch727kzShJrWNHJZENlFW6v0nbIKsCwEjmmfNKT8DRCIhhXLAe9+7vnnTNtLQCkXNyQA0CtAiOsEn4co8IW2dvHFFzcw8Ld7/mbtiSDhLkEFcjTDi09Z3EAehIO2aIeMW3yGcQCaF1pwIUv9iRWENqiT8NRTHTcO+rjC8itYUTYIC+8DGFLrgcw7fN92222NeAF++A65AqgCHCEyO+20k6U4BggyNmJLyE6FWwia3O132N6CtiFkBEJ/7GMfc/vuu6/1ZcMNNzQCRLE65EYRS2R/ztnnGEEicJd0pZBEXNjIyESGnrPOOsvADaRyrQ+t5R595FEDvgRx7//Z/U1+zNuCCy1oxIy+A3IBs7JsMVbJH0BtPwsU+cJ0io+47JeXGbEjzbAAnIiELBtxBq7YfTCA/0mDHWvbbJM7NTQGB01WxxxzTCeVK5aDwcFAjJCHuWYpNqrgciLrQIjHGRiw4GbiApRxK4zZp6AOwfNo8z2Z4j38Wy53cn8SeXro4Yfc1Vdd7d73/vcZsIeo/v2hv9saX2LJJWyd33fffbbOIXgQCuT62OOP2fj4DPPHukI+VI6n71Q/h0Sxlvk3887f3730u93TTz1tCQpoB3Izz7zzuOlPTHf/+ve/Or+bb37T4j/w4ANGLqZMmWJgGAUCbQOI6QvkhC/WI21DPPg8xJ/aNuxLfgZEQ8aRPZZOlBrUAmENsV8gMS+8+IK76sqrLGOeBYOrqntJeZJx+zICPNtkd9KJJ7lNNtnE0iFnM88VCEp4VbQm6DsxQihVGKMpELwrYdHFL9d+PI7MncvaufPOO03xIWtTbJmR1S2OQ3ly+pPuhhtucFR4p2/ql85cWXyVdEF7Krbgpe6qrGlb+96lTISItphLCpWec+453cSvbnzpHI6HoOTWQ5+g9IKkZupn+wRlpp6eHjuXEpT0YCwdDKXX1Gj27SOpz3mbgyFHLEpEqYlctBFPUxvpxdb0fN07mw7aJvn0QgDVj6Y2tQbivrXVROodBaIEaODC+vTen3Zf/9rXg/uJAtVjt56gbfcuSWHteHcuNOkAecu25N1W4pgMLkMuT4Fbc/3yMRuy0ABG+L1ZIV772vA8WsTY716uH/FUAmoBcNLcW5uu43qigN0rr7rSzT3X3G75FZYPlo04kw9aYxVNkwtSbDEwy8TQUMdl5vWvDy480+6aZlprQBzvtDY8YLZaCj4YF1KhGJvYRcssRP95OaQpRU6M58QTT3T77b9fp/4Jrmsvd9zl4noQyByQxThNBl6mPAtwZEz8DdLAXN90001Wo4I6KDxDylXckdCIU2Gb7EWrrLqKW2zRxcyyBrn56NYfNc3+hRde6C795aXuf9b7HyOGkAbALGSHPn3yk580yxTaboDZXp/Yy805x5zugAMOMCJ2xhlnGBmATJG69dvf/rZZ0ajtseCCCxpwBGh/+MMftvdC8ADTWNWwit15x532XsgjljA+C+AnOxKAG0DNGOeYYw5bP4yF7xDSF1960QKQeT8AnucefOBBy5gEsOYzAH/amv2NsxsBBJCznljTyPXfL/zbZMl88nuAOF8AeMve5Jy1AUH94GoftDmF/BqpGRoy8kd/+ByWFQOL/Be57dGG3BKZc6wWxF/ImhRrw18eernjPhXVcDEr0aTJpmGXpU3uYKr9Q/tk7nvvyu81Gcq6xThEIOWCaHvWWzC1fisZn/wmjONUgsV1hx2sEKAdYd7lLHv8poql6I7hLOFLbqZFC0p8V+bOcX/X0U/miDVKsdL55p3P9nL4arg/uty04gFF9ynvQbnCvpPCJn5HLA8RcZ6HNLOPIJq8y1z4UAxM6rjuiUTH6auV4a/SN/+yUJcJy6yPpRHxpl3e9e1Tvh1ccYvzk8MeOetHk1JuPHd+m8/2n5mpJNAnKDPVdIyzMzFByRGI3CGRe2WdSVaHaB0YT4lLDKYniqDkNJ11AD8dZ+lw7JWgxGMdD0FpOph1CfdKYnLzVWc5a/pbJDcBX9xcCJQH1MRpaAFD0t4JTMlSYr7oxGoAxr0Pt4BIxZ2J2AriUXzNAZ6hTYEY+z0Xp6omDw6Yu9Y73/VOc8+yNr0PtYG0yJ2n4oYUgTSNIXZV4n0EhaL5XWaZZazP+nysvTdAhNuTYl28BjLIwadLRVYiGwBdNN+AW73brAME1nq3KN4ByBDQ1DukJRZosDlAFj7ugOr0ijOIXT1Ux0KB47JGKOaHzwftrHd3kTsLFpRV37dqcPEy+XoXHPniWypSD5B4h+IO+B7qZTDvXh5YtW699Va30cYbhVgGiBNyt6YHBowsYVHg9/Sf2BLWDyCZdrFg8TeC7Oebfz73p1v/ZFYnrE8QC4gKMsBV6ne//Z0RYlzgIIcP/f0hR3YlyASxVG9Z4i3u7LPONuvApptuap+94847zN0GQoRVi0Bm+sV6gPj86Ec/sr5A1iAuV1x+hYHXZZdd1p6D3PGFlYh2KXAKKaJ9rGsQE9pdZ911bO3KvS6scR93on2nNaJkErZeccvz6WohNMQHWLV7v6/1Wbnmqf6GERuI/ORJHdclX+1ce0eE2db8pEFH1fL3rfo+t8iiiwRSryNWroZmSfV7M8RseVeisLa9lUsxSbEHAEoP9T2bxnj0hd3JYXz6a97P2mJckNWiBSVHUHz7sp7FRBDLJm5ouNjxv/ZllwUiR0AKVrrOYeU67lfOuZ+c/xOzfFrhRdMH+g/6M0XytZin4WGbPyyoZAMj5or5wdKLiynWUYgxyRds/3hyazV3ImIZu5DJAiP3NQ2F85jkCChPyESGpTUk4miLJ0oyaLoH29zjbZR244Ra/Y+/MhLoE5RXRs6vzFtyBCU+eNsQlIKLV0WDlXOFqiM1MUFpK4kad6u4L9Ikd1lzmt45MxGUnMzT/s1omefkoQs6AqAB5EdBkxQNo6KwAocFUOQeIFDD5SsrSXBX8ONK3Qi4dC1Qm4DcOBNd5HJQubQjIkJFZTTwZBYSiAvtR77Wiq0IRESuPv59IhByWUNzDSCmTwKDBkg6HelYIF4z22h2Lx/IrQw+sTsGH1FqZIAuIBfNfNBiRvMdQJ76HgF7tOCxu5C004AIYiT222+/4B4TtNQeyAbi5kGtgddCpXn+JssTdSWOOfaYThrYKAFHCIj2mlojkd6VT+MNmtsOM7I1A7nAQgFJgFiKRFp/fZAvloRAVH1NGq0hETKbhsEOORN4I9B4m222Ca5lzBEkxUjxUIfMGWmaPMnmjf5B0viK3QoF7IM1wAeKi9jRV0u5u+IK7s2Lv9naYX7jOKI0lof3MiZIjILNaQcL1d6f2bsjO5/FK2SB8rFBoa6NEiR49zmRSLNgDI+4Qw45xB355SNDIgIRaxFfud/Jzc3icNh3pAz2gf2yhGquWTdkxoL8ktwhfCkRgI9bsix3nnGI+IaEC8pGFd0HCvyXrCFrzz73rGUIjBMldF0hNRYU+oqFEvfMNddaszeCkjkTRVZEnBkPLq7Ei9j+8MkT7NpNawS1AdfeWsTauO631xkhhuCa9SpSUulMsDUvIujPZDLB0Q9c4ygiCUn90pFfcriAYWHBAonV+5/P/NNcTt/+jrePuobHZ772hj+Dv/mNbzqKXn7ve9+zWDHGRyKDqVOnhlih7PXeRqk2VuVe7u7sE5S2KGumf65PUGb6Keqhg2kl+fijqStTqdmmzd1ERHLvqdHKBw2d+hO3n7PENGn4S+Nq6neJ0LT9XO69LWTeNf5cO00Wrfgz8WVduLh7knnJNcxrxbk4991nX7ug+TINuuohtJVdCzk17QIjTn69EEQMeMLNoeIXXprjEnCIL+vBAff4Y4+bZjJ2q6nEfBkqiQI6/fi7gEokF+RFqs5ll1vW3I0McOQCgmsIZKX7HiTyTqxaABERDwHumFTYZxvmSe4+ImwHHXiQO+qrR42mLc7Vmok61WaNy1VOH6v1529YDLxP1jsSNay66qrBRz528Qnz0hH66FcdoIof825HgGfW/A3X32Aua2i8A7lRIHWUzUsWNxO9B7HK/AVIJyEDSRXkbicLUnatpX2P1qxZUzwBFMAVCWic9xxg9PsLII67GvFWcbyYyFFX26W2CvtOcT64GH7rW9+yVNkkzshZWYL1MsrOR4yPWel8GnCsHRRDJfOWxb15mUvZElt5Ro+IgZBcQgTYFC2DPjAeAuqz+OFaeMsfbnGf+uSnOkTYB6NXAtBb7LNYycYYcFd8+umn3Rte/wZzF0Tpcu+995rrJfP4lje/xeKTcD1UEpCnn3naQVBYK8TgofyA3K+z9jo2NBJGLDD/Ahb3BsnENRI3QDJ/YfmTEgXyQrwbVj3OUuSPCxnxZXKlZXzbb7e9nf121saV5Nue/aW93LQfI4VUVxNNGKbpMun/faaRQJ+gzDRTMQEdGQ9BSV2BSt0pWFiyl1LOCtBmmE3uW+kBVNcnva/tgVlHgNr0PX4mOWSzgKjGUhSaSklbbkwxmWvSRuXGUSfzzGVhIHBk2LTNBGN/6+RvBc110ZrV5jJqc5Fn2pF1QMGcPKKg7NjK0WoKCxYt3IVwz8FVIqTU7HWNR3KWW0hsmQn9H8saj9YFYO6Wm2+xjEpBC+/jASogtWF/2Dz7WjMiDWTuISkCX3FbFVcY+6NvvGaNyxoK+Ll72t3mLiO3v+yZkpvAAhE3P/6nnrSq2xVLQdM6LJ0V6T5Q1i/V6BhxFh9i8U/eHUsJACqkMF4zGdmglScQ3kC5J97mLuczg1XkqrFk1hV/Ovvssy21sFzpigSlBAiTOaQfWFhwTwO4Es+joOsuoltDcjqLJ5kILxedKwDhP//pzyYLNPZkJBNZ1v7G5U+xEdakL3wIUTCry2teYzIkgQNg3Cxssmz4xB28B5lDCiydrw8K1/oLFmB/NmHd4D0iO5yBuHth6SH+ytqPlAxh7lvcnTF5wq2QOLLVVlvN+rXxxhtb1jMICj+TgRAyC4nBkrrqKqvaen/kH49Y1yHKuLsSk4X7KG5yU0+c6nbZeRc7w/iCZEGEiOcipTFuiriFrfvhdd2999xr/8YFUjVfZDGU9Rf3SdKO8xyyzq7NVodu8tB47s4+QRmLxGfKz/QJykw5LWPs1FgJSubirfSgjQZ/LM80adZK4K8E3uoOpibLTHrRp1PQluDEn2tzyPpLr3RZZ1dC24u/ThNcR3rqtFfRuwEG/E+g5CmnnBJiPbqApcBIG+CnAfco79h96uKLOpWXCd4O8Q4xICoB5pr+0f6JU0+0bFu4YgWf+CaC4uWVghb59NMuFdTXWHMNs6DU1d/Igrpk/ZhG2bvPENxsAM1r0nk0dTNrtc/9GMieZgH1Ufa1AE59Q8HlMgWgOZl72dFnAo/R2ALG7KMe4DdZd8KYIAmepMtiw1h/cPoPrAYGgIw2BVqzFpMmYp+cL3KFIulB0CoPDlZdAH1a1qwlL5ZJIp/P7v9ZqzFB7IziQcJcNfXTa5cZ41ZbbmWgM1g2m/Zgw76D+DLuG268wS299NJGHCCUsVtY1zpN90jTmefHp7kiTgICy35WZj9lC9RaN7CN5UQV1L37IGtB7o6f+cxnTLEAoTDCR7yNd+sUCbd6SNSaGRiwxAl8V+0ZsgRCPGiDeDDaVR0f9gVZ8tZcc03LeGeJCiZ34uuKazgzj7ESC/JBNraNN9nYCFSooeQLbTJm+mtZ6bwLmD4P8UAe7H/Vr+FvjIGkDzYF3rXT9tDQsHv44YdtPjnf9Du5yCpe0FJoR8k69tpzL3NHJI10xXqsOR4jlEn3Z9HamWu/T1DGKvWZ7nN9gjLTTck4OjQWgpID+03a21IX67RwYwXLKbBMgU98EJbGUtCIZ4dROtx6BMzFS7rU/4mUeR2AaUMK22hTuRz/8392+RHnQAyKBd6qGGAs3CZAlZN5j/K2NK7EEAwOWs0HYjoM0EQxIqFLJcBUWNfmyjE44H5x8S8shSdfymhUcbupA3+Zvxl4GnrZqj/TrgCI+bELoKtPuT6nICCSM22feeaZlm6Y9sw1xWdm6nLxSt+RyCFUkveJCHAboX5NSDig52Mw1vJc0byRkpnMWriZKHNV6EbD+hEh6aAu/ykfu3Laaae5nT6+k4FFSykcZ5ErybaFsiXWsgskAyYhWmj6rSu+fk92PnMAzo8TsEi6Z2JyyOYlIBkHSadjTd2/ZPnadZddHTII8WGyHjRdMyLWPp4nBoiAclyO5pp7LttzFgMVx1zE6yF3PjesZVWpl5scwdjURCErXCXwXq6F3hJCHA/PAsDJ+kb8ChXbsTQQi0MmN8gk84MbFK6gZF9bb731zApBWl/WIRYHPo97IASALGhkpSNzGQSN9OM77LCDJTYgsQL93WLzLczViSx01JoxtzAv6+J+y5yRcfB6fB5IsaC4njQOUxkCZeGQhRvyKEUSSSVwJ91s881G6xFF1iIpFxR0T/fMVRJCQtwXbnRxPKBz7rOf/axZdpBtcX02rbXc35vuoLo2+wRlLBKfKT/TJygz5bSMsVO9EpQ2mvLcRcrvmkBwyWJRB5DbEIm2YLaX/qXibvuOpmlK5VtHQurmoo28c2A11dBmLsQ2GuqctpkLEC0hFziXFC4CWZDS1PcUzKSgsUnG0d91eZKxZsUVV3RTFp9SCeKugLq4Xw1r3NxsAEFDnarnXNpZF686a0phfgF7ZN4x15CoMGKXxr2O4McyimJQyLRkFbQ9cbAQ+JyrUI3MFeSsApAAvp/+9Kfmsx6qe6cFRZP+VKYw2ZcKLKZf1L7AYmDt9kJQ4zYTkgaApNCgJTaAqKV+8uPY65aJbbhTVA8LAlp+QC01N2S5k4tWV/ao3Jnj9yttPvfscxbnQRpbxTWEj6RnW2ZtKQPTBRdc4DbfYvNO2mqfmKACmFuek8H1yFtQiIVQ7RJZGKx/pfO9zfr1zyjTmxJREAdBIDZgGxdLXJfOPONMSyxATARJOo477jhLyYussHJCNLBAQEAoAol1QCB/0UUWNSIDSeF5MrDhNoWrk9X9mWdukxdnG+uTRAAK3EcpY0kW/JcsnsiWOYNIQVSUrCJLTmpkrgQjcnMjToTEC1K+KIkBYwlEPiK2ISkIZ5ZPxKE1j8sWJBoCRgB9Wqensu98lkLtQyVKqKyhAecInIeUUbyzK0aqdK62OdN7uTvT9gbbvKD/zKwggT5BmRVmqW0f2xCUlDiUwElbwNwGUEqzmrtIfQrYMMQSsUkBZQ4ENWhaixdoTr51ZKLtfLQ4ZINmsld5Nx3+BZkbYEpiBypgUJ/TGHM/690DzgqtHXHEEY5qzVxwyoZUB0qL4muSQY3cudBVc4QATy7lOWafoz74uel9/u8iKLjKAPhjP/cKaCwQlOwcexly4dNf0s6a7EgvHGXG6toXTYAykhEWCcBDxT3EZ2eq7IUWe1jWFzTN5517ntt99907WvnUFSuzb0JWt3gPR/ucv2OJA5CTIrhnX3YRsMg6oHUulx0FcIfYgNI52LSvIvkK8MaZBMkYZVmRoi+bz4LVIOxHX9xUAFOEWPFDcWX6OKYhth5Jy60U3Oam9O9/m9tOcO1Tmu14f+fO0soAfB0SbxWg/auvudpNedMUC9yuBPGXCEoq1xpiKBCsDG7IYP/993cHHnRgIAqk5ZaroYLRZWlSxjkV61Sdl0qWQZ++Wwkv4nUsNyb2jUgSbYmkaI5k7WBocvWC5EBwFKCf3c81d0sYu3NGmnAb43++0syB8dqJ3RqxdGCZNGv24ECnrpQbcRf9/CI7Z9Zdd91RsuozDYpQidgqDbQSY8iSonVs7Q8OunPPOddSa9NmSEAxkXdnjbWt4vYVr9c+QWmLUGb65/oEZaafoh46yGaON7T/tw4dCxR1naDX2Fc3gJUENIzeYd5c7dMY5p6Pf1c8OHKXUt3l2EQ4mtqrE12dO06TyOvATXwRx+C+rq8tXEqaupT9e5t2c1arHEiL5yLSrlHMjkw7qlLeWK8g19E281i6qHx75kPunyFrjxXhm2vOerBfEmrSH9rGb/2oo45yXzj0C6HNXrNhhddFgJq9cvHFF1v9jzhtbgnQ5rps+82ndNW/ARC4oqiQngBYK3cTvcTLMwQh62e5iikQWJa62GKXdrSwFs0Nyo1YlXrqoKy/wfqjQcxtFn3NGqff1K7B/cTAqU8jHJrtQatfmTu/P6zQIdYe/7NZgV54IQQgZ4F7yzMJKwJgl3oTm2++uX1K1ehjADo6VZ1zPWSY8wHjhx56qDv88MMr6W/DWV139sZ/U+phn/KYP2FBYexUqmetBvBcih1KFR00klOiRK5xsihCjp9/7nl39NFHmwUFy8nqq69ulry11lqrUyfEW/GUDMGaT7LLZeOvYuufxlxSLGWUZ7KQ0Vf6ecI3T7AijpBs1YWq9KPFmjb3LFJgDw64vT+9t1mHVHi2MnfxfkvWckhs4bON/ev5f5l1D1fSYJ1NzvQWXessdX/e8A6Kr7IONthgg26CkjsPGs7xrMtsr3dnn6C0ncqZ/rk+QZnpp6iHDtYQFA5J0wypMvZsvoYBVYqHh4I/eZyRpYtolA6KhBQVCUpy6XWNrA5Qpw+3AbU50TW9o027E01QIoBjF2t8ybfpj//8uAPt65ZahqBwKVNfgAB58uyHOhil+IlS+23G2HCx6VJHk8lFTPaqBRZcoH7zpK5JhXdwuVN47/DDDneHHnZo2CtdwKMNIYzmWr7hAK2NNtrI3JvGml43djXhkkdzjhzM9QIN7386YJq9rpiBxpMlUnCY7z9FFScNui998Uvu4IMPDjVmeiJTPoA/1Lzw7nO44Nxwww1uiy23KHerDvBkPsV5R82G7XfY3gCeuQ5ROV2kos2ZUkfgiXPxRURpChcvCNGWW21p7kFmCdIaS/dE3dnkCQEE6MPrftj9+spfBxcfacYhdcRTUFH+6aeedrhysRcPOuggq8cy99xzm0sUsWFnnnWmzX+2IJ/60aCwUR0SrAo2Zu6R//zH5KosWMHtUedR4wLLZ/IyouULldJv1jKxVIcddpgVyVTcEhnTcP0iHoR4M1vn1IOZbXI51ihn4UvjcpoISkS24lpKWCgovLn11lt3YlCoKZSLeaqRixF2H7xuwe0Ua/WxdV3Z0moswMEVa3DA3Nvo26677jparyQlNz2ewTpvrr76aovfIQ6FMVeSZni3wopSZKIJSnSehvO4zVjarM3+M6+6BPoE5VWfggnsQIGgBA2oBypcJNKCxKA2mIzTOgzj0TTWXYANFpIK0ZnIQ6ctkKybmrqDNiFs1kxT/zPauVafS+XbZHVqWG5ZmWcuM62Vv979V/f973/fLChyE8iOdaJkXpCj3C/QWl5z9TWWxQuQFmqy1AFCzU9hTgUarrjiCguw5ecKyM1ph3Pvy/SdfhN8S/Vws2z6+ItsKuDS3Gl+RChGRqwAG5aZHXbcoZqeFhefNmA5Apmx2wnAG9AP2LFCjT5tawiYb7vO/XOMGRnQLv79xBEoPXTXcNP5aVA20O/vnvZdt/3223eyj6noYexG17a/SWdsTfj/FcwNYKYw5G677xaAaQCpTe+J97EnKPyK6vMUciRLkmVrmjw5vHfatGmmdKJSOrEYZF9aeKGFLdkAfQMsUwvnB2f8wEBuHGhdPI8SmQqAs48gJ3r/bbfdZjVfSEGravR1cTZZN8eUcHoyp3PvwQcetLVAQP5y71kuFCRVti7Gfv3111tq3Y032jikkjaZK/Vziz1Tq4hLz77cWe6rv9/8+5uNQMlLwWKeeiUoFEuN6q2cc845FlOj36WZ6kqxWqawGekQPZJwkLIad8/i2dzD+pTVk7ZJZY41bYsttghkqjG9eE7RkLvHmshMDlswjrZjmUDo1W9qxkigT1BmjFxfnVZrLCjSeCjdpAqjBR/ZNCguMo+HjCFtDpYU7JXAea+ANdHmZsFL7mAqHXINGsNxTWCvBCVzUYf3tz1sSySyAcQV3xPLOyasvq+sCTSoBKJedtllbp999rGmai0AM1DmyssP0L3nnnss8HWOOefIT2NuTaQEMf6kB06AT7S1lq3MpyetvKAXcuhJDf2FTFBDQbEaaere8I6G/SdQAmiRixAkTcG0IhqVQPEWC11klHZxrzn11FPdJz7xidEYlDZAokAu1DZgGjAKyI4zFFW61+MaxwKB69giiy7SsXp5YlZZo9LypkqZVC7Ju+VCo6BlalYQh4UF461vfWuokdG1J1rI21L2Yu0aGrKnFUfCWlEsBEkpllpqKffupd9tletlOeB5yRQ5UpCPSuT0sysOJ9eXZJyQRgoy2trylg0+hqUI4rTye1c2AmwZ0tI9UXMexxp+66+PjbGMeQMDjgQPnC1kYFtk4UUMbEspoJgfS1IwNOyoT0RGLbT4yIP+Zuu95PZnTrnQYEFRMo7Q78EBRwpuyMQ222xjAegWp/afl0etlW3OcSUy8MVamVPOm7POPqtcHDbdE/49UqowV1hoIXgUbjSrni2SFnWKCvvalEE+4QJB/Kz9bbbdZnQ11Z1TTet/Iu7OvotXk5Rnmb/3CcosM1UtOpohKBxUKiyFqReXAA4Yvivw0oKbJ3Uq7GJdiS+aYFVBU+pTTmZ9hxN3GWm0jZ94c33rzDx1RCNHeNoApAbA0TMhqJuO8R6yukByYy29V4QidlcYh2Y/XGJpHyKCwrySgQo/+X323ScEZRZFMwMJiiyCXJxosl/32te1txSowzVkFuBEQbLDDj8saKMDYJLM6whK4W/09zunfMeyYiFPNNUGbKhrEH81rHHVoRC4V2Ase86sSL2Bc5hdAAAgAElEQVRYTpL3KobNMm5NGgyuUrKgVMBO3fpM97WAzIhzxDJRjXuTjTcpz1uPBIV+3/rHWw3IKxOTFDShmw3ENFsvxe8JLAqko8XNCasFdUFUQ0PyDprvFsd33CeRTc7iC356gRG3lVda2fYb7ouA1wUXWtAAuvqIBUMB3lbdftKkkCEuTg7QGBMRyUTZpOgHxQ4hDSeedKK5O+JedfK3Tw4uScEqr4E0nOP2vK8To3gT+g/QnzJliltzrTXD+BTbJlez4E6K6+HwsGWnghyed955HbczrHtRGmLrUomgxOdt4bzLnoeRnCCPBPIffczRdvZYql7mRkqbJoLi21JKc1nn9txjT7OCxZnDGjNo+vTAlmHOF7uk0jvFFLPWjR4JRVB2jgy7O26/w2LHlFq5Iude1nzuDB7Lvd7LnTmW/vU/84pKoE9QXlFxz+CXZQiKDowvH/ll0yzjCoDmS24U0qpxoKNxRFs315xzWXpG/oYmmiJnaGIpJIdZX39T0D0XAReHLgWZlmNNoNzKRFJ0cQdtX5wzPtICBdcRBefJpcQTH5EmabXsrolBeuQD3nWBZqbDNEMKsIwOzVhrZv7FkLUoViR+f5d2Kn5PPDa9p6AF6yipRpoDvXvR3OeWYN3FnT4fESHk+fvf/95AEBp1xTfEGveOYrrzgi5XikQuub+ncxmnzLW4CPLzk/zBB5ai4b/yyistq0wlG1T8rggYh1+nMogAhepckM4UcGYa41ymraZ5SAgj+wSQSxDs5w/+/GigL6lwc33MAT/Nh1+3ABz24eOPPe4eeught+JKKwbNtzILhTlJNcWF40lgic9Nf2K6aeUJTq4FSklbsg6l8lZyg0cfe9T98Q9/dOuvv/5oVqgUOPZ4fCLfk048ye222262FuTP3zXnydrQmqo8lygAGA9Vuikuudhii1nqVp2HncXe+bQBcB/wHFcXrxuKNNTSgkPcrr3mWnMfIq6E7yKH8VmkdSqS8sK/X7CUx7gQxgH7tj/Zl1FcUSi06Fxw5SJFM+9+36rvc+9617us4OMSSyxhtWoEpC+5pFPDRwqukCpb2Rkjq0A4V71s5HpMf4jzkgsl98vo0RtVZS/sCWnz2Ue4vUEUubPINBefEbRJv596+ik37zzzVoO6S8qTdKJSpU+UQOA73/mOBe+T2UxEWFYWI/nedSuQV90h/o7S3mVuiC9iru+77z635JJLVs+b0r6NzyxZpQYH3COPPGKkCffJoutbfHaVyFREGFjT7K+/3PkXi3Xbc889TVJF62/T3o0tmU0yb2qrb0FpktAs8/c+QZllpqpFR5NDVlYMqsdyaHN4A67Q9phrwtCQHYT8G60tlymAiUw0XIAUHcP9BMsLByW55fU/Lhlodfgf7QxfFMQiaxCmZNIZEvS76qqrhosgvviV/lAXm+ohWOrIkU61YrkzxCPXhW8pZV8zW6c+hQ+MjC08WI2o9qv87XEcjoIQDUdElbeDpce/MFT19hl0lAlIILkCZHCRywQAV9Ka+stNmkMF0MaAsUSuYtDTQT6RVOou15zWWp9PNVQFTVogdpl3Uvjr/7F3HnCSlFXXr9nZBUVFkuArKEhQEJSgSEaiCQSULIgkBQUFFgny8cIrOeekLJIkJ0EUQTGgBEVAfSWICJIVVJKKyO7M9/ufes4zt6qrunsAP3f5uvnxm53p7qqnnnjvPeeei8H62R0+mxOG3eemvxgV8OHoQmCOijr52s+eE7oxtkOF5ExRSY5hlP0UL314WPP5hhtuKNZee+3SIAh1LyrObANtLVhFuX/tiPITLrxpY8ytyqvLoZ5RyFrRSP+dPB5oQZUcnroxZsOoSyTWUWUMBxwJuOGoHrlv3L8VJDQY0238dDvtjAt7AzlHO+28U3OyfT+GXs35g0bEfgNNZpbXzVI1xsYzt8OzGIEAndp2u23LvSDlnrTl4NgxYF5q/0hzT4ZjQrQIxDCPEYXYfLPNFfCB4oJyHM6AcnKS4VmJoFc2sf72cku5cs8jjjhCTqwLocbAhfbOVCDVKJcMyJEROU44KM4h4adycRLyItQlVGC/+aabteevttpq2vPJMUGum73c9KtcSXxoSMUOCWytuMKKZU2YSRMzAmjnk3ntAFZek4mGSFtQK9tzzz1VQ2S+t843ljPlbmrbw8L7XJc6JDjlFJDc6fM7SSzAe7UV0FADI4dqu+23ExWszhjoGJlu6y0VL7TE8NPPPF3MPtvs+Tx1/pv7OueXEdD717+yTLLPIeYV3+E9nBNeCFLss88+jYhqPEcqZ0LI5XGBWahvOJetLIbxOCghWAhySI7LbpN3K4s6RgGKXqiRO7sJxaz/rZ99wJ8ZOCh9bDAzxkcGDsqMMU79tdIISthsdFCPjIgbu8666xRbfHKLHO1i8zJPFs11nA02SUdyfAjKMBwqK1H7cDNKwqHPwUDRKyr3XvOda6S7D82G5E2uwfuOHoHesAGjusK/0bPHmQGhcYTHGy8bHgbL61/3ekXEvGnzOb6L48XBR+VgOTqJF6vK1xFhSQatI4a8T2XpKMVoR8VGnA1b/z3LtKZkU1+/EolMiZk26OxUREqFI2q58JXrkkQ6QjRGu0X7wwbfgT70EQWrIz090ZoGBwUVFyJ0m262aU7ydqT+xakvygjAAGXs/HcbKXbozI/Hea4fun4uO7DxMHck2FFbDAXmMVQUnGSMpZi423cfhX71HGHOUDBuoQUXKt8NyFDFOKiv1LYch1BQkTajEkb7ohHTQaWMDmRwLnOUNkWt6Y/nnntOa5BienYAo8NdN2i6PUN20kZHi8cefUzrGsenlSrUhAi2GBheK0T7oUvRXgcnvH4aN78e89v7Hspac8w5hxyUPLcaLphzSpLxxVz0HmfHD4OdeUidEyMOfO8vf/6Lov8bbLBBOc9TxXqjbB3zrpezkuaGpXvdNtYajoOv6/24skclw5/gEpFtjPTVV19dylL0g9fcC/96QQ7hgw89WMz2xtmEih9x5BFCS9bfYP3cwoiM54riAbEkUEUOGvWBJHiQ5rBRnBxESBL1tN2Ozn333Vf86U9/KpZcakntx6Bcmv8xkBOlgpsM2phzk9DmK795ZUFfkbgN4o9h/vgfHy+opE6w7ZJLLpHIg1FAOa6N3nlzwnUMdJRbQYnk4viQiM75Ry0UcmeYM7w4HykYyphBO2SPWmKJJRTUI9Ef0QH6BTRu3XXXFV2MM++2224rLr/icl2zrobVuF/bOUk5pZzv5AuRJM+e2BVBaXIU4lwNaK1ZE1Azr7rqKlFUaWPH9XudQ/W12A3Nb9tX6t8ZOCj92YszwKcGDsoMMEh9NzEWaqw5Kdtsu02xyMKLiKergy3RVBzFtcGVKTMJkjav2YelHZhKFDxBu3z3ggsukGQqkWZtqMgYp8RH3ieSxYGOMYkBxUFJtPLZZ56V6ozbw3cwsqDsOIHW3yHixoHK4cY1cFD4nQ0dx4ckxbnfNHcxzzzz6NAj+kcSsgvh0Q6QIhyyDMUnJSEZGCFnhvZgaCtpdeoYapOdm3RYx8ipDX/TL3Lkv6bLn43CSOVKRmiFQiarPM2CfqJSTcZgt+/VDp6u8y1QXegbDlcM1k033TQ7vnyfZ3ZE1Qd4dOpkKIU5aofNTrOpApEyEtV5Im3M12Ee8XmM0rnnnjtX825Em2rOVpsR6fwL2kMOyr777jtWByWqYTUdnrXDPRsUyYhwlP/ss84uttlmm+z49KwlUxtLG9DRoeFvrBdRm9K8c597XXYd53AP5r3WSQgC1KV6c/91MzAaDEwrHuHkEr1HZlgOrNWP2gyYJmO1oV/u+/19ykGxcddN3Sk6zA5mcBvmFfsaQZF3LvpOGZXuQ+9XGPrsOfR3VDfz/B0PHU7rZ7Q09m0800+HHXqYkqYxYuP17PAzTuyJGOUY/+yLd99zd/HV074q4/H0Kafn6uFHHnmkAkJQt9gn6SMh1glRtjqb9zB3N/2X0ei0V+HEIHP8iU98IqMCogwjR5yKj2rv5xxItWi+973vFTilGO2LLrao9mOpXg2X9WoqDnMPVC4HL5Jjw/onaR66MuguAh7IYhMEo6o8VOUTTjihuOzyy8bUzaz61bRPNhjucc15XdF3Rx15lPYemAM4RtDkeC6QmjfNVQbjnnjyCQVuOLNgHNBPzDHe01kxPCHLgkOhZYyyg9LPPg4DIRVq5N5//8fftS9y/UZqatNG4CBZw3sqS1AU2g8e/MODpcz8gQdWFRP7QVLjtbuhZE17SukZdib78/eBg9K3yTi9f3DgoEzvIzSe9rVQvEhiwwD65a9+WV4tFLXyYVPnMmdaQ4jaxrwVRcqIMlIgb6gQksHhjNwsRhzvK4o2PFYdW8ZIhIFrkTK+I/pZUSjZlE2Ve/J3oydul6tjcxBz0HHYQrOgFgAw/5N/flL1Afg3f+cAwNnhc2z2HCJwhbk2Bxe5Nkh5crBCWSMC5r6KfRQLXNJnOlATl9vUBzt7NhxiLYQOGlgSHsiOYTJKdM8oLtC2SXujrhnD+dfxbvy9DuhwP/r9jjvuUOSbehtKzLZRlVR9ZISn+hmuRqwE3onDOrgZR8u/0vcudOc+t5KRIuAJIXPdHleS1lwkETwpHkE5gG5jCmClL9oi+QnJ0uPF/JIUiaTNGHVf+tKXNEdak9j7HA9HlukDCumxZiKlMdLkPA87DuQw5jIAEy2S9v/6V7/W+sOYdv92yEC3GRG1OeAxZaxwRkELkNKtqyq10g4bkDc3nfVNe1mjRGOXX375EoWojUHrNthCS3SfXXbZZcqREDqccnuaKF7OE7Ej5hwA7xvQnhZcaEFRCAmAWDUu0hehOy2zzDJqf06StuKbH6Afwy3siw6EsHf984V/FhdddFHxme0/k2uPcFnmOWP98EMPy1A8/oTjtcc5B5A9kCRmkAM+t/HGG2tfJfma+SHqaqL3MrcdfGIMeH6Maca2jnjyHsEfXl/Y+Quq9A5qEBPETasjkMR8ATmgbdCweHnPiOupNTgTJ0HTvjZUaP8g38Jz8eijjhb9dOaZZi4FDEA7RsvCq4yTA1TjOWb9WdrOKzvr5I688ELx6COPaq5wlvH8Ru+0t71ulrFzJRU89Vw1fbmSx2E0DQeq295ccyjYK9mfGU9QNNCkvP5fysM29D1rhiDilClTil122WWMmTFeUZymce2H9sX3mlDlgYPyckd4uvn+wEGZbobiFWhIi4MCT5ToFkonbM4xN8NGX65nYGpUqBZbRwei8cQmxTUUXR0ZVSQNioAOvYSgjJ3NZaKg/x4jcT7InLfg70dahqNWRjVUrRfjN2zeHMC0w9FAt4/r41xwqHJYclByYAC9E2n76U9/KvSFv/G+rsNzpe9g4HA/7sWmD6oDPY2oqp0wnpMoFX8zNY3vEcnk70TMOmgf6WCxIe4Dzw5K5VBJRkJ2AproD/1Mo3rxuH7QmRZ4/cYbb9SYE6WEqoTKD23H0MSQJVoJsrXKqqsU1AkguolDuNTSS4kOCKWHhFUiuORMYIQxfuRMMW/pa74/33zziRvPi/7lf/KhiEBiaDBWGI/MzYsuvEiRZsvrum/jnHLk2xF1RY6jUIP7MeVnMS/R/H//cu/PPVyhhdQQy3qk0oamE7WNKnL/Y445ppg8eXJpp6R2OPE/UgFjPhWftQNbcQIJGIwWiqDjOJJQndG+mHzvwz08Z36wgPDI+Ta1c2Sk+MMDf9C111xzzeycN6J7TXOqwTg3xYu5Q/Q/U+i6GaN9znEMxPPOP6/YZONNsnphphA1XMNOI2ONfCrRYZ5T9DuK53lPU+cnZDgZvEY6DjnkENFzKIqIAWuqaCsi1OVZskOehA8YR9Bj9hLveVyX52T/euAPD2jes+c4OCSK1qSJxfeu+17x7W9/W3sVziA/v/jFLxYrrbRSpisyzp53nl+aJqk2h+duFAyxcc39jj32WN3flDrec07MP/7+j+Ka714j9HyHHXYoBTUS7S6jlEn5qjWPoYWC5Jy1SDum79nLyWvhf8tXgybc+NMbtTYw2nnZQfOz5PMqBC3iMDnh3cYx+wLXW3HFFQvEHnbbdbfiyquuLHMjTS1M60g011SnJSNK6fyKFEzfg1wyqKVx36m0pa6smeamaWjkB0F5+9CHPyRnsiN3rp+1VPuM5yX7DusWcQKKaOY9Lwkw1Puzcpm2oEUvBLa+rwwclJcwgjPOVwYOyowzVj1bOjptbAfPtI7RUR200K44dEX7mLmscFynHcho8+ZSPwwCtSduRBEdcBTSm2NfUdAeEVA9dNy0Gqg52cYKqk6K+NnJgi6RqvM6CojhoGjozDOrT+AsL7/C8sUsr51lrGDeUKlog1NjGN7OC4cL/xMxswGMoQD3GxQHY5q/48hgVLCR4wjRJq7FYYGDY2U0kB1kIDHIoXCA6PAe98MYN3JE+zO6VZTIFQZ6RrfIv0Fa1lxuG6J1+ktSv8qHiPsrKPtEOUkZRGEOONIMVQNe94Ybbai2kCjK96CNwL/GucCxe9v8b9M8hCa13377Kfn2gfvL94kA48SR30A/8SL5+K677lL/IjnK+9DJ6FeQL74DUoLTt/XWW6soIQ4OfUwxRSLZGIp8D7SMZGFUduiXpZdeWhHlvfbaS4ga48a/mQtEleeca04Zl5/+9KflZNG3JLEjMgElhTYQRV9qyaU01hiMfBdDVnMhRT2lXJcMCCc853yO9HeMPuhN0INsLEW6pXn9UYFK1LmJZZJ+rn8xWpTVy0EeR0eL397zWzkS66yzTk4OjwiM500MEoi+g5E6VKqiMe/t/PEe3+HzRE2hEVnowk5eDDJ4rph+IzQx0SEdjTdtFIOHfAgcToIEdXGMiOZmOk9N1S8afla/YwwZK8bf/RcDBN4j3H76j+ufduppWosYnKxF76V1Fa68v4T6IDfedGPxulleVyy9zNIdaoJ5L+uhzifnArnpVLE9t3mkVM1jTVh8ZI899pDx+omPf0LrzI6J7xVRD/YS8h+uv/56jSNoIPM2FzMNe3FPFCNG7NO/CfqwHtnbHFiiPeeec26x5ae2VFCI8Y3zRe2EmtyEDnRB3hoPw7CH0X6e8ZZbbpHjRLFO1ilUL9BVnDUcF9T+xB4oEuI/oURijbIZ4WHfYD3QdoIyXJcckpVWXkkOAP8mqMJzHH7Y4cX/fOV/qnVQEu21jo5U5kRQPnNQAacd5xPUqxVBaaN9JXo15w/jzF6rgEOi28WinxllTc6SbAEL0ITioDlwkhBO1gx9Sk4P+TcxGJLP/6Yzvo0S2w1hbJoPdSoav3ejwfW0ogYfmJ56YOCgTE+j8XLb4sUdDEkuycHEgYm60VxzzjWWjFs3/pt+j3+zsZs9gjEVLDYuDlSMwuOPP779SXpRiOqbUK/Pj6fNNc6qNlOSSqe+qGg+hxWbuOlWNqQy6hOMItO6HMU25cOGmI1FHX7JqdDfSASdOFwmqD74oBCFp556SgpRODf8G6OXv5NcTsSRAx8jixcGEwY79+HQgZaGkY1hoEj6yIiMVIxMDiAMTP7nGtxb9BMMxUSXEj2Kw3fqi0pUtYHjPlChtplm0mHLS2hRSnhlXt18y82iEiAPq/u7oFqqrsxtfCjTDzgTVLa2AcShD0plWkikxVl5R9cI9BzRwlB7c/SwKAoK1+34uR1zQTPTCXkO/pdaD0IPIyk3Y+aZSi596Q3kMY/5URj49JtzmXCyiJaCuuE0IreKzCqGNc4kya2PPPqI6lbQ94wNkcvHH3tc7cOwx8HBgWJegJzgwB522GHFd6/9rmhZOEKbf3Jz1RegvgwI0U477VR861vfUuSblytLU2WcvgV9YvyZM4wPzh19R/SVOTfvfPOqvaBbfH6B+RfQfOM5cLT4PH2JQ8n3cY7lUD//DzlqPJu48088IeMYR4y/IWUMFRJKDZFa08xYQ9khKUbl5JuyKWQyUTZtiDMH6CPoghiPckgmTsy5X3WkSqpJqFZNGCrzwuygJ6UtG1f0FcbdcssvpznM30178to2rYbIOs/22te8VmsQB8UOVyUg02OPpg/oJ/bZiKzmrzUZVA3XNH2It7y30if0DWjlQQcdVJx66qmSd2XsHfQwMphpbDW0lPeRLMYRh7IIMsnzNdL/ujkIDRQrnp05ZAotc+iss8+SoAJBAVM87TxkWlc/VMN+qXGhL11PCMcahHL3L+1ezDfvfLnWEOOD5DC5IQospOAc+9qTTzypdQ+ie8/d98gxZA9mjSMtPf8C88sRtZS5URz6HYeFNc6ayQG/hrNTTbXx7jObRH/vSdPKvB0KLSJCYEc5P2ILoqTLpjOHZ0S8hraagmwH0QEIsxbkpIyOKBDBSyjgtGnF0089rbWImAI5o+xZqKGRY8Pnv3XVt6Qyh8OLI2XGhcRoUCPrhdD3M7ZtdkjdUa5/7uXaVIPv/0d7YOCg/Ee7/xW+eT0SZapGMVpMOX2KCiqdcuopmfdv4zpvlN2a0xK9EPyf1FM4oPb58j7FYYcfNgb3tkVK4r26RVP6cVCa2t0j+haVtnAW2MQ5qBqrbLdFPK3xH9rvyKENfEd2nUhph0X7aIrc2ZjDkFPEOtF8aBMF0ZDMRc6Xeg5/+/vfhPxgTGFIPfPsM1kq2g4XdAOMGdAEDiMjPTYMuXcUSuDgjUIDVlYTPet1s+iwM+0iO2+JvnHTzTfJ2Vr7g2uPFQOsR2ITFQ2ji5wADjHRMUKoS9H0FLWzw2BFK39W/ZVym2ys2bE56aSTRFkxzcOImemETthVBH6oTMbFqIjRXM1j/kuGL/VdQFOo1M39zFeXMULyb6JrZKQJhze9/Dy+v41x+oCK43vutWdGW2yExuRY7oXDgbEE2oSRwAuHg7HieVAmYl2DjpJIixIQfbbCiivIOQHxYQ6svPLKMhovufQSGeCgKr+773fF7bfdrr+DLjHvUOOhvVyPmkkY2vzPPaHDEHWmTRibyJZe/a2r1X8kHmMk46zxwpii7x56+CEZNbSHiu6oStEPKP5cc801QjdwAHHiUPo77rjjZBRi6KA8xPymCvyy71tWexfzmvuBHtAOHHkKzr5jkXdkhJLnB92xQMAZZ5whBSuceFFrkoQw1+GzOFa/+uWv1N6lllpKlDivP8sMNzooXYwqouvQcjbeZGNdy2hXT4nXNHfsOBt1s/odbaYfeO5VV11Va9NrnrZmhzsgABHhtuFKm6DkbL755nKYvQby5K07UW37aw2FZ+0xRl/5n6/IeUc1ivlHW7lnRnhSvlijoR3v1S+CUgs8+TyLgaYfXP8DjQOoGC/ozqDmtIn5yHpmbbKvIsvMumMdgGAQWEAFi7XiuaHPp6R/OblJwYz+JufnyiuvLL7whS+M5RGq88PDdUE9TB/03m1BlwpCWb+eL52u6z2JtXv22WcrsIWjiMPOmKCAufZaa2ud41TyNwIfrFGCF6wXK8ZJ0OD55xXAA40hCMNn1lh9DfUTQgS0mf3gK1/5SvH6N5RqXg5CddT/ic5YzDXr5aj0QlD8/gBBeYUNy//c5QYOyn+u71/xO49MreZjeKN2ZB0jhsggheyyalKTvG0/LUubgDch1VEZGlKkmBoJjZtxNzpX0z17fT7ovdvg12UiJaz+e0PEhc352u9eW6y33npValRsU4x0pWs0RSsr8HKi+tiwFlqRIv9up6N8Nqitesbhx+GIehARU+hLRLaJavnAys/q+6SDMlLtOEAcqXSE2zr7RNC5DwcUxiJGH/fBCOIw5v4cTBivRhEQEICmwftE7lHLAT3hMIvOS0adUl/5PfJVNvj4Bj0rm8faKOqTxFlX1I/6NwnNclT2umuvK9Zae63SmUoGUKz1IOci0d4sEWtHIws3pLaaLsfBzDOCWPFdI0Ex6Z/+c5KyZZKZAzhtoBPcI0ZZGYv999s/c7aFIKXIJf3stjl/gbkT0TnPISN45557rmRkqR9hQ9bzjWvTBrfX16EvXK/CzxqRsZgHxjUuvfTSYpNNN1HfYoSSNM3+QV6BpZxluEGTSYiGI9KME04B12cucm/mDpHYT27+yeKcc86Rk4JzxvsyZCeVVCV9N+V8MQ9FrZt55uJNc79JzguIE1Hq977vvUJzQJT4PnkjGIgYijgza6y5RnHhBRfKCcGwIppOFBgjHWeP5HyMUiV8pzyvTMVpMiq7GFKuKQKdkP2EHKsK1SUakj2oLxYQcNAElJe8rM99/nNK+o4Ga853SMGiWHgx0nn99y/v/WWhMEZQO6LzbQZwfZ8Oe62DMxRdpB8Zq/3+ez8l7meUJlU55/3sGL1cBKXJQUnt5HnZ7zC8cT4opLjhhhsKKQftB11znohpTnyOtjuA5zWYc1WSlDNrQIGSqdPyZwkeIRQD9Y57tKJoPc5Y51syrqhkUSQ2JuP3OqLjHodqGPsRDiN9QQHLww8/XIgQDqXyR0dHhbKyvpW3mRxrkE8QciP/PB9nkM8S76n0DcE0zoZtt922XLeowsWCxmFO5bOznkf5ciheAwel17SY4d4fOCgz3JB1aXADgsKnfdCx8aLosf//7C9KU5Tf7LhqLVrhDSU7AnZQQsVaDiZyEOaZe56xqGE/lK22R+rDQenV7orDUvuwkz8xjKDQEPk1mpE/WovGRFpR3UGItJZolERRgbhh+992KLK6WkoWJVJFboKNNCLcRDypw8Bnc9I0aAQ0DXIHgoHC+07OjZSubIwE+ocUoJI0KIfrkUcdKeqVqVJc6/f3/V75ElCacG4w9kB54HeTF2J0okMlKThq5J8ccOABuf2m3Cj6mwrp2fkwwmQUQp9J9DLnJcjZmjhJeTA43zE/R4YFfP7wHKZ7+QDP45HmmtvDWrEj5D7M9LDE9bfhGB0CjGtHWW3gxH7h+qjpkSPjV3bGUqFPoy0eYzseGZULCbfQtqBoyRFJlLUseMEcSZxzU03sONoAitFzS5PmPIaUg8EY4RAAACAASURBVFWRkE0SwIrcJyMz59kk1T6ey2Pl97Q2kuKdi8Ju9amtirPOOkttZI/CQbMR5to5npei+xVJVSrl2Xh8Y8FPnp1EfmhtGPH+nnJQkrPnOeJcmx/f8ONi4YUWFt3J7VAtpdR/HcZ7274UIsM4dj//2c9z9fc4t7vl1OW574KPKLL9+tdShSJni1wHObU44eSapci/jOeEMEZnvPTkx4I2NqZBG0HylI+YannUufsde135wfJVp+2EYJHzhBhv0Cle5CdEWfemHMi+9vKms6LBQbHj72T5v/z1L0J2KAjpSu8gUb+47RfF2xd4u9AzG+p5XrnAZCrYmQtUMjZpHcTcMp77+X8+L7lsUG9eOe8qtbsyl+pBrzBW2kNS3uQeX9pDNWpaHd2GPjEazbx3LpPHBWcdFFW04FROwHlbOGtChtJ6ibldcS2XTc0TXt8hgAAKCnUZJ1AiBN1U7PpFyPx8bZ+vIyYDBKXNoprh/j5wUGa4IevSYB8atcNDtJikKINxQCSRpGIiPd70csS7bTNogVdtXHP9p55+Shx9oOAKVaofaNv37YcS1vbZeICmzd5RvQrVIUo3FoVoU9Si+PznP5/5742Hdax7UTv4feDqfiGvQYZJuliH+k0yDEwtysZjMv5O/9rponU5qsshS37DVp/eSrz/7BAlcQMfIDJKU7FK512YY66DK42lJTdl2CTjmLZccP4FKuzpvouReUfGbdh6/Cs0kWTY6T7hEOZ6clAOOKBMxk6J9zasshGdaqTk+7rfa5Q6Oys4xd//3veLj3/i42XtlYll1XA7CnbcGDIbvJli1uRAp+RSKoQTESTKHusAdRiRCbny82Q1IRf1DIc07bvj9juKd7/73ZnOZzpYDgK4/2pL3Y6H5wljRh4LCarIttrRkZE9saQKRgfFhrz3gujkcqtolMf9gHk35xxzqjV2nqIBZEM+t6sm2ez5bQfLNT7uuvMuJRbbkbOzmOmQYxO1dH4xwhOtLjvzKanXBQXhyqPSBK1N/PekwpbHL9XZ8HPYIfndvb+T+hSVwN3PWrmmoNQMcxtn9Zod2UkcGipuv+N2XQ/HJyNw3Yz8MN6M5aOPPVqcdOJJystZcsklS4la53alfLBKJNqoYiqs2xEoCLkJRNFBn4igE+k/9NBDNYfcv65d1Ej/6uagoG42tUzypy94DoIZb/6vN2eHL1M2w7puPNX6NWDrDkpCONgHQMagIEFnAzXAgKbPSOzm2aE9ffe73xWaRF6JEdmIQmdHA5M8qbnldVCTiWc+EUhCNTNT9JpoTLW9se60qu9AfScMS4LcKFSjgxPHI3Wk9/m4lhzwIc8O2hrz0nVnPFfsGGmaJrlgB3nqzqn3Oe8j9Bl5Rzgo0DShlZ1++unVXK66g1u3N8aLoNTP/KbfX0023v9nzzJwUF5NA96yuPPBn6IyRCdRfaH+Aom/GC7kHTiyGI0TGRUUTWuLSqQDk4OMZELoUnDUc3JgLxTk5fZ/D+fHhrf2reBgxKg1/UHU6wOrfaCTetTvhhmfoxdloSH6qK8nFRq3jaJfJEgT5XTNmfPPP1+JmsDsQPI2ln1I+IDJqk/9RpMcDBsdFSoiekJKXs/+oOVGjXQEqlsHKtNg2GVVojQOdfQid2GX/stR3UAdg5rmytFOevZYG33J127qjzAevj5tJZcAdEJFPi0OkDsj/SP2Qd2Brc/t5Biz7lAQktFK8n8/r9AnQi/SfD7yiCNF/7BCT6Ymdbtmff41GDj+ugUkPvzhD+dEd+cvdTUqa+vShpIdeJ4BmhbOX0YXes3V2jjFNW2ni1wWePZUCWeNVF7xuWtzjCRoDFocgYyi2pGvyaUrR2paQPxCu6OTyTMS9Dj2uGMVUIh5SVDWWL9eE+XyLwUboNTgXJEcjYGNUQ36IFU4R9ZDgdhyEwhP2mOOQ9NBmAGqHXkSe++9t4JKUOFUb+X5fwophV5KAVYqvbt9orBBlWy7X/i7AwSIf2CwnvuNc9VvRiYb13u3ORBUpfiuzqa0fox8klNEP4JkvP51rxeVz/vkbrvtpuAI+yl/YwyeefqZLLfMXqv6TC4S2u98THu35uCECUqipyDyxZdcrN87nLym9ReGz/s/KBDXhIJLDoxUtxKN0jL6dqAzNTQ58k0Iu8eMvfGYo4+RE7/s+5ctgxipVpXXaZxTTYh4mhCd6ytRJKlDdvBBB0vkA8ZGzsVMan6t+Vht+5YdOr/fbY73uaX2s+0OPvOf7YGBg/Kf7f9X9u7djOm0oXvjgrNPwjKHBQm4JId+/OMfL976trdmFMGR9Q6KQ2i1DyE2IFWCL0Yl1WuDrmJQvrJPW16t18HcYnyZUuSifyQDk2dhTm3l2t0ied02yvrzdqFH5A0/UCVIeibSjpFI/7rwIEYNRgsF6Di4nLAdUZKOyG+vvg+CCttsvU1x5pln6huiKCTaWEahmorodTH+NASjo5ofHLYUh4sISqvz6zY3jXFyfBnHv/7lrzIKSMwVTSMku/c9R1J02W3FWafwHpQ6EuUriZ5t7UmGSltXi9tdjIpqQjKpPt7Lqan1QabqFaNS26HuAkn8ebzT502xqv+91zSo9xdGEgY/9TKMAnS9ZlOENBkXkTpCX2AwnnDiCZ1NagtqNM2xZBCZlkP/oHaGWpPpS/kGPfZHqGwfW+9j2aCkjR1KU20R4NpTGH0kvwVEh4R51hKRa+bq0kstnccsqx6NjEgKnlwaEA7GEIeBoATFBh1ssYiD6V2me+Um9DDy2fOMBPCdiy++WIn3IHEY1lB/QA9XW3010dRQCwNtsfFuKequ9wsBD54DajHXRd2Kfsjrv9sab5isGaGONYOSwIZypEZGJObAHgmKoTU2NKSk8K999WuiIS32rsWKLT65hZATJIOZ27SL6D9CEqDWVonrul4a9gEcBdYM9XC0xmNNkD4Wnx1csR7Ib5s0SWp+q66yapYRVyARZyXld+ScuETxNP2S/ToW3YyiJNCHTz3lVCEzor0GcRY76I3URj9DwxyLY8M1cVL23mtvnVUZ4UXtc9rUMQp4vU+6Bff6PesHDkofM23G+MjAQZkxxqm/VrYhKCnq5ugyBw2bKJXWKZrHxsxminIOm0lGEhJNRoZqS6Q3UwyKIW2k71z0ncpB6ebU9Pcw4/hUj4hU3UCJ8DeHJRKjl192udR+TAvp4Fg3HaRtBmkPQ6jxyWIUdqSslUJCLMIGyiWByhIoGhws73vf+4p11l1HycoYEB2R6DZDr61rE7UJetd5552nMe+I/sV+qB9STfcLDhdOIMmqUFZyAmVT1eGm66b71qkVGAA4PqA9RMzrEcWukbqW+zhBG5ldF+i04R7RRRuhHQZwi4FomhIJ3SRPV3j4vaa7Db5itBLtxJBU/YXaK7ezh7FaWnD1L4/9jqGBcAKSoqaDmKrVq8nx/YwsCCQoKYh77rFncdTRR40Z3nXBjqZnSihD7PNIZTNymCP9vQyg8OwYekqQfk2ZIG2Dq6cTWRPrsFqYkS7QCORqoddy7W9e8U0FF8jLIPggla/Rsgr6OeeeU2y80ca5Fg/rT4jma2cpjdKUy5MRnJST1ToWtbH1OGBI82/G4ZCDD1HNH9BC6gEhBQ56SG4eIhibbrapFJu0N6bcg4qTGuZmh/OaaJkIe9APFttoRPr62MezkxYpnCmIwvP85IafSMWNPD2JU6QXeyTnHs4idWCgmjrXCmUqErtxVNj7oCYp6FNHznpMeDngKe8NdNC1gjrEAHohM4mKKkduZETCMziPRp60zxdlbgn/Vs2cF6fm4sQ0k/lhdM77eKZ7pb7bdpttC9QPJQtekzd2TlOd1lXZ82rnnJUS1Qdpfu2zzz5C5xCusLPmtjZ258s8Oxv3s/FsVIPPTlc9MHBQpqvheJmNGVM5rVzI0RhHU6RakjakGJGFh81GiAQotQ4cMe9IdKtYHikhdmioQPWI6LiUawJ//GU+VX9f7xZ1bUBAlFw9U6mahFECnYLifZGqVNns+qA09NfQlk8FqhDjBS3CClk2wJxwKUcTWcuRUUXVpkyZIirYuByULs4EylCf3OKTpbrUtDH1q+qkaimI1XJdvgsVC1QCWVkfstn4q/dv/aCKkWvD/Sl6jpGOQbr4uxbPOSjZkGqCZ1pQL1NGjPqRe0EOQWs+FTepza2MNjUYxkbtQJFQ1OmLjlVfa0me2cYQSlRQxrJaUB/GTzTue81x5ZY99ZRkR22gvhQHReORclM0d0dHixNPPLHYbfJuWV66svbanqM2vyJ9lXtgiF577bVyAETt6dUfkZJUjEp6GfGHNddaM+dStBpSDfuKgx+KaqfEdeYRVDzQuC223CLvq9TgmGP2ObQmcD4QTqCPjZDgxLO+MegwJHfZZRcZ3XYCcnAoIpqxsW2OZ6KS8v2vnvZV9RFSu7SX/IQPf+TDxRKLLyHaL2P15X2+LMfCidSa9m3ysG1ri2K5o6MFZwxBrIzg9BPkSM+k503j5X2D9oGYIWONSIZrRMUAWRRxoPAqKoWgd/TlJZdcUoCcQXWjUO9tt90m2iHrUyIE0Nn6faV8JxCnnb+wc86bGpeDYmfXanLDE4rjjzteSolIbiNE8+e//FlzYol3LyElO5BC0FQcXtfRYh6h+sgaQNEO5IjEdYrfQht8z5LvEeIMJRJnTqwH8oYS1cs/63t+DNDk98LeHJXnCIIi4rHdttspF4VAinK+UgHb1uBXv/3dsP/qqwMEZTw9OF1/duCgTNfDM87GtTgoNrxiomlMVGQDt4IPED8HExu4Ex15P1cbrjUpQtIkBy75niXLzT3KdYYCh+N8opf/8ZaonA87+oYkTmgsbOCNBpsNYremwTAZV0O70GDcnxwkaNRzMHFIZlg/1UixAQ5fHJ17FynUnh2jqn0aejYgMUiJmC/yjkVyVK7R2ezmQNQPjrKxpfpQkrTkOTN9pqnz2q6fooNycFK9EupvQIWDnliZqzFZ3/fogirZgXDkHGMGWdIcia2PW5wX9X83PJMoKKMjBblFe+y5R0W1rN/5YxUmU+/+e9//LohSYohUUMvxomdpjOpGB1F9os6rr7F6NRetJZG/w2hJ1437jZCF0UJR+hVXKutSVF692h7fT//2eibYABIMZSejof10bjIMyaHDYN1wow1LKV/UjBpQm8bnTH+0A0ebhFIk2VbJSJMjMDxBtERyPDDYyHuhlgw5IaZ74eiCCnJrxhzaF3sC6IbWDvK2KJsl9b66o1zZx+Lzp+e0IALRbYJR0ARBD6hK/8jDj0h6meK+tJ05gLSzkrapHZOi9RXKZ9PaSPeN+RHnnH2O1COpwD4u499nSEI1VKxzwgTt2yAgnDk4gBW57HR/7xP0FbRZU9bYMxUoGJqgujXsoyTUb7DBBsq9cVHb1ulTPwfSWBFYYk8ibwuUu0Ib7mMu0ufex6X698tfCiVmP9pmm23UVp4FaXeccQx++mOF5VdQEAikmrbjeDCHcIR5RiTiNSeLUYloQLViXpF/ue122+p9z9XK2PR53pnCaWqZgyg/u+VnGiPqLWUEptf+0dRPTe1ocnAHDkofs2zG+MjAQZkxxqm/VrbBo04uTHKJPvScs+CkVyMtbKoc0kD+lYJzLa3ISX3/elFGJ9EcqDEdcHCvaGZ/Tzm+T7VF9ENbiErRVlX+recF9IKcWyKGXRvZxUHx9ziQSN4ngh+rs9vwiIf+vb+9V7zqyFFvpaj5Bl0QJ5zUQw49pKS5hGrtHXZkUomyWldlvBuMIow/DCsOPxWWS9G6DqqT29bU9yn6axoBP8mlwsBb4O0lKmFjVXSYpPKUm9PF8eEz+YCeOFxQ3I1E0pzL0PDd8fQ518bIIxq+6267dtYI6Gdmh1whroeRi2HZUSOhm5Ffd9rj77VnZMyQuUWGVfUP4ph1a2+D8ea+NdWUxGlUyDqQvx79UBdK4ONOHsYowmjDsRd1qtv6rL2nQM20aaJjIRetcW8KcLQEPfhsVgezEe+6H4Ema9Tn4osuVg0bGY4UkUyqdl7jMZrNvGGeE0SJOScZyehmRIb3fE0Z+KlgKfdjz15v/fVUFRzjFnopyfMYxSBdqGBVZIJDzlYH6qxNtDqI8YxA4vjkU07urIPS43zIaNnIqHJ5CBxYCMFr3ugydxdFyvM1tVf7xsg05aCccsopQgbpT4x7frdIghw/aM3d9v8mBC1QMP/31/9bLLzIwkIneiJ5qbui6papprQF1BUU4qCDDyodV38+OcEOStmxNdJhJ8EBHb6WVfxcLDjt8Tr/qTdFUdqEAHouao0lpcc66h2DlOxHyAuzduIe7X1Ze3Kvfm1b/21zvD5v/hN2Rj979+Az4+6BgYMy7i6bjr/QgqDkFndbuKEmxqe3+rQiSEQ8XESuA6ZOF42SquSgLLrYoqrd4VclqltaEu2vNkpCvph35fSzS9Su8SY1o80ccWgNHL5wcV09OkPZTc5Ev1Og340y9Ql0Dg5L+hwJTBwnIpexlgnjUKnhMTRU3HfffcVcb5pLqjU2VDOKkiL7Ud2qwq0Oz+eoKhKcOCg+LBtVbfqJcod+4uCEjkD7QTuyhr7pIr0cwTAHHJlWVfCpLyrCi3NZaafrxDSNVbpXhSKTHB8fxPQFkWTqaZja1HGp2OYeUcZYh4Y6MrO+cVYViOvKxeeGtflnJ9AGxK2/uFVR2o4k/ojo1Bveh4PsrzAnqUi/+BJlnovnTqNh3GVdCJ0qSuPQ16BQnhwUoxR5eZfyyF37O/SN5gMKcygcTZumaDMV7LPjE/vRe1CTcZkkuPneg394UIqE0GYcpOGrHZTHNmev1ni3TbWGKGqbahTRt6jEOQm9kfpkp3R0VBQe5IZVLNNGdL2jwrysz3F9NAQATLdjLHhWEBrmJDRf5j00IJwUUAWrYTkJW+jzkyX6TF6Zk+jzPaGiggaEtcW1eQYcIiS8I2XIRS7LJpYP4Xmt8R0dVQ0m2sZPKG85d6LLHI/38DWo9UTBy2WWXkbjC0UMBAs04rhjj5PTCKpAH3utObG/A1GL+1xK1OdPN/zkBtVYIdAXGQWaqQ6e1OdJorGpD5M8Obmixx57rKicvJS3lPYOrqU5merigCASXCTnAwUtECOegQCD15RzRYyEWbxDqJxVwNI88ViyD6jA89CQ7AJodVDOcBIR2YGmuMx7l5Fa21577qW6VCuvsnKBYtxNN92kfCaovSBUjz7yqCS9V1xhxdLpTXW81Cf9KqjFfrPt4j1jgKB02YlnrLcGDsqMNV7dW9vmoPSCaMP7GL9IbvL/DjvskA/BHKGtGZI+SEiC/NnPf1YstuhiMpbzq82Iq20w6TRqNErigZcP2LYDqc/x9IFHRevrv3+91LAo4NVoGHUz9pru16u/awaTD1BTXzhkoJ2hgoLaT8XISAiPo1nQpqj4Dj3h/+z7f0rnBUrYSCl5Kbh9wgTRq0yp8mc6nMd0KKEkBL85HhZRASY/8jgdsOu+d50O1lVWWSW30TVL+padTDSKbDSOFqL0gKDgYEZaT6MjZgOtaf64oOSEobISfKgm3Tit+pnb4YtckwOdwxy+u4xRi090i9T7GkneVtMnFfLbaqutJN/6sh2UlnXDnHR1aeaPixtWEsfbnMswPxyxt6PMdaGuoB7Y+OoHmQyf8RpCNhZlJpAJKsN3OFJN6Fy6jh0dDEMM6DPOOENqWlxDaExt3facE+EDrD+MXxvsutTQkAzjE044QTWp/Awx2u39znsAalgIZ+Q8jno0uk8kJecXJuoUqk7kyUAPQsacAMmWn9qymPUNs6pdiKdM3n2ycmKcrM8YEhy4//f3q9r5iSedqP2H6LnoYBNKaqqDXKaI0QegAZ/57Geyw+fIeuV7GN0R+Zg2TYn27NmotBmN7Tl/QjDFKNnXvvY1ObJQLWkzdCf6BCOcZ3n7gm8vELOgPgr/xpiXAxZRrtp8sOPps4WcTKiyUNqkngkinWqptDmXOdE+1ZJhvdHH5JHgJIIYWc44ojKW8aX/3r/s+0VxPPiQg4szv36mnF/oZqibkQdCgAgaL0IoKHfimOKwMUcpZAmqhGrc2976Nu2rr53ltcW1371WYjo77rij6qjhIN7xyzuKiy68SIpl7On8nfHB0UNUA8ebceW65AZBJ7vhhhskO0wNJFTWRJ9NSmdGyBpthzjIvQKZAwelTyto+v/YwEGZ/seo/xb2clB6GRLpfeBzNioi6SQe1iOcsUGODLMxsgFBNSJ62Tcn2gbjOA2SvuSFozFaP7hTQiNG10EHHiRpSSWCBmPQxkH/A5A+OR7UJUUXcfCctE+brvnONUKjOIgtnZuh/ZTfE5O677zzTikEcSD89p7fip/sqKw58TpAk+pL5ZkCooABQqGthRdeOFcTjhHXjv5p65ww1xyl5aOG950sOd4+5nuxBgCHH3KZHJxRtafu1FXa3bIOXITSHOpzzjmn+NSnPtVdyaw+X1r6w8YnY0CSKonIGBq5JkSTs9PlbzJ4J02S+tDXv/718q5x3vVCUPpErDBUESHAkbCxX0Hn4hprmwupLUJRUlSda0Ejete73lX9Vg+Ut/LhGvrnSPAtN99SrLDiCnKGK/0S95pa3zr/yIYoH/3Frb/Q18nL4GXlLKt0dfR5l7E3hYtxwxBj7DCKMUAxijESSWpuXF8hQsw8Ig8BpwbZXq/txsBKl40rogp8zNQ0aI1f3OWLxQLzLyDDc/LkyVJ6JCLPHoPqGoY7MuTQzTx+OE5EyJULlYppmmJlZ9ooPPciCMMZQz0g71OgMRjDCAeYasR4YAwTgKFmB46n0TgZ/KaZ1p+1ZR7ZeUC6GSSHPZZ8oBVXXLH4whe/oDWpmjBrrCHUkOsbNbOwip2NprmofSfNLVCGCy+8sNhr773k8Obk8CSL3HXMAqqOw4cM9GmnnlZssskmCh6Z5mg0S7l3w6U6J04Hz8B84n3676pvXVV8astPydE5+eSTRdk7+uiji+22365Ye6215SzQdpx7HBf+v+OOO/Q7eTqovOGAgNbjuPN3KIegWfQdIgvM5/3+ez9dizlzxBFHaO/k3ziDqKPx78uvuLx47zLvLQ497FD1rR3eSp5rr/2p2xk7cFC6rPwZ662BgzJjjVf31vaieHUzpoJUJofpySedrEMJh8NRraYN2TQpRx/5XUo0TbUyxtPXLcaZKS4dEfc2w6Z+nRCp1oEzaVJxxpQzRGlrlOrtxwDr57m6RH0ygkL190RNeujBh0TvkgRkqk5vh0QwfCqeKaMp0UVwLDH6MOI5QIh4ZhQhbOhtSfRci4MQGU4McxtgHVHDaAw3PHslRyBFQHkGHB9oHUQBK3B+fV72OJxiFJJnPfLII4tdd91VxlFU0arQKJqu2eC02sjlmS84/4Jio403qjg+lccdJ4IC3YE5B+Kz3nrrVXuuoS1Nc9zImQ1T+lQUkqaaKr0OeY9jl8+haAWi5qTmbBA2Jbn2imymWkymuEzebbIM7cbXeAIWScqW62CgYUBjDDXS0LogVU68llGaEsIRqlhwoQXzOorIXQWB7DVnkyEdDWoQUtBbHA0i1VF6ugmxpE0YgX944A9yKHBq+FtHrZaYUN40r9zhtfmLM8CLSPlRRx2lKPqFF1xYIj1//KPyPih0SPQd6uN/vfm/KvUscDp4eX1774lGNO+zBjB+uSbReuhHJFHfededcm6gEKGmxV4Eso3CIs7DG2d9Y67LpOdGjbLNQemyJ9OHFMMkXwKU7aKLLpKzRcQfw97jHwNGDtIYAWuiPCsQk2pGCbX+14taO/z/sY99rJh77pL6bCpto3R/Qnu8r3Nfrgt1CmeRgKERcgesLEBhNsPKK62sIpEotEG9o69xEJhnBBGhih1++OHFMcceozbyb5BCXuQbIQX/ox//qPj9fb9X+QHQkU9v/WmNCcgHgRvo3DgnoDI4qRSL5Xf2Npwfgn3kMqKGx7gxjnwfpw2FPZyc448/Xk6bxSB8znUMXR/7SiU4M3BQ+rFIZojPDByUGWKY+mxkvw5K3SCMRniikaB0ssQSSxSrrLqKNuyYmGfDVV8bKSFcjF406JdbfjkZz+Yrx8/2+RTlx5qoGPUL1KPEDUZNZdNLnzfs7FocbPCiGhH5i4nf8X79GHu9HrAtqpfkV31/+pOoOJFSUBFxhUlcrFVOtk6+eNJEp5OyFZ8nwR4VIkmufvQjOoiUUFrv1xiFHikdlJtvvll0AqEtVFCvO5tNRl5TX9WuDXIAvQDjRlSGYqy+S2WedOtrF+ZLFCe+R64AdCzTcMzLlsxrUyHEQPnIzQ45WFbKItpINLI1wXU8Dkoyor1eGNe+aG21SGF00DG0nn3mWXHNefVFu2oyXrv0t41i2kr/5pyZXmhsw1pwwjL9ywuj8NJLLx2rtt0NPYl7VG3/IjpNlDlWk3/9G15fVR1r+n5oo6k12eDHMBwdkbND1XWqwXtfMm2p7qB0M5Y9J7kGhukVl18hlJMACTklMjoTPdOiE5UuTEirEJ7hYRn0jIVojTOV9Unyvlnrn/ocz457rb8ZHwxZglJQfEEyiL5D/2EdrLX2WsUbXv8G7QdGfyxNS5vINYCaijHO89JWxiWiw/vuu2+x9NJLy0GnHaCeRoiZY9CZcBpoB/3EnNt/v/3lGPG8rqaec/FaZIAb9/G07pWDMWE4O6E8I7VGQFT4N/QvoRGpQK4oamnv7YVUGUHxWmQvJ6eFPJ4rvnlF8ZqZX1NSmvivpUhrzg3hnkNlYUNQweWWW079mvc5zuX0/EZ6uCZFHQkykX8CqvXlvb+swBX5Xjiee+61Z7HDZ3cQlW3tD65drLLyKsXyyy8vZ5GABw4oVC2kieebbz4FQPgdFbl11llHfcHeyL2vvOpKPR95L7wHTRrEhXIDoGw4SCA2BP9wsshFAZ3BrkDxU1Q38ipT7ktr/3YLQNad8IGD0ssSTQur5QAAIABJREFUmWHeHzgoM8xQ9dHQPileHQdpMIK00Y2OyEilkBob0JxzzFmhuTTVegAmJwGOpMpsCNcPyvEYNcGI1KYfEiZbVZ/qRnKTAxPa4EgZkR0S/DIlpOmAH6+DEu6d299yIGUawcThrOz0uR0/V5x08kk5upTtD6tqtUT/FeFNFYbpJyJVs846q5AAUyKM0shmS9dzFI6/cUhj9MoxTcmX0TnKTl/t0KjPKz+35HVHRiS9STE0InnmczspOFaWdpvaDD47Y74+Eb9VV121dKSSAxONMH+ubQ5FxCer1wwVyg8A8Slt2zJxu/LsNQclogtj9uLoWE2gopBCFGuFBNOcg5KukxN+PXfqY1w+QKYa8Stcc7jumX4Vix22bBmVxOIGqkTsdwwsaF5zzjVned8wh7MxEdDXitEe7u9r+qepVO7vtu9VHqG+BkP/WNCB61IhnEi4nMD6npD6UDkYLk6X/mZDOiqVMdcwtJCbhldvydiONVBL1DXC5bknSuOkScWDDz0oVIKoNHlIeS0Gp7813yvtiTgyjz3+WHHVlVcpcu1AhZ1H97HbEB3hNsNdORhFUdz68zL3kOryQmhAdYOCE2gADoaDIR4/76VE5yns6OKhcvYnlEUFTzrxJAU+QKTU5U5AH56QgzAxod6BAhAXnAf2MdfnMlUwIxltx2ODE6Z6YMzltJ79O8EZnGaS/u005SBKLf+ryZBWfzvJO+wZzCscPtTwyO8hAd/qY3mf8BnnYFAImNBW8gzZN3FI5USnhHbPR6PqvAcd6xvf+Ib2KtCRt83/tuLJJ56Uk0IJAe7N+oAyhuIWSoVnnXWW8o8+//nP617UL+GaOJ0gLdAdySNhP7RMNkEh/lcgKAXJ+I6Qp5R7RBuM+n77O98ujjn6mOJHP/pRzsXJ51XKz3G/en2ZQt7mzDXaAgMHpQ9jccb4yMBBmTHGqb9W2kHpxs/scSXz8NlUMG6RNzRXtKI4VDuQn//n88Udt9+hSEyWwWxrRxvtoCmyXW9vn59pjaCF60lRqBgSnYnihD50G/NbejkodWeovxHLxi+HMYiODxr4u1R17iqT2nSPmrMJ3A4aRuIi42JnwRKs2dBK12K8QSRAzxQFTYaVo9PZmI8Re6MDgX8dZSVtTECXISKXk8851EbLQ928fhJglUsSxjkbWkki08/B4Ua7JFd77DHlE6Rxig6VjdFsFKUE3vLjY4o6+RmTwg4H+A477pA59dEA0YGc1Gdk6CDBmZI9ua6vVVfYoU4BNAeQxugodhjS3dC2JBuOcQIdBvGBijGaIrQxEl9x9gKSqBoRqQJ25ta72vvISPHMs8/IUSMnSQpU00pDO86Dfqa6nQGPN9eBLvLu97y7WZii32BGmiee1zwLibhrrLlGe+5QQ4Odm2CDyWPJ/GcM4d6Tr5DzhtL+59wNO9rZKQ9ILHvMr379q+K+390np+R1s7yueONsb8zqUFkilu801TAKDmx0+oliM/cw+k1J85zkEU3NteqTckFSu+pSs3weihZr7/vf+75yPoiIb7zxxgo8gSoQXKAfoKMRmTfFyucC12TvgOqz8SYb6/kefuRhKaKtsMIKxd/+Pqau5rXYNHdslPoZ+J0CmkTfibzjhDIHFaioKcCVnk+4ah3lbJlXXAtZZZCdBRdcMCuMcaVcu6ncSMbmVVsALJ57IWBC31999dXaA+lD7z85cBSDcEGemvdBQ6BV4ZCy/9HXXM9ois8yggkEmMg/Uc5Loita+VGITMrj877ogM9nP/NZoSWgH6Ao9DF0rDnnnFO5I6LqFUU+E3Jf0ycpr8b1uuygcC9eOGnUVmOusmfFXLSKTH0IMlXQ2rot0Q1t7YXE9rNhDT4zXfTAwEGZLobhFWoEm29TlLGXcR1vnyJF3hzWWH0NRb7ZFNkM2Wg4xLIBmIxTaBa8gPS1AQ5PzBFtbYSRK9yPg9KLRtSty9qoN7V+YCMnQkyC9SWXXiJDNNYYqBx24+nD8Q5n6g/TG7JRW79O7JPYp+kQ1NmcItw22IiakcxIZOwNs75B6lQ8Iw4L8pCMF5QKORQjo4puwZVeaOGFNM6MNwdkpmpMmlT84/l/SNvfsLwkVImUonZErZ1EI0ImmYgn/Yrxw5yRCk3KoeFQVfG6RPkx1B/pbHYKZESnXBv+RlTVVbVJFD/zrDN1XRsvucYPUc1UG8WHp1EWH4wy0qeWBfQkhTttmuYFHHWcV+Zzvd6C5nMo4md1IJ7fFA07LTYEaAdGKvOOquF9K0PFeRDyLVhzGDzQb/RskxInPxQWdBs8vkZgnJCaHav0Heae5F4TtQ+HCpUm8gTqIgS96C6V6VurX8MYqh7Mrrt2Oig1JzujK03BCf8trQ0cH0QicKg6EBQ3qEuQw4hAdtqS08lcps1EseuqQ+4z5o4TfmWAjYwUf3vub1pT5AHgSLMeyEVqbVtsY21f1rpKiCfPCU0JKg/ojue4KDPMY+p9JCUoj7HXqN+PSIuSrCcOi1r1pz/+SfkhRN9J8iaggIOx2Wab6Sx49LFHi7vvurt0BFJf0j9E9722WD/33nuvgiMHHHiA6EM2qJvyNzrmSkKBbYizx5x15lnKbyCRvkKJ85ejw9AUHOsSRGLO7z55d/UnfYesL8IQ7I2xaGHlfOjXQXGtkqGh4s7f3Km9BaqrJe1pfs5LSXWbvL/x/LTtH3//h6rdQ0Xj+1CuyCehKCT/M16SqR8eFkrCnkVeJUgYSew8E+cLOSVI/FKo0XRGI4b33H1PMWXKFIkj2AGEsofDSb9vueWWykOiICb/RhgBR4g6TIy9nWuuSxtxjH/4gx8KiSMnbPvtty+OO/445adYdZB1xtzL50ZkCAQUqZWa3HTWDhyU8Vog0+3nBw7KdDs0L6FhdQflJSApOUKXokXwr59+5mkdVrGCsI0YPsZhiSFLpI3IkA29VgO/yUHpFunqd8OJhkcPh8LSqSAGbO4kASs61ibb2S2i22eUrm1E1efJEOKw4OChYFhEGmScmJLS62AsP5xhdOgRIES8oLPBJd/qU1tJpx+HBdQLzj68dmgjHG4osRDlve7a65Q8ioEK3A8vmUMb7vJNN95UPPTwQwVJmUD/UK04cJgDUMR+cdsvxLlGppOfcJ6pSL7QggvJGJKSUeLUZyg/Qf1E+nR4JcfWjpeTT+XYjJTvcwhvvtnmOXKaaUPJ8XAE1NeLDlCmwyUlIysQ0X9E4jH+XI+gjpI4GJDpX8moMr1MEcckemCkiigw7ZGTn9CjyjrpsexpA+tNaF8xJANy809uXtJVKDSIczFhWMYCBosKpqYaEqayOMpuHr954NzaCKoVmP7+j7+rbgHStrpHorr1lT9TexYn8fJdku+JypPfwKuDqtPPHE/z3Eaxn5n2QkfJDmBbnzbQf4wyxHFjPrEmDj30UCkyvfY1r5Vx99TTTxVUycYYw2ijwjfULYw1Pk+y+U9v/KnqQklOuZY/5STpSDGsNLVhX7FjrMg49S+Gh0XxQ7VMghojo0oqh0YE4mHZ7Rj0sKPiyLkdlt/8728057k2AQ2MdZxpUBSQE4Q3kB5GbQvKH/MsUkr5nuZPURTnn3e+DNEPfuiDWRY3U6pSwKDNwfWaj8/q52XezD7H7O35a2FOqCF97s12EDjDQAxQsOSeFJVcaumlMk2zK5UyOGz53ingx7WYE+zF7MH0i+dnXSLcgR87gFDDUNIjl4PgEWcW1yNhHuOf6+A4u5YX+R6g1fQV9UhwLPmJWhxnHRQ9kAzmh5C8RE1j74AKxncJKEGbjehYpjemgo0gwcx55j+IJUgZksr0EVRA8m5czZ7zDKVMEBkCgtq/jdymdag9rYZGZ8otHdovitKvvfASTKzBV/7f9sDAQfl/29//3ru9EghKgnDNa2bz2WXXXYoDDzhQRieblA9WbdYpysFBRj0GimdFWkujkzIeB6XfzaaOuPSgiMgpSImwUBowLIiSa0NuQmD+zQiKUKeJEyVHifqJJRo7uPlNyFKTY5b6zdExnhfDAgfjXYuX0q7W0zd0zyFNpI7P4rBggBCpwyEh6vbYo4+VhfaKIdEUeI+cCgww2s61mR/MExCXn//s56J8gBYQMUZLHwOAIoU777xzcfBBB4u2gYLM/AvMX1x6yaUygqA/YRQdesih4kXvs88+pQP0058UFNWEhgDHnUOQv0v9KFEiGD/9n3jtjixzIBLRy9SQJIhgipfpKj40+f69v71XkXidjSkybeMJh9wog2rMRE64q1iPjGSUyVFY+toOjH+2JuHXDfxklPJMcNrhmWMgQEvZ/jPbFxRYpR0YJDidIBSPPPKI+OZUCae/aQdzHUOH/gNJwwnDuEVGlN95ZlAy5geGD0Z7jFg7iDFuBMU0uGJIRg0OMcag6Ukdm2MTVae+H6Q17P2KNmNYQ0FqzOXwTWrXidSpnMuR2ouxxhogJw+pXShAqI8Rkf7LX/+i/QJD77lnn5ORCM2GuibU0IAaw75CXzmZ302w05rR5TZqUjDO+Kw5/Ub+QPqg5bAm7v3dvdp/UVNiHhBNNxXKSfi0xYplPCv0XBAQ1irPiXog9yHvgKADRRyFgI6O6H2QDBwy5limpCXjnPXE2mD+gEicPuX0Sq6J12l0iuvjbkfWaGZ2CpIQC3OHvAkLI1SQyG7nQBcExW3Aqef1+B8fL67+1tUyuBnr3SbvVsAmiGhKh5hBi4OS94pE3yMAxZ5I30ck006SKVwgI1S3h24FssWeC2Kx0047aU4hgoIYDf9D5yKowzUcqCD4RDADYQPuBRrK/otSF9dkbpCvgqgB+T2irVLb5p/Pq74JTi+BCc+buuOo4CSCAylRn7YyP8iPIocStJCCojrXXvxX8fDDDxdf2PkL2s9BdbyvZpqkWRZpTeu66WyLgaTG8zlOon5thn+vNTa4+ivQAwMH5RXoxOnmEq9ADoqjVn4mNidkGIneEK0Fqs3RzlQ0j02NjRC1FaBgIjT51cvICBSNfFC3GBH6cxs9Y5wOih0rDGR4va4lMW4EJbb1ZToxNiS+tPuXJJ0rClFImmw04NqeO/V7jM4ylkTESdJ+y7xv0UHGIW+jx/ezg2nak6kiNi5McyBCp4T34eGcy2GqE5+16pMPTZ4FHjWH7FvfNhbh1sGa+M1qS4rSc1/TCXmfiDSOMAffm+Z6kyJ0GKMoA3H4Qj/BwEAeGydsjy/tobaRQwWHHUoC7aU4G9E+FKRAhkCDyJ+SctCECTK8+ImzDS0Bww+jk/95YShgmGJgY3wgs0liKQYrjthcc86l3A0MKZw8Ism8xzNQOZw2qHib68J0WmitymGWgr3qqquERiHhaWPTtSO4pw1F+s/v85N24CASKeV5oWwQ5eR5cdR5nxoQPBsOCw4OEqHrfmxdoV2Otnc1/ps2xEAdZT5glODQIlUrByUV5WukcrRRNtN+kPNvhkqZ4ZtvulkGbAcq08++kpBHxvW5vz1XnH3W2eonIur0yWyzz6Y9iH0DqpEphUZBmUfMQyRh6XujVloPUPAsSpGohx3OaZfgiBEPG3beL5Akx4jGOETtir/jfDKWzOV6rR0piqX7YwQTGCAIxbyV0x1q1VAIlNwBUFDWKcYx65d1Ro4KSmRascmZc44OewjzR4nV//XmHMjyHuPgVtvZWUdUTVllnpx4womiGEEbq6D1TePbL4LC/pNQbOY2gZdvnPsNORKgfDj5UJlw7E0t7ddBEbKUFNrodxAK6FrsPzgX2ekZKufVA/c/oEKWOIdzzDFHsfbaaxeMA+NLUII2gcjRF7TVTpWQ4YDKRpqr0MUXSgoY+wBFUqHfqSDwk09K3IZzkPFif2Jf5azHEXXwzHNVjkwSzHCgz2c3lE3UJ3GY89nFcz3/T7Wf4Btrf+ttthYCNPtsSYEwOUeMuxVDRXm28mQt57HRvui2vqcbI23QkPH0wMBBGU9vTe+fbXNQGqKOepRuPN1g4PJRCluxORJxgdvqQzJGu9jscGI4xGLCcGO3jYOO1XUzstNSdxR60NsMo2NkQ18j4smrUizK1wyHXDw4G9sVPhsNp0oEqNZmK+WYVoOxqyq8QWWoQu+KHdqHY2aFLg6M39z5G9EvVLk6JH3a+DENQ4eQDzuMSxJSkzSmKUMYcEq+TzKcEaJ3lLYeIeTQJ2IPYqLPIKGccidsUFphx+hRjtxBb0oRO97DCbjtF7cVK6+ysownruNDEYOAqC+Htgy0hPT5WhzYHJogKnwGQx20hkMdhIZnpZAZNAgK9YEWgVYQEcQBR47z9/f/XoYZSZ+/u+93xeOPPS6DAtrF/Q/cX2A4cv0PrPYBGR0o47FGcAA4+OXAJUWhqGbTiqgYLRiaIKlOqkMToZdoQKqVYyRAU8y1N4rRnKPgvo3rMyZ4S3EpjQmfpb1/euJPxeLvWlyGa4ym1pNYc2Q/UcFypDPkn5g69dRfn5IRRl5GNgwTvaNDsacNNQxrnrb6mXEkQTSiolJlyTTVzjACkN5jnjFejAtzwHOeNWHKYAVBSvMLCg0UKyhSNmCF4pkaF2WeezyXabSmuVTWI8+bnD7momiqK62kx8TIpW3QicT3t8ORpLljAvP1P7he+SUY+3YOmfteZwQU/vyXPxffvea7Wg8ofIGoqCbGXXdJutbzTxTZ9KyOrmP80hai9Q5k0MY8Nt0CWKl/tI+mJGzmNBQ+AgGgb9yn7tx6LbTtz3VKJp+T853UqJ548gnlUCJCAOLAM0BRwilgr5GyF+vW1KgkkRvPVBvxfIb+xikBAcZIR16XfoNmRcFW9pYrv3mlHIT9999fNDuMd/LfVlxpRfUdz8l1CNDguKC+ZaqmnV7v2T6b68E8U8lMq8UBcPI9eSYgaDj2KAPieBKcAE0V0pvUIXXtJLaQz7Swt1J488CDDswU1GwnpHUFeoTUMfsKZ9wi71hEBSQXePsC5fpN9DE+h3TxRz/6Uc1rV5wvP9RgUcR5NEBQGk2uGfGPAwdlRhy1ljaPTiulUFsdj7ph2+ag1Axz82eB7TfbdDNFjDHqvaE7AkphJwo3UYm4Jwz7chyUtu/G5+nhoJT7XLnT+aDJG3sPh85UjTZ+rFEoG4iqIkzxyigzHDZZjAE7CxziRGqB3DsSMpvGvRtqkwwYG1Uk52LEI/WIoUGkzAd/I1LTxvlNxcNM9as3C7QC1CHW+lDUdtoYvcl5HbkPe9Fb0nNGBRoOa/jZ0AVM7fJzOKJdN1Ir9KRA+fCY2QAnEm/qUS6EF4pOmjpmY8/GcaYHjY7KAeJFpJ2DF4cJYw861WxvnC0bjq4lIcMtSKB63OJ881pjLHlWKEUxktuBQmpSj41QRtTi31Pfxu9mylNSAeLjjq4bUYtiAHFu2zGPFMLoxBLxpS/2228/GSum5GktJkejMrd6IZPJAXIfk5AOPaUN5amgxDUnISaWK9cnJL67F9vWMe/zbCh2YcxyHz9PxYh237egwTnXL90wz1ki+//8Z1kTaXRECCERafJN6C87+DZA+Tp0HpwlKQQmIYijjzpaaCTGsFSWhkq0M6JXngtCx6dOldFKzhpFIkEWibjvutuuUiRjrRAE4L4OpLg90DxBc0AALLSSZ2P9+XugwTZOuQeIPjQiBUWCU826yBK+TdczkpdyDU25NLUTZwFqHvMSpBZKKU4FOXwgs6CJXq85h4j8kqQs5n1OTseVVwoxPejgg5SvB7UyU0EnDhc//tGPheASJKNGFJRMDHGMfNAp9gnahaNKYIRx4j60GaTswAMPLIMQQRjFe0hGvdNezec6gm9+LyFgzBUCHwRroHaBHErCPF1fCPFMM485ZxMC8p2QQQumMN8iXZq/e2xAJ3kmaGSgjaAtKFZ6f9lyiy2FvkEVxpFTbTWo1zW7RL82OSMDB+VVY9UOHJRXzVByuqeHaTP22hZuG4Ui1DdQgmeKgmy04UbaVIgAvWfJ9+hg42BWheF559XGatg6wryVrm5yMno5Fb0ckF7vhwZYFQrFGl6K8CXIvJF2ESKsmZLSpd+UlzBpYk5U7nj28Ac7JxhtROnRoCc6XinA1jZPe0WTklFtwx6DC2oUDgS1ODB4ZOTmqRMmiVG0FJ2vHAhtVLuUw6Ro6chY5N7Xx6FAwcZGbKbU1edsE198qBBNwYm/HHQYWqAIpQhVbYI3zYd6P4Y5Hh1LDsSjjjxK0eIKz94RcOewJEliLhsjs5G2JCM10SERnCA6q4j1UBlJlpFUi7DzN5R2/Ir0HozT0792uupNcIjbyetwvnrNmS4OqL8KlY3cJSKpUbUs3tMR+ki3ifK7Nlq9F7iSN3N9iXcvketRmFqYkccmgyQ+U0R50/hjRFEHhfWTi8X2EYgx/9+oBOP/7HPPFq9/3etL473X/AxrRUIGU6cqAg0aZ1pca+S3to80jSd9yB7L8yn3ap43i9e/xOJLVA3U8KzMB6LxoCuIXrAnofq2+BKLF4u+c9Exta9Us6KerO2+AIkhwRlKkiiYON+J4nbuOecq6o7qnyLtqQ6Ig1r0IzU2oJoR2HKeg9HWjn6NRmfNwYhIEvk+UK+OOvooBXNEEU0iJ867s0PTueTL/EP6jzWmfLWpU4uf/uSnQphxfJwHwnf/+tRfhSCBfEKNNR3V40kf83kU+qA3gS7R5xQsxKEhUBORTe9Tzn/7wfU/kCGOIwRDAdTA+6KCgAmxwOmwSiBUqg032lACJbF4pfcaIeHsvw54JPTMDp3b7nEyKohCG8pbOAg4+pznzJ33ve99qgOk4UnoOlSsjGgndPVnP/uZcrTIY1IQJ50BponRd+4/aubQd6CotINzCeQE5wj0iP6Ogh6N49lk6wzqoLxqrNqBg/KqGcrgoMRNvrScmg/YbgZAbeF7M+VaaNtfdullxbe+9S3RAzBwkZTkECL5ORuL3SIZL8VBaTBOWhPaezg7yg8YHlZOBAcctJ1GYzn1X4fxiQFep4oEg8m0hMzXTZG+bocmBxAbNjkOCy+ycAUm75pI3Q2NSvQs08c47D70wQ/JUOFQjXQVowetS6LJSGv4sIvw+VkVPaPGwqSZCg4lpC4tMZz7o+3aNePNFAD6F0rWXXffpeRVH5wdzWlCw5r+lhSs6BMhWqOjKiwHNz9GAlud19qN89yIyM/EicWPb/ixRAUwXDGgIw2wZNyVX4i5Q1npLEVBufbXz/i61LswsMgj6nj1Qh3aDMFa0UWciD88+Acp+kj6dNJYXoWdcNrHHsAY01c2mHg2nLGKWhk1EV58UTlDyO9CF82ob5rHHQ5K3KdaHFcZPkgkT5smtSKS5DtoRF2ceUtfywBPPHhy76jn0ZjL0hLt5/uSu546VVF3VK8wPOt0sDxeLc/jfB/ndCh/7O9/F3L9sfU+Vrx3mfdmkYZMhQy1eDx/GDPU0lBcIuLO2DgPxMZjpI7V55EUvyYMFauvtrrQcRSiGD/oNyCX2263bbHmGmtK3Swave4z+vL5fzyv8WZf07RzPZbyoBh79UBQ7HhYevi39/5WEtg4ow6IdSDCDfuTVcysPrnnnnsW/O+irOqjRFNkXm2y8SbFmmutWWy/3fbZWWVugTRAcb3zrjulUoiQyByzz9FR48Noa17fQdiBHCfUDelL+pDnYb7guAspS0ptdgzt6IDyMMcw5MkbYQ+w42NkhwAOL+c+dczjNPcU/EgJ/EajQE8uueQSofmMO2ckSB1IGsUsheYgvz7za/J3aRuIC84rczTmZ9Gf7PnKK5y5LFNAwjyiEwQHsR9wgqFzkeMEfU+UUhCkaWUuYuPZ2WRjdLM7Xk323v8HzzJwUF5Ng1yvJN+0UOtVn9uev/ZdNhtHUAXpJ8rS4YcdLglD6EJE/o8//nhFmXq+ujkostBacmR84W5R0V7fTVFwNkkUcHCscAhEpWEj7GLU0g9EMakp0rZhRtqSjcuKgdJgzPrg/tUvf6XKv9QZUR8n6cWuDkq9s4MhZlQgqnldftnliu4tvczSuZib62jkS3VBhyrGVdNAJ+pAjNb5ENxxhx1FO8GgYB4pkThp/1fu3WK4mYvNtaFGMOeWff+yOVJXp3jp92j4tD1XmnOmtHCIXnD+BcVmm2+WNfsr14lGc308neSfuOluAwc60VXGhKRjEkTJo2FsMPBBVfhddTJmnllGAb+7VgAGAs9MGzHCUd+JSaSNxp4mVoMRGP/eZhgWRUF1baK7GJhQVKDqkDtCm1CJ4gUqhnMCX55nkbMwOiIaG1xzGf/DExT1f/LPT2o8cC5vueWWYuutt9bnJYccihv2tX/EDyWESlH8FHWuIALeU9JzRyUsX8bGOP1PPgBKch9d56Olc9EH/cicfKk2TRwurvnONYomk29Uod7W2tKErNgQpV9VaHHixOKUk08pJu8+OSuCZcMz1e+J69LPx9jjIDCfK452ioSbolhxEj037FxPm1qssPwKqrDOmoX6dN43zpOzgnIjOQTrr7++ro8RajUpfo/5TCBK8843b3a+G5GpLvPSKKLygUprPxd4NWKp+yXEq2PPDXU1uAZ7B04kdKlMTcIpCKINzAmkcaEgLbfccgoqgAixDlzHhHVthEAofMqts2Kgx1IOO3WiUrsJgCCRTk4eziPf++Of/qjgn3KYEuXTAgRSNRuZVuz7f/YVhZD6R4wvBWUx7Ml/4xxmXJwLZOfI+YO6d71qfaI52zkBucfJeObpZ4q555lb8wcRBtANznqea5NNNpFjiOAG1wbFZo0jUIEkNUnwovSmGlk418w15g+5rORpgf7iCHEWkLAPwmbklWfXvJ1ppqpyWtvGEPe4gYPSc/ucUT4wcFBmlJHqp50cKA0GWIV33s91mgyuopQgZBNi0/aLTY0DiUgdnGa4ycieOlrTN8WrW6S7G42pyeDsw0GRklCqfEzEKiuz1A26ZExkiH6oUCEz1FwaI6up1gFwNZxlR+LaEnZ1+ZDMjNwnB4AdpWjPq+6cAAAgAElEQVRk6XP1qGMcqxbj2wm+zlXIlJyUFBqT8XvmL3WhdmWbPUk4m85hRI3Dh4Nop513KouEDZdFHfXq14h29feRURnNGBkYxo1zvI3iVTc2c8NTOxzJT8a2udE+3DuMuRajqkLrGBqS4heID9QJIo/MD2SVuZ6kk5dYvLj157fKCWEO4BA4IslcwyHh88h1Shr0jbNq7lj1JiJ6jQ5xH5Su+jhwTctPz/K6WbRmcJqu//71Mtx4n/ZgaEAbBHHBqWF8UUfDSEcR6dlnni222XabAueY9zCkiD7jwKBSxL81T5KaT+PaioZ96HP3M3OAfQgDabF3LVb2Sx8ImnOjMC4xDqEsWZ63UkulwWl2ACDP42QAYojxoq/mnGPOcoq3oag1WpYpNHyH/qJvyUmQIEKSdDXl1gio6Tx2khxx5xqmP0ENU02P5HA1KhbWnHn2BsYO1SxQNJ4LQ3L9DdYvLrzgQjnRzAMHUjxfTO/RXpMU+ggGrfaB1eSkGBkYF4LiukJJ2ZD9hLl1xeVXqH04Caqe7mJ/cY6MlMpltPOmm28qFph/AfUldGRLaauvppVnnF8Erfg8wiI8J2cb8x3UgpdybYYmjO3hyfj3vPC46MMkuieZdoI0IHQgIDvsuEPOD2J98R4BMGo70bYo5fu3v/9N1MF3LFIq77E2cRqgV3Mu4RC/b9n3Fd+77nvaH0FAyDfUGCRKqdummk8hKOB+45rkGuFEIK/M5xS4mTZVaofMI5gH5NewbhEFcd0h9mMCKcwRqIG0HdEX2si+xu/QRXHaqZfFd3H+QEw+u8NnVSPL/WpHTnOrV4Ru4KBES+BV8++Bg/KqGcpE8aoddhww4zns40Fb6ZqaEo+NSkd3iQwBV6P2hQSqD4qYUBhpK5Vr90NHiV/ow/CMUaemvc2RNuBrDn9H5DoUhKLxGtrQEe2tqUShJGRt+Uajv2bUOkfkRz/8kTi4bNgxObtjXHrRreqRstBn3AtaAVFiGxamvJn+4YTaSh5JuEbupzR2LhBoJ7aOWtiIhPeNYxLVvRr7vGVO6LBOuULMPRUjfM3MJZ2nNvdtFOa+a0EU/X50wLlHB4JSnwu16+WofBSqsGECz3/icEExPBSmoLuIqlKMllQOoraooaUkcT8nXxe6Be0kPaCriFuJTtcYnihjDWc7FlT1Ou1rm2vpc/eL2waCCNccXroqq5seNzxcFl9LQQtReSgemQqyVYxYqqz/rayyjrGC7LJ5/84xsrFt4840yyhOYWPLSCWIA/vPRhtvVDrBRNNTzZ96cjNz1HQy6DoU5cN5fs+735OV3+w0RUS33q7Yt3n+J5oezw7itOPndhxDYqLksoM+FDhEkcqKeBOGVMF7qSWXUkSc/zsKTzahyHFfCapIPMfnP/d5Gb+O4jdS6Rr2FeapaxzR39ChoGlilNrpyshFun9GcMLvt/zsFtVQOe2rp1URTzt+CQWrJHO3BaBSp7NOyOvCACYfJzpwHhcCAxJimDBBNZdQ3cPBYj3F4IP3D7fddD1Us6DEkryunK+kbsj8BQkkT8OS6vXAgPa9dHYazTjh+BOEnJCvgoOSUfs0H1/41wsFKncY9O94xzv0GIzZ2mutXVx+xeVyChzw8tryGa/zuBgV+sH6w9FgrKirhQobqCCBA/ok7ztJ4ltObXLu2FfJhwHt4Jms4iXsamRUil/s5dTNQrIYdIW1xzpCIID5AqLDWiZwQT4Jil0wAwh0qAgx/yUknPYRFGANGgGtiEXU96amwIMHfJCD0td2PyN8aOCgzAij1G8boXjVDpiYfNtxmW50l2RYdTXuwmcwWthsUOYhQfDU005VlFgH7mjJD/ch0RjVbHjGNiegYhw3GJ0VpCHSnRItYMzOHBU8ToRJvHNqALjuSL09bU5Uvb+bJEzbxi8YGPQRqk8chlDOiKB15b7bEOmCBjT1n4y1kWnFcccep/uAeBFpo9ihI8n0L9HnPG5JIchOn4Y9UWli9FrRfCK8DYeHIqsjI6IFXXjRhTmh9aX0t9WhMA6gF8GLzons3dZKDwfFSJLzrUhEx6DpQAGb+jz9rSOintrjw/8HP/yBkrhnfcOsxWqrryaZZCRIodxxOFOPh/EguXaTTTcpDjrwIDm666y7jmQ5ibpSx4ZoNqgLDjaHPUYXkUoiqYwBfWIufa/gY+6yhjme6SDJ2XDSqhOSTYt0krkQw7QGorpQk+HG5+iLM888U7lrSLh63tnhjLV4uIacjBQJFx2Emi9JyYj3aQ+KSCQaa4kkRCY7J0F5iDbj2LF3/eK2XxRvne+t6lNHuW0o2UGqBBq6OAdqX0CcUWsC/VBtiNSPeW1TuwVjMUlto0xHgURy0ZBr5XmkAheFKjxgTW1ocpox/KdNk+z1Pb+9p/joRz5aJh+nB+pYgwEpsgFsQ5tbE0W/4ptXFCRqEy3P453kiZXIPXVMtpfgB8YreVPbbb9dKf09aVKZ/5ZkZUUNS05E63xs6XOubyOaeRnXK9fHgaHoqql2dqq9Z6h+EGhu6LsY4Lrpppuk6nX8CcdrjybiDzoADQrHESUu1a2KZ0e8VloPzGVQJNb4uuuuKzU07ZnJQTCy5Ty0W26+RSgGY4BTwl6E/HA8/yrBHe9Bpr+lfCg7pMwtKNjIUvMTdIV6VKw1U/0cqKNeFnLOOEjZhgi5M57fXmM8B7VToMFR5NfORUZpqOnlDk5qZLTLZw6UVfaB/fbfT+iQA2UZRalvYgMHpV+rcIb+3MBBmaGHr9b4uoPS69m6UafqDkrLtXxweSMigkJkCKUmkumInvgzOvBD4cFszLUY/+NyUIKBaDTA0bSMjqR7Z/h9dFS0NBK3Td9prIPSrS96GL2llWQrtbkTxdlPEDrVizGuMDpzNLDXOMZ71NvaYsTQBxi0yIQSccaAQJUNygMvDi8Sa4HhnXvkg1NGQKqtwLNxyCgxOkULOwyewP3ebtvthN7kz8cCXPE5W+aEDRnaQJTODkpHF3Xr83qUOA9PkoVN71O4EBqWD/jKPbodkMHA8/jTNxii1E6Bx07UVUXTEmfedI26kcL3fYhj1Fmil6grKCX0G77DfDHlBRlZkmgrlKI4L5rmbJc5bufSRjVzhblBMmvMIcr0mB55PrEfmfdEXLk2yj+i6UyalJNp6/kGNoi036Q6QbkC9/CwUCQMqwUXWjBz7YVOJcUhG0XKgZr6oqg7FOCzkhMyqo4SNyYV1ydabZ4qup7Ui7x/sZbIt4HK5nyrKHxgI1V0optuUrvJS9D8mFYKNkQErZ/twJ+xM0e0m76EUkfhRBvkpn96jdfneKb9JKeQtjAHb7zpRsnEfvVrXy1lhidNyipedvDYG6ACYlTLOUiJ2HfffbfGmTPCfSwH3o5mNEb72F8ZR8YXaiH38hzB8SQJ+4c//KGCAdQywRhXACYFo+SAUdekngeX1gP9x/NNmTJFz4iDBWrAOXHAVw6Q04CjcfElF4+pxkX1S1N4JwwVKJ4hWLDFFlsoIdz7ZHTkYzt4/5GHHxFKiUO49ae3LoNGCW2t08fyeYmS4rSp6hP3uYMuPOsPf/RDFWplrh1z7DEZyYjBB2oAgeJTxDU6fXZWfN57vtBH7MX33HNPscWWW5Rrz6IfSV3NTo2f16pk/KS99Cd7OjRgvypS+00Tv2mfHyAo49kipuvPDhyU6Xp4xtm4Jpnhbpd4BRwUGweGgDFeOAx3n7y7uKpwg0EochJsTbO9NYJuo7uXsdNgKEpdKKnV6PHTRmnjz+cfRgIHZWOidg9DJL/d6wBtMYabjF2rX+V29rshd7tH2MBjdF8RzqEJWbmMwwolMyJ2F118UbHff+8nWsAFF14gA9mUPfrOOUhZStr1XUKErdJ009+KUUn3IiuZDaJxGsumNXH9xx5/TNSCDdbfIBslfaFzLf3lZG4Ofhtd4m1bg78LctIxng3z1hKgjIMSihN1y4e5pVvllLjSeLqwk3BNNeJadkD0bzuMRSGHe9999x2Tj64f4uPsc/oA58pGKO2E4oWCn+kpNmQ1d3s45LGvMHa/+c1vSjEI3jpqPqBsIEKacynHxkaZ5i1J4Smnx/enD7gWbWMOYwRC/XNkWPUjRkeESDBvnn7qaTkNy7x3mWK59y9XSaxW3yfKYAdy0c0x9Z6FUlnqL68XOyFGSzynaDf1pahpQnXxRRdbVOsrJsBXcp/GeSR4vWQjGAfjhX/pKvSd52LjmCVqkuWfM6qAItPUaepj/ic3Q+hHyt1w9JxA1frrrV9s8PFyfaotQxPk3FIg0GPc8UjjQfZTn9MeaqNsv/32mvdQkHCiSOQWxSu1jXa6KKP3Q+dwlZtIZwfzOaSAL7vsMlHkbr/9dqmp8Rxcj3VBPQ+Qg/re7aAN38eRIQj0P18pA2KWDDbiFCl8EqUJ6N/DDz2se1Ngl33XjkwbfVsOX5L41byHCjvTzFoD3rfJtyI4AP0wBsO4709u+In2QJLvpfYIop72JDtCdn7dFpxR+oJ9QW0M+ar+jtduzJWix1mPIFME5xBc4OWcIp/hjVN/4KCMc0eYsT4+cFBmrPHq3lo29l6be9MV2r7TR26IN+DICzd9gMg8xgIFqIgaVygnfVxbh0W/DkqL8Wj0hMfm35V2jowUP7/151JEUbQpJrHW+6kbxauNZlXedOzVYrhxcPPiQCC6SGSxMWofD9B+xsz919CPUltKXGqrt5iP7Yg5iZbQ9aiE/ra3vq08J1JVYaJhKLNAcZDxRbQ3VHnPD52emQOJA+2BBx5Q5B3j04bgeHJQPI4q9jVtmow7V5Su0xsrBkcf/eW5QrtwsokyCulIFIwOJaf6+Hp8GuYK1+T6OO2oW0HpUn5D4mE7d0HrKfWzDQxdNtUeiImtHgt+6jCfOEn3gBtP/Q5/r6Mfxumg2JBzDgqJutSMICoNp9xR1ZyDExzW+jzoWFYJWSJniwKH37zim8WJJ51YXHXlVRJAgEbE/aHpQIeDP09dFvjtfj7eJ3EZ4+e6a68TDx7qETQ5+g1jlRoOfObWW2/VeyhSgZ4idoHClWmDGZVJiAH36Iqk1MY6orU2ykyTQsHssUcfUyTf1yWh/7jjjpPxCuqjCH+SZHWNHFdqj+hzpR9b9hUhs1C5khKgDd7f3fs79cUaa66Rlb3qOWWeM3ZKsnEaEtD5G9K4X977y6KkMv+gERE0wPnwOSB0MPWnHe3vX/99VStX4cKp0yoBkMZ6Rl3OCyPmjDP5FogcUAGewNjsc8yegwE8k5ETP1dGIerXT2InDsBRE2fybpOFpJCkjswyCn8P/uFBzaf5F5g/nyF1Z4/Pb7fddgoACdkMdCcFFpKIgGiTKfFdiN+0qdrj6Nebb7lZQSMcIZ8Nnpdt9EnvD+W2NJTHg7/7zKHeCS/yyewUe96gyKUiuMMTKnQ80RTTPuW9irbfddddoqOiQmnHPgbFHIgxzVGBD+T+JwwXTz39VLHN1tvI8UPgwg6Mz+vG+dl2Hg4QlPo2O8P+PnBQZtiha2h4clC8eUQubtfH7MN4a/u+IjWxWF2C6RWFnvpisdaaaxUnnXxSscQSS1Q5z23Gc/1GTRHLeCC3vO+IrhMUS6uvjOKZ3sHGeOhhhxZ77blXWfwvbngdllRLD6TnqPR5mwHoSzTQQmgv0V84+Sg0qbZFN4TLtKmGhOxoFMZ+cB+UXVE6DKajqKBXihznw2eoKB64/wHJ3xI1hGaw4Sc2VMIj/YiBh3PA4WsHtM2Yc7I0hdVIsq3w33uhULHrk+HAn6ziRcSuw5n1d5qMty6IkyP00IRQpIJT7TojHQZ4mlOxvzscUlMPk9zm7XfcXrzh9W8o3rnoO7Nj5+9HilQUbagkhTNyIf8nooKmQ5HMS+6KDeQKqtFtI+hGtUyF2Fg7OKZEZJkX0Vixs9URjU9j1sSXz3Mx5ahBgbPCEkniGJjU/Hjk0UeK//11GXVHiIM5iFFI30At4bMYpHPONaci5DjWzociMRunjfw4R5/JIZg8ebI49sxHz9tMCw0GmPuv5/indRUd2Tg+UIOQtUWilfWDQMDqq6+uJGOcdoQCch2PUAjU9x+vg5L3ZqtSMb4JAcXA/uAHP1gWOUy0NI1FygmJz2ynLc+j0dKw5Hcq2ZM/RNFX8p9wLEnEJoE+F+5MjnjdCScnBYES8t8yjagXQlWbv9DJLHYACgdiArWLhGvaFyl9dVQyov/eG+tnpwNwEhY57atS1sPZpXghe7X7RPMn5L84yMM96R9+YnzPNvtsuYBiedwkYz+I0NiQ11hNmya1NAJBIEME0wgQqGii79fQZ263nNK0trwf5DNxtNC6gALHuvI+BwsCp4h1QW6N99Zc9NHS9z4v07kKCo9Dw8v5W5X+jEwGEJIXS8ETI1ok5JOjg7PO3Mzznl5qCnrE8zruXQMH5VVj1Q4clFfNUNai9f08VzqwKh9to7G00TZaIHEZ3C/8s7j9tttFNyExkEPYURo2Hx98jZHvbs5C27M1GFhtjoMO75FRJT9+aY8vlb6JN14blTHhvZtT1E9fR2O21mc2Coj6YYjBP8fgbzRIukW/2w73LgZ5R9OD42inIiJL1GIg6syBC83ngAMPKHbeaWfRiihUhnFAAjhqUkZWjNRg2HIAweO2ERf51/lQjQeS+y09g50oEA6MTBAJCsV1zdfpt1+SkcBzQ//hmkQWX5FrJ8oCdQ44/FEDAkWqRz97TqUWJyImuW66yaZSCSondbpiPQjRa443fNcGL+sWmhA1WCpOUJc53oE+1fYZR1Kh0WD80e6bbrxJkX4MeIwzClO+8x3vlEwz84h8CpJqiSyTYIuBFakjjhITpT/yiCOL3b+0e5aR5XMYYtDLiHAzzmeffbboShjYQi2otzE6KiECivgts8wyOXk30568R6S9NEaWtce5eGJKIMfRJwEe55faEqb58SyWNpaBN9wpXds6V5r28dq6sQHuOQECxmullVeSkez547WaBSNSwInPKtKfovwed8aLdkHNOfTQQ+X0Sf4apKVWvdwoCtdyrZj999tf54Nl3uvCClm5LeXpuXihjeXyMcuiqpwvqHOp/0j8TjVZjBzlfcw5Immv4555/QSEKOZt8G8UFtnnoFnRbw4UaJyTiIHVDLkefYkSIPOKYM6qH1h1TBDBjmDN8M5tnTBUPPfsc5r39z9wf7HIwosIbfrRj3+kdcG+xxrIVEEHm1JeVhNVzVRnB61oM0GxSy+9VAFEhBwkFzxpotBjBDlcj0WCBqm+U8celdYya5B8Lj5rx4NrNc7bOvKY1hHy/KwLlO+owWJKa0ywz/eP837goPQ8OmbEDwwclBlx1MZhoHd9vH+Tg8I9VZV84rB+XnnllUqMvvDCC3MEycl7prnkdvZCH7o9UBsNoMFAdxVseLNEY81xr2ymL6ctTe1scv6svT9hgowxkByShXllw7gN4Yr36HcsoxHZ1MYG50mUgJGSamCjz9EtZCxR0yISB7QPlxg1F7jp8711vtL4SVFObkcSJA6OD3XzlzPdy45ri5padDihy2DwUUyvIjNcf8ZxOCgyooohOVoggI3yru63tj5vcdrNK7fxm5VqxrMHdZnjGM2MDwo9u+22W4Xa81KDADGaq24dGVXfkHxMTQ3lgNg4b6g/UTEm+KXBYTLFBUoLUrinnXZaJXkaY/TO39wpwY0c2BgaKi6+6GIpY0GNEr0tVYGPBqPXNdckP8HS3TbKvc74LlFykpilrnbbbYrsYrhhtFGPhtyYXGW8oX6EDd1YF8OGPW0CdaLIH1F4iYckY5K/05+ouan4XgqWOE/JRntbvoH7v9FwbApOpCrg0MtQTLKCoZ0KClXaec59GZwtORcpx+Ab535D9TBwuFGhU84WuW0pbyuKBkSpWtpK/6JaSO0O1KRyDkZyIAhCuFhtzr1KVDHuwXhB62IOPvHkE3JQaLtyJlATtIw06HCqb5Kdxlh/KikMRoGUSDGSsT11qpxykDocTNAQCVOkuiamsdlx4jskmu+5x57aC3fccccsImLqpr6LhG+qoxJRD2iKZ0w5QwY/KLWTxe0Ufeea7xSLv2vxkk5FrklCyTJK0mVPcY6QEYwn/vRErlMCdZJcMAQHaBty6J6P+hnVuFIf+lY48jj688wzT0Y83I/6TP38C/unnSb6GVrnRhttpHViOyHP/Zb5nLdk9qDhV/rgHs8GPfjsK9kDAwfllezN//S12oyX8bRrvNdo2QscfbcB+v5l31/ssusuxSc3LxVznPjZoZ7SjzHe9jzd2t5gGHEw40BhxGC4mAvddx5PW+SyW/tajFc5TMNlPQwbTY2Rp/EiKN0+34eD4o9QQBK509xHRVEgw0vxPV42Sjhgnv/n88WJJ5woqF6qYElWkmgdkWKkXI1WYZwR+fahybwxFaMjNyWNb4zyWuY200/ySZX+MQ76WKagjIwqwk0dAuUDpcrUle5qcTbbjEWujUQpSanQajAE+BuG4LhePZxwDBRkiHOORls+SNM66+Lk2nhifFClAu2DbpIr2ZuiUkYcOl8t7XZU3Y4EleXPOvus8vvhO6bMaK4l41fGWiiq11E3ISnM8R0MWeovUJ2aSujRWXQwhTXIGPE5fkJvwZne/jPbS9xhq09vVcz7lnnHkndTfzl/hfto/SYalSkzns9w7FEoInmfF21QLhYVt0dHpXoI9SrT5pJantHe+Kwdc7HfPk+ogSXEycmBxpgdkTRf+N1iI8pJSDQh0+b420c+/BEJXpBPBc3zhp/cMEYRS6INDijYwI6KX7zH74xnpmIlyo/XhqWkjXAoX25qmUDO9/74+B+1x/A/bcNZAhmj6CkUXp8vRrLoN+4506SZNE58FkdD0y2gGhllKErH1Yn0XA90EqfKiJrGfdpIdiK4LnS+vffeW3kZUMF4HuZDpmsm+lYUy5BDNTqieUGNqp2/sLMkjCvoQZpz5BGBopB0b0VErSFkuGvFJvNcMcUqBY3oL+auzxnGAzSRPBtQfJyfBd++YN7/suJZWHM+xx0cIOC35lprdsrIt+2XqXEZaRwq1c5wOjfdbNNcwLIVQeH79bN9QPEa15EyPX944KBMz6Mz3raN17moX/+lfL/F4BY/NkH8OAJE2oG5SYzkQOQAcXRFm08bFWU8fdCr/eEetAmKEAccPHTaKt5sqrLccdt/V1AmSFISoYVfb6WTrjkoTWPXhBS8VAclHiiBEkH/cPgC/0Pj2nzzzTP0z8FqRIy8APT211t/vTzO1CJApYnaK0RvSRoFWaOCsChtyH2i/JLyhNqG3lF9HCESpom+dhxg3Q7ElnliCgOHNpWSnRfQlYbVZ5+bHkNSKon3lXoGL3OO2wj0z0MOOUS5AXk+m7bn+zSttXjQx/Ykg8hKYdwDow6Hlcgufeaicfpav4ZyuocdchmIo6NKsF72/cvKyBJlK+W4OXKcqYGJVmOHwLlU+RGTApLn4xlnnFFsu+22uY6KP8ceZKMufzcZ15L4Te+TB6AK2IstWmAcUq0bJMEqYjGx21LYPAPGLbKuFFwkmVpGYSqmZ+lgoTfIwg4Py5HiGXGiIl0t00/7nStd9kI5e6kOChQt0A/ktOUsEiEnSR+FueFSOtxjzE+oP4wRif5vmfctWne//NUvi1NPObXYfffdlRuBAyanBmGIkVLAgDUK2gkyQGRcOX+jRfHgQw+qKCGGOG3ifq5NgyNMH0EdA7G48cYbhTwxluw71AWC/kc1cpBO2oXzwO+cMw89/FAxz9zzCOGl73EGqUnzwQ99UNRjKE3MZc4BaH04pvX5ZWcTB4q8NIpN/vxnPy8OPPDA7FwyJBYysLPKPocq2ymnnCIHTlQno8nBybYzYScZx5hnJpDD81kuOM/XVCgRsRGe3fmKzmXJ+UIOTNTmi53l7LBZCtiJ9CMj2jvoG/Zp2AVa1rG+UQ3ddr4ctVOg2pG74oBD3A8q4gcNSL37muAQ14D6B0LK9UFIO/YXB1Tqc33goPS7S0z3nxs4KNP9EI2jgb0M9F6XihHUeoS1fu02I8eGh+sBJPgcA4JNF1oGxt/hRxyuw8yRqty0Jgi3zfAZj4NVay8HITKRRLhWX2P1MoqWnKpWx+DloDtNfR8QAQ6oWLm3wyhu65d43W7Gct1g7xGJd2TMyIQVunBCoHNBzYBaxfhZflZGZkl0lqFKNPNPf/xTsdhii4m+gpEARYJrQqOBXnLv7+7VQSxjN6mBOWrakfiens/GMjUCfnPnbxTJbftsR7d3meM2qmg/lBuoCiTwtjo/TfOyfv0wJrQbx4znRZLUVI/Gud+2VtucK9eRGBoqttpqK/HePYc60KUxa6d6l/qajr8nNEJR1AlDxV/+/JdcpM/qb63bS1OfeywTpc4Sy4cfdriMEytf2TAyB973iIICtMdKTqbw1HObUMrabfJuogDhWGvoXOmeQn0Ty6JxcnRCgrwRHpAG/k5g5eSTTlauhaXMLQucZaRxaoaHZRjjyCPiYOUuIwm+j1ScQFASvx852gXevkCx0IILZZU9JTUHGk+vbbxCpantWVLvS/kK9BX9DmK12aabaU5Wkr0TXcvJ5EgDQ28COQA9i7WPEDA477zzNPfe/Z53lwnQw8OiAxKoYC0xJwlOQRs67/zzis/t+Lni2muvzbRPzgfoUIwluUFGtl/7mteKXoeMMPlJBDWoDYIDS4ACh4T3yclAOINcN5wgnBV+QtdD0AFjl/fZ66EinXPOOWoPz4T0r+ZFmqsOmsU8PCEaSy6lZye4EhXSMs0ROuzUacrJWW755VR9XujLUFFR+cpzLKEm/E7OySWXXlJsv932mcroRHivYUu8g3QgSoAToUKeyZGu7NvZ4x6bMZkCFtakgydWc8TBvuTiSxRMAhlT8VLWfaooXwkohsmIMh4OlhzQmUo6sByLFCCp55wasdK5EYqt8ncCdSiWHXzIwdpnrErYQYMT1XIAACAASURBVFVtCr78u4KJPRfe4AOvdA8MHJRXukf/k9ebjhyU0gIYy0WR/n+qTXLE4UcUKHagZgOUTXJ1hJk7ZCZfjoPSYNh7M7zrzrsU3SOiltGciKA0GPx5g38lNsHgoPztub/pgAVNyEZWS2XiRgeqH2M5fqbbXKkZptEoRA4WipIPWNNO6siTDa5f/fJXosqQZHzkUUfKaMOooHCb6Q38hKN92OGHFRgjGBDmOvs+PqA9Tsynvz71Vyk7EeWLtMFWg7z0oMpXC6rgHBSeE4MFI+slUbxqhmHmYicFJBt3lbyCfuZUN/Qnnd5EbqmZkJ8zPnf92VvmuA14XSM6GEUhAxDJXxR7bHCbltSINvVwUDCaTfHBSSdPw1Qibi+DeiipzCW1uYwohPGMVBytoZTjwd9JbMZY9DyJRlHesmNENjlk/jxtgI5oNbA99thDNEByVHCu1R7Lr44WmucY0a6Y7vyLSj+l+9lQk3rSpElCIo455pi+0MTG46bbHE8Rc/rclEuCNKASOBAgERFJgUKpNU/ie8q7cf0URf1Jnk5/B4kgqZocKChXOBpvnO2NQpqQA6dIK8EK1NauvvpqRelxSkBPQFYwaNf92LpCQp55+hk5QkjUU9SQQAEKYVwXRAJjGAQB1S5QlYUWXkgSvuQwUZUcKiXOB0IeKKWRwM2LulwECXBUKCoIVeu6664rrv721bm4oPMeFGxJ8//WX9wqNa2jjzk6O4t67oT+M4Y+Vy695FK1GwGRD6z6gUz743IdSliJGkmOFcgF+Zpae55PIa9LgZuJw8qFYd9AfYu/WfHKzry/n+dGU3Arnc3eZ6NQgOvGcD3EJdi7QayszBVzIyPCicNGAEDBl1SoMQcBQA3TPDGyq7o4ia4JnZbf2ftxPKEII6wDusd5g7PiPqms16YFMEBQGreFGfGPAwdlRhy1tja3FWocr+PSJ22ldaOIxl8DcvHCv15QPYIbf3qjuOxETOH62xgxLaM1KbQf2lLDfaPhygGNocWmKYncBMF3GK79zI+m/mr6XgsKAoxv/rET0RuN4njNJgO4SXK4LSqeDt66w+WIcXZASOBMqAiGA1FUCrDFZMlslPZC1VJ+TTyo/Eg4ihgdREg5jBgTaCc+zDKSQ+X1SRP1NXItoIhgyGT+eDfZ5fqYNIyHaCnFaDHl9ClCtDgsHVWufN3SuU2FCZv6PBmj9//+flHHlExMcTsKAvaaK13G3QYU13ME/56775Eh2OGo1RyNVke31h7n5nh9QkPCQSF66xyULHrRbb20rBPnFHEfaB04EzKyUuXx8pcUZXUItcmJbkAJJdBQFMUdt99RLLnUkmVy9zj63IaWqU70KUXzoA/dcnNZHf49S74nNXFIhjYI8cOPPFx89jOflUGZI85NKHStzcxj+healOZHqiHSOAfd1w3rLiOZCdUUbWtqaRDyHtF60EycNxKxWX+0HQobThJGMFHw73z7O0qY/shHP1K85b/eksekaby5LsIVBJ+4Ft8jnwGjHKMdxwJnhDwcHBMi7aAArF/QVgxU1j+1VHAs+AzoE/Qw6u1Qs4pnAL1ARpo9gkT09dZbT8EEvgNag9PB/zhHDz34kNqCs8iLPZ9nfPyxx4UM4Dhx7Y49LCSAs66o24IsMoVrjXw6CMN3LVCB04fzasEFo8JxPDSdU10j5iK0sTfP82bRPo1Ge+362vWz0I4BY3f+BeeX8y8JGWjOpBpXmr/sDan6fM/jzD5ZqJUCtU5jdO9v5VS+fYG3jylehrmHuh7vI1phlNu1kxBH4T32a9YizivOJtdlHHBYGVMcfpAunEjmDwn75DISvHPgqtwOSuW0xrysfgI9PTti8IHpoQcGDsr0MAqvVBtwUF7u4uxF/am3tS1a13B4Zr55it5ghE85Y0px2qmnFbfdfluZe+CKtTERb7z90/QMNWOUaCjKLxx4JAP63o1G3XiMrvG2NSXLQgUhGsgmXkElmq7Xrc9bomX5Mj2cVQ5SJXwODyvCGuU/oZ9glMLVzpQCLhyu6ShiNpzTjX2gVg4UV5hPlBpTDDjMiFRTyf70KafrCrG69v9l70zgdRvL/r/23ucgFTK8KWODqUhkJqWIUJK5UipjpMgbUaZKvYikMpZSKGNRmWn0ypiUITJTNBjqbeKc/f98r3X97n2t9dxrPes5Z2P7f57t43PO2c961rrXPV6/6/pdv0sAljGjjbQn67lvGouWOS5PKAcivHTa1MN/zhmatX7oWSbuPYQaxwGM8dSUUN95CoV2yLtK+6G7YCTSJxX61Sy2O1EzvBq4QByJxooIJLpaF+dBeEHAeVR9wpjE2MTIilGUHjCVA8M5wDleihM8+OCDZggpZ6RzH2v+egK16FEks2NAoTaEd98MwNExoyGRQ8M6SV51yZe3AfjwGWOJ3KpqwIgGJmDete0qiii6VaTRAFAYVwx31jvRG9YcoIX5AzhhXKBJAQAskuiOgR6KTzBqMTyJTpAgjkEJHYv2k2dCdIY5ybNMtGDuuW2ccQIQMeE8gIoFqMQTz2cANVMV8zpVKUrglCmex49FJMmHGh21iA3tJ1dO9Ce+J+VGUY9EV0yANTN3GUPOClTxEDEgAVyRE+aulMcEZElcJ4J5wQ8usHpHCWCOeQFOQKJXWKdNUMte+YpXmoQ295I6WZLjD1LN9XFnzgH2dvvQbhPFLj1yIVqg+iQl8febPHEv97NAQAC1LyKzRKpsD3ZAxOf0JZErwB9CErwjTowvfOELRvMDmCKoQH+QW2Q5nyOjNt6McdzfI/il76GZUS9nm222qe7z9Si43m0YQek3ys+Zz4cA5TkzVB0aOmikpM34rX/WZng0RAZyRpo8SRZSfmqGHSpbb7W1cZdNw97zQFQfIPvWXUBUP2NspChIWOYwgwrAT4oKdHyf8ksdxqXPJRgQJIFSlVlqMToAer5a9xLnDOPcxt3RoIuGrmgyv7/z96n6e0zGrHj1gpEi/n9fo9LbKfDCgY8BqUgAB9mFP7rQ1FwEQGQgMneQAQagUJm9DnxSv+XGp2WdWKLuzHHztGJQicJUGesu66zW35JbpTqz1VZxz3rqq57F0jBpMlEIeXLpR/oOGot5VeuF3PqtiZZ5KpBieTrjM82gRClMgD6qEw20Zh30qFAoOShQXSr9kgPkbXPc14RyJ/gnxWJ33WXXVIxukDZKzUpeb9YDxhiFFcl/gOL165t/bZ5lJMIF3lXbhWfZWmnaV2pjyjji4Uf9CeUwRU8aVbwaxs3GyvNq6E8ilKynQw49xBLRRb/R13kuzySaQtvf9e53Fb+5+TdGZYPiU/Hux72vtvaJvgCQjz76aBNGwbBXTRKJYKiop2R6FVFk/znv3POMVqQCrGbkz5hZAm5XqeLxoqIhwELExPKYnve8VLU+Rg4q+UHI37szTJHHpr7le4hx4ESDmsaeIIPdDHOPSmldoNSGkwmKl6IXioIIzLPH83wKdfJjieg+n5mzVkUe5bCxsQmhmVgM2SPaypmDjUBfSQJeYE1nqfK10hrNzZfM3IxiJQAF7nv++ecbkEU9jDZC/VOCPxFFSgkwXoz5GmusYXMGiW6ijAsusGCBdLRyfbSubH24OEo9UsQ6wDZAzAHhCN4pKcm5I63ndYYAZfaNkilyhyFAmSIDMSnNyBlOXYyp+sMHMboztIpkzGUMIvFOJbHJJvf5z33ePGp4ZuRdSkpWuY5pe6cuBqnTYaAMAFCs6JYXFuvxpvXrvy7P0zu0eFBJ4iWULY9XylloMlzr92rzznacXPFAlXgBRcJIWCUpOCYRY1hg5GSBQOyzLmDP6Ttm87hXLiUPj48X3zz1m3ZI2YHtReW4jkgLHsv1118/cZmjsaX7ZV+/YY7L2wxdBOAKaGqMoDR58DIgQtFDqkCT8CllpIEBSjQM/cVEx7Nk6/Hx4txzz7Xoj11alxmObR5gzghEYkjhISe3CCnSREX03IZB6FNmZM5wXqpXG6fdMnIqRn2/SG1mkE0tC1WoadOs+NuH9/zwBN2q476iqENSPfLvATSJBCgixrM22XQTWxPJiHYaX0UMoWndusytjFj2RdTCyK2Yc445E3+/dS7X9ioZgI8/8bit4UUXWdSidwsutGCvzHtQE4RqQ5E82g0dF+OcXEFT2pMMsedeWHtqAAWD9bbbbytO+/ZpxcOPPGyiAlABRfvR3qY9RsnmvDPFEHEOYHBTuDICEjP0XWks5XPMnGmytERryGk0A9/3Cd1X+4CBCQpgejTMQJHXIMmuQ6+QzjOhtrKuKNRozgW1BaGBf/7LDHFy7agFwp9E0FLOROgfi1DPnGk5FkQ+rKgh/4+WCm70sSiwFpXzgqGVvSw4drgGEPi6VV5XbP6OzRO1i76UEIOM/lYaZmbPEnirAFkvoIqiHfWuABuoYF5x5RU2v6BkAdqNUug5MwAa1N9Us0XRofROfh4rnyk6MfkeDhfYBdTZsdpq5K6EWjs9TsJB7JeOZ+PwsmenB4YA5dnp96fnqXVjenaM67ph2bboO3pmJW2pwwBjkAMDXj7FmfDOpE29rYe6RFCaDPsAFghZ4xmioGAlhyF+t58Rl9vYm9recC0hcDZtM/aiklhTn+fevylC0tZXDUBChi5jc8rXTzEpSwwAkhVLq1eWsf/Z9UDgeXVvcah7ogPZ6llMm5YoGT/8wQ/tEFxq6aVsfuhzPL233nqr5QE0UrzaAGQOPI2UdRIwqkj4TdXeO87xnr7xLpK384477jCBgEb+tObOgHPc1hI5C2OjBYILSlTtyX/Igap+c9zH3GomeIVrJGPJIYgUl0awFYzYprkjL+91115nOQbi7tfzUKJBnOZiS1/Ju3vvPfcaxSvm0/Qs0z7rymp4hLo1tJlICu21aJIb71abZ845ems41PeVsB7qOVQm2e3ytarZkgoZ1huemcfy6N96y63Fcq9aLsk281UoU6rFov6xIfKq97Q/1QYpxi1axv3wllsEtShBXy6HKRrXzMV9PraPRR5Yu4qCyOAVpVMFfVnDBiA8EmiGbEhEVxsV5VSyNt/DS08UBUBnYNqTy+XwETjRPpGiA5k9Kc4xASLoYgAgokIY5/L4c1+ivuRQIGyAgU70xOh1UOIc5Mjrz15PIj+iBEY1mz69BBXkBs0sa67wO67D+DfHBnQ2Ck/6OpKzwL4/x/QC0RlU0qDikSdIRMbYAEScUBCDRhza03i01vZKrUn7vp/VypWkPeT3AFyJliDhTURbFG2tEzkgAHjkmfI+kaoYozSaT5zJ9C9zTHv99ttvbw48qz3j4jG2h3qSfeVc6noeNXbE8IOp0gNDgDJVRmIy2tEEUAZZsAMaRlmDIRok9UNZldO9WCMbFjUzoHXwP2FhhbZFA4ibjxkYuSTXAQxRbfDaLMVx1qZeOXj7GW8NRq51gecd6E/9zuw998ChkIORc/ttt5sRjld6gQVLyd2U9OiHdsUIr4OLPkAk5hFEI1Hed9GEBJCQB4YygdeLH+MIY5SE9+pEb2trZ+i75E1lfIOXU6AW2UkkSMWtph1EI1BLQq46HeD1fpenNxoiwVscvXUaF/qECtDUX1CEIBlKPp+jZ70yLiF5XvMsHaIjRXHqN08tOGxVsC4a9WmeyOPqKlRx/uj99b1oRMiwgycOD14eYtFHKvlV3gfxsNdSFc9fFD9FreqKVhhQ8vhXlnlUn1O/Z+Znmnueg8RYIAm76iqrlkvelbgSaG/bV2p9pnfmnswtFJ9WWnmliYJ6uf22AaBo7NOaDOpOeIdJ1CYBf4H5F7C5a15595Tz9yzlMQMUK/uE03iY41QU33nnncs6HfqpGdZpX/QCgOypGIXkQWy22WYlIPbkafNUB3UojYMobCkh3+cyj+T+SIKTL2FCA75G41yZaFrZ59yXpHUiYuQgkGiv80IUX8QEUFOkrgfGboVmGwoLWhuU+O39z7ykXRi5JNkzH1VzRM+pjJnPee375ogpxs2o1v6oNct7MbbQihAKOPvssy1iy15DpJ/cCa0nagIRWUGanH2KqCtRFZLe//b3v1kEzKrOz5hh1/COKyy/QtrLuA+CABdccIEBDRwYnAv0Gd8hWs35QAI50vjkr83zwnnSHoLQDPLXzDUkk3HaAEgAzuu8fh0TLmD+v/Wtb604cnhXAQSdR1IZS6qIxbjVPOLfsA1gHdAWBEw4r/gxIRPksolu1euluGohwI5ICO+nyGi6NkTjNBftzHFpY8RQiGiz10ugJUbttFckO2EQeye3Dwx/N2V6YAhQpsxQTEJD+kVM6o/ocn0XL37Oo97kcW4wDEjORPGFXAw8YWZseaVtDju8M+JN28HQ4P2v3L7t/UYKOxjZyDkQLEGxzhNvGhLdN+eNTlaeLNmyNogMBElzEs7HU8TBBaWC2hgYFPDEP/DBD5hhkYxHT/6MHkgdwGlTbvP+Zt4jHiYWuRgbKw+YYsR4whhFm266aak45cZip8hJnz5vzEvJtDF6QuHGb/TWjVIEhcsx8lH8eclLX9IrQ8ubuMKWeYy9WrTlJXCoumxtJYnUvZQYBN8773umKJQ8fE5DoE3Rs5uAnYO4dPgWI6n4nmiNPJcib3gB8TDq/VLfu7Qo1yXjnfoXrrykRNdoRKWxCaALTyNSrzbn3BGQA6haY8qZiMaB3Tf0oXlOXeHMCmr6WhFtJ+W7lF+09WlJxBT7c2NbBknKrxKoEEAZHze5aYrb9ST3N621FmNEgI0xh1IDxUvFEdN0a4uAtux9Srgm2gAYQI2KJN401oG2IqpLzxSvgeb4uYAVfXXJxZdYRfuVX7fyBNXLx0PgVwnf/InaFDkcRLiIeoo6Y0PjnvXGfTL2swMUFZ484/QzbO6yX2reRYCf5k/IfWJuIfmLIt6FF11YOpeczsfaPeussyxCy/6nPJSseETDvqIIB0VgkapdbfXVKpGr+pxTGwEQ0M5UV0T9zfWIHyBJjWwytCIKn6KWhVwxIOr444+3/CPRNola7L777ubQ4D0QSiDaQrFIgBdGOTVFiK5wT+iGjA0RBYAD9aSuvOJKey6ghjFE+pjIBHOL6Bzt5nyA9sa9yXtCOnnHnXa0PrXIMnkr08Ysgsp+p3H/wx//YAWJTzrppGLHHXe0IqMpshNy4XQm2HKlLsvf/lYcd/xxxWOPPmbRZHJryMcBHNF3bYUXNb+0Bol2A6SIdpvwSkMhSe0zOvsAbshuA3T33XffYsMNN5wAOHUPmdbrEKBMgjE5NW4xBChTYxwmpxVNxmEXIBIN667gIhrqZlX5TWqHXL+X45BncySR9aILL7Iw/dFHHZ1qCOhQrYTpZxOg8DySFCkatvQySydjsTERNWdM5KInbqDJO6fq6OJdk/gNZQI6AGo5RIxkKHKg4P2Ccsb3VJPAErVDPYgmGlECK/063D+PnHDemwOOkDp/UiMAXvPEtKjt+l2Aa70dTdGohnsJzPG+eDFR/eFgl9GNCht1UDAcZPTokBV3nYMOY9Kqkstr7PNTBkaMNNAn0cNaiaq5XKdUzvR65r1WgT+/t+aRKDQyhJA1fcELXpAEIiyPxw02/jRDk/9kSDpFRPSXivFWWwN6xg477FAWanQjQAo5MSlVRoiMQryj8oyLxiFBBJwDGDzqWwwWCm/i4U20I9VVgKbjgCoZhwK4AXilqFOMsIwUxZ4f3tOUf6Ta1DiVOxghKedgfLz46le+WlBoL82puN9VkcHEv/rMcYAPc4F+xTjFSCV3Iwl8iN7j6zcLUAKgi6BJc1VGJ2MhVb0UaXElJd6J68j3WGyxxZIiEsBcKnzaMyrRvmRFhpbV927eYWaprnjrbbcWd95xpykqcR8ZxQJJKari9WAswjE+0ySN8d6jfEbkgblDNGixRRczg9ryEV2lK75bI4jKTAruyX7Onsq+GffIKJbA78mhwvhmzrP/WxX6a68pADnkI373O981IADNCiEV3pPIyQ7v36HY/j3bF/t9Yr9irTXXslawnhF5IXIDtYs1RMQIYQ+isKwPlN64DwCDXArACsDnxBNPtDofrFdEBYgmPfH4ExYpJprC+sKw5/k4sYhYsA4BdAAYnkUNFJPID5ELgQ8bIxejoa2Ai0MPOdTuC3hCPpgiiGusuYa1k3WN0wxFSWhiRGyoNQW9DeDEs218XP5bf1eEsSmizufkFZ17zrlJIa4SFQ3jaQDSARLrir6CWUEBS5MZDjmKcQ+pzJsOe0PHI3J42bPcA0OA8iwPwKQ+fhAg0uXaXGSk3uB+hnuHF7RkVjceCasjK0hOylprr2WblcLOFkZGuYMDfxIACtV4SUrkMJLKTJtnp++rhI1Rxr/UY/gusotQpuDZU2k4crG1Mcu7TAIiXtPXrPCaFOrmHpEu1KkPGhqthHerE+GGFJd+//zvF1u8c4sU8VGEwW4zm31eaUqfQyQWgeN7jz3+mCXQknxrlcafmmG/g2MPjSEW8mMuCTSUzS5pHPStRQGcfqJ5hAFOIjzjYdSradOtYBqcbnnEddj3VCx3w0DRCgHRKAIBCJEqD8ABipeSX7mvvN+SSI1Gv5L2MbIEZpKAQuC3y5PMGKG6tMSSS6QIiPIulENS2sSGilLulbj/+kyRJs2TJJc6Olo8+tijNofxhirCFCNNkrfVvEpJuvUaNSHvQf2MQbb4Yh61i3VQZMj3XYQTF8QICt5p5E8b8zgagEL2cZEiOD5ukSJqOq251prlPAq5FDYvPGrQdK/0e4EDAejxMqIpmiNRMaJjMsxi9ODGX91oBivGcDIYHRCm/dNBRVNCuLWjIYIigxJPP/QegeoUHQ6FNG19edRXIBEHA4ICRHYWWWSRYt111zXjWPNK6yt55dsiW3WD1kU2KCrI3pDkf32/igb1pz/9aaNJqQ833GjD4uUve3nB7/HOAxoOOeSQ4rTTTjNnCEABzz2gA5BA/gkgELoXUXB+x5zlvELZSpECipiSVE89D6hW1CVCbYvzjf+JxBx66KHFAZ88oJj/RfPbc3fZdZfil1f/0oARkWucRG9c740F+VP8HeGAP//lzyZ08NOf/NTOx5gsnmhWHvmUA0Z7DBGriy++2EAC+xjRHKI/0MkokPnlY79s74T09OprrG61cG659RYDLkRziAApd0lngSieWeDr46Scp3gWCuDW10SkcLMvM5cQSAFQkcuUFAs9spzmrG7EmA9VvAbYJaf2pUOAMrXHZ7DWdQEd8Y4NvHBRY9KlbYZpF4BSj7TU3irKH7IBITNJwTYKXpl6kwOSipdkNo1lDgE8aWyIFAKTQdnY4fXntUSZLLFvepnkjdEAhxYPK8oueNZkQCcj1T3dRjuYa67EOz7ss4eZ9yh5ruqV5fuNSx+jzgxWN5AxFKi9QHsxQHTYMTZZo24WIiiN3tGmTg8eaL5Le/GUAtwwIOBzv37d15sq1lVXXWXGDgYcBcWuveZao0Gg8EXkBYoY94CqAR0HbzReVBRn4HRjBDBeGFCMAVQjPPnzvWg+Syq2goSeLBqTc2XkyyhSf0bFIMmzMtfID/noXh9Nc8C+Pz6elIdQhuI9mD8m7QlFyumOlng9owSUZgQ7zUoghvZzLQbIueedm+a0pFDN+1iM2/soiRuqWZRKTfOBug0eyZFHk894B9qFcWO0nBAV0TDSLvO6j41N0G3i3C1RYwkYkY/1Wg8Y0njZN3t7mTOhyGEl8pXbvxrmohJ0uT97CoCzUkskt4Y77ivQII0uNjJSPPjAg2b4YVAB7qFV2Zr1HKImz3LZef5C0RnkQg0pquDOGxSiMI6hWFk9F4+qYtwiR0xdGuXARMNNkS/b15v24obot/aySP87+KCDjXZDJFBzkDlBe6OhquR+2oRBTYRj83duXiyz9DLWPIxdOQyk3sj3K/VvouHZsE/wbNYFFCLWOqIA0QBODoux0QIZYOhZnC1ENTD8OQeYzwceeKCBBqhiGO4AC1H3iGowxhjzVHDn90ZDHBkxsMV3+TdREMRXeAaAgH2GeUKExdbP+ExblwAZ9luieoxJcnxoLXi+EFEe9iNFK8468yyT7AUoaW8QANNeZFETV7oyp8t/nrQ6LihFytHB7zW2nDu0Efre5z//+WK9N62XnFYGsEdHi1NPPdWotKxNu4fnI9oUdgXMxm18fNzADhE4nAQAIO2nPd/xfUH7J23k2dC/YR0A0uQAUWSvsr6GAGUwm3GKXz0EKFN8gAZqXhNAGRS46KE5ClPOs9UUack9N2dMhIJ9HFTazFA7OfTThxbrvXG95NE3m7urZ7XlvcXzJcROiDsZYS3c2DQWTVQlv0DeYJL6OFygdXFQcWhFycckXSqJ1tGSZiXuPwcvGzlJiRxwGGxJ2jd6OiMQaQFOFdvOef8ycmgLyfpQBhRpUPQqa0TFZ+aMxraJW59XDQam+oc/I9eexFPyh6T9j9EJjQSjUIYOBgf9hfY+40GhPjyXGC8IADA2gAEMPqJoeHcBGa9a7lVGP6HaMQAG3jWe1auvvtoAEUYYY7LtNtsap5t7YpiQr4LHFEOD75BHhAQyHmfGEcliaBPQJ2gb96Go2dprrW1tI/eI9mB4MgZQYeCfY8jwOR5ZPJhEAvgfw45r4ZP/5c9/MU8unmE8r0R/SJInksK7w2FHwepXN/3K5jnSsYC3JZdY0pKLeQfmKf316le/2kAFz7Z6CuPj9l1AHPQem58jI/ZsaC9EIWW8QpfBSLdCbB6hga/O+GAE8T3eW4Yd6/if//hnyWd36gZeaEAKP1mFnmjU5/ap2rwT1fL00063YnjmcVYR2NkAKIq4Mg4YtEceeaR50Hl3KmnbenW52wgWsgZZfS15uwRMRWnE4KUAILkuzEWigpb4j9ITkWZXNIo1a6KhniJbubXbAFBogxwLWofkBVCXgki3JUirKjrPd/BsQLoojKKDwhVOBWrEABQ/+9nP2vwGJCvvTRHPSoS4QoKTMgAAIABJREFU674imfLxwkQWiHbsv//+Rp+yV3VgTm4G6+mAAw6w6A25Max/IiSIEOy8y87Fmd8903I8oCQxhd+5+TsN9Pzpz38yMHP2WWenhHz2B0X8zbvvfWXAHIDgIJ/rLAfl1a+y/Zt1xZrmuvkXmL8Em84UAEzghIHOxR6FJDRJ6g/94SGLtJDTwn2eP3dZ9FJU0DhG9WgGwAowyR6S6G5+fugs1RxjDzTRgDjuLtjyxN+eMDDCvSyHria0kIvMiRnA+LKuX/e61xVLvmzJCbXKzHrVeGm+0SZqGLF/IkPOszWXK++qOTyMoAxkNk7li4cAZSqPzqBta6ok32SoNxm5bc/tEw1JX42RlWhUZIzRuNHFRyMdiceZkDthbamFyPsqw6hnk2oAQZGXjCGJEcafhLNtU/SNOGdEmCqP08uichLXGr3FN3V5mUn6J7EPY4KDMhpF8TkpZJ1R/NJ7wt2lnURf7Hmu5y/aRQyLV4yhhuiWPF4chhiPF5x/QbH+BusXcz9v7gk1G0NspZe7p3K0xjMH1Lr+LnZyDgjLiKq9g0VSZswojf8rrzT+ON5E/rSCm95eFTzTY0RBStQvN2psvLwWh0W0XNY0HfiB19ZzIIdaCBY1wCiRoo0XltP8SIac56vQDkXQeJbl/3jtAg5g5hOGDfeEfrL/AfsbqIBugRdXUZdFFl3EjClAl+ooQKHhe/fed68ZgMw/ahQw32kH0UNAy8te/jKrtcH9MJIwnABB6l8JR5ATNe888xZIJNMmnofXGW/4Vb+4yp4BACfyhvEK1x6wxXWsLdoDr5++xqDbdrttTSwAYwvwhqGKZ5ZaHYAqvNgy7kQ5iipzcY437R02RT3yxDsj64pBnaLDHSMl2XyvMMctAjA+biAFEIczATCL7GpUNuK5keoimdpkDIoSxV7iKlu2BDyfQw4UKD6//c1vDWSuvNLKlvOid1XOkIzynrY30ab6cfalpuUgkr2InIA3rPuG4qWLvDQZ16IQ8idgGVDCPAGw8z9zg1yLhx8uc2V23W3XlBPEfIFOxZo+/PDDbT2Ldqg12gMsnaIoLz9z5O677rbcChSj5GihjwHOqFkBjMj5QA0KME7EAKBN9ICoCdEQEu1R3mLeYJQf99Xj7DMAClFDnsd8J5+E76G8aO0dHbX35l1eudQrk9ok0SYovQAnwBn9AMAkkoDDBPDMvc4880zLpyMPce211y44Q6CGAXoBBQCqj3z0Iz0iAGn8a1FK+oM9/re3/NYcBOQ71vfzyvoJ8yACHu1VFCiFonrQwQel/cc+cynjnkhhANqKcDGWiAMo8pYzNSQGozMXZbLDPneY1bth32K/6JkTTefJoDbU8Pop1QNDgDKlhmM2G+M1z9Jd+nj6K3xjGYT9mjAIQIlG5oD3Z4PE4OKwYVMHrJjB5KpESRnHaUB18FJ5jYY2YzBgJEoFJRkvmT6Q4SpDl80zKfYETjoG2AvneaF5weDSs5ka1WF0ZCIs3rEPlWDNho1XfLN3bFYmfKOC4oeRPMR6hxxAEYCJakLyQFEpGiUZaEH0YeXgqIPM2C8N4Cdd0s873e9AyT0bZSivsAwAYfww2OhnpF7heH9wxw8a1YX+0ZwQtcVyPZyHL6NG+RkV0OiF3HqM2ZohZwZwqGacBcz1xPC6URUiWRo7gWXzII6NFhQFxLiIeTV1I9SiTfIW14C22qU/k7JXLeFVBrEZPCpm5+2XR5XPiGCRg2IVsP0Ho4woTMopGB2xSCg0HvUt81nrh3XH50RUVF+EfwOeoNWl94nR0lp+RGmZt2xY3tf0G8+wtnifds6naov2ZaSaSWD+yle/YgngEiVIkQ2pqhWFGYxSM1KbtN6tX5x6p/kq7zRGIhE/jH/ey3IC+q3Fpi7qsg/Vr6lFu0mgft7cz7OxVKQMIx0lNhQZmRM2N0KUDLni927/XtvbAaTk1kDRXGqppUwSmSgIlFibS666VxFNyOwN9J1FkrxmSMqZGhm1SCdR0Xdt9y6bi1CdAIF7fmTP4obrbyiLDS6zdErW5z7MQwATtCJJ9u6xxx5mXHMWff3rXzeQFvddgATgGpopOWCMK+cAdEtyY7gnNUvIeeQsY55j3APUt9tuO1PYgtIL9QvwRA4MfXTd9ddZhJb9bp111kngoOf8DuMc9yLOqs9+5rNGm077XN05mTmf07W+7zIXf/KTnxhQipLvuq4nglJbm1Bvmb8IJqT9q3YOyGnGnFa0FglnHACon+l7jbmiXe2MfnbO8PMp0QNDgDIlhmGSGlEHKP1uOysRFBkFTwf4CQaHGUTuxcerBWcYDrlthkHhSPKQPepbfehlGJZQZdgE8YpxuMrLXe82GWdSQ+JzU+rx5GeejecODjTGGyo3eK1Fvahsqh0pWNFIlPcY7/mPfvQjuz+eQCVXyxjPGWypf1xlShEeJbGSm7HO2uuY3n+idIlXnElqTn2Ti5D1mxNt87GLd1fJ/J67YEacR6+gAWBs4Jnk8MTbiREi77883eJPi1IkMFDxLNYMz8Zma/3UDefM3KsbBpX8hJw3P8j6YqRgmEQaT2qT91sEKLG9MlTi9SniqDEMns508PtnilhhUJlKWE3JzGhg5Fp4JMoiO9PGUlRKIC95PN3opL1Jac3FL7gGahoGvuh9ApelZdIg1NAAUkRn4Z2Q3sVrboIJyEkPGkGp73v+7whsaR/GNQXs2LOIJOG5J7JENBVDFHCBUf+mN7/JCtRi7DGPSdTGOwzVD+ACrYi5e9OvbrIoEzQ7aGMY29BkSMjXO3R2KvRsbJmiq/VrGkCh1hMeddYbQAlHDJGG39/1+wQGtKdCidNYAmCofk6UA+lknCQY/t/4xjeK16702uI7Z3zHcsBQkVKuTZNBWqHJOtjHScS+RvRmq623suifQDmvR/SVfmcfVbV59hH6mcgeURxoUdDAWHdQPGmXcln4LkY2QiaADX4AYcj+Qg9jHEXxIv+QKA25lDfeeKM53Rg/QNqjf33UJIgVwSR3iTYDPmmLqtGTewQwOOGEEyySovVm4FVhi9req3XP+cYlB37qQAN92YigxryB3ZCimOPjtr9CU4XVoLM41aDKAF47O90pcM/d9xhgI0pkZ3guOSsId1iezFNP2XyAPgutUFHJeFZVpixtGFK8+ll+z5nPhwDlOTNUHRoqgNJk7HW4RWtCZ+6Aa7rnIOAn58nz37HRA0ygt+DxYnMvbRV/ycA/rkRAMp4/fUVhbQ4MfqeCWHizkvFW95Z7leVk2HryIUYWvGQ2XRJnX7JwmTgs71/03neqBO39KVDEfeRVMirJo48V++yzj3nw6BtVHq5TyKyP5H12g5572cE1UpgHHHoG8pFKlqwYrsEgTPSaiuXbWxW+Al70fRl2g8693Pi5IleMMFhfeyFLy6/wPA6oSFAl6COMuXPOPsfG2fKAxkYT972Sz9QEsGpzuRIp8c8qACSzTvp9ngzwAA7NCCzGrXo1NBFFJHq6MgIqHfAuQWvX5sBkvEmfyIRArtqINxNq1yabblL+yqk/yc6p5XGJEqk+ILLAXExAwSWKWUsYfig+6b4975rbVxoASgRniCpgPNYTuSv3z+2bTfSnzPyUahIRSfIuoBLhVV/hNStYHQqoTZIOJ1cIQ5c2YrRiqFKg9dc3/drACfQ4cpTIL2K+knPwghe+oPjDQ38wb/xpp59W1prxCuFp7XZZZ4Pu4/U17PsJ+8jV/3u1te/II4407/+KK66Y6m/U80kk8MCfgFAopUQNuA/0HQx81JqgPlF3g6iH5k5FHro2B6TCR18yt3504Y/MU4+hz1wlt4S5xj7Hj+RqLf9ldMT2DIQGLr/scgOR7BFQil4034ssB8QcUTOeKh1YRan0B4AC4BDZIL+ECBEJ4MxhFTblmTyfKBH3ffP6b7acK8b5/vvuN7BBhJ0cExxOUL8AN6rPYk6zkdHilltusRwzBD8ic8CGRdHSsHfpd+bg87F7/InHi/nmna/MLXHHn4BtkwiFfq9+lRoc+Xok0itXsq6aFveyeCbQz1zLuFfma1hjSb3RKdU8c7999zNnIsnyPWd8bs8eApRZ2QWm5HeGAGVKDsssNqqJ7tCHBhE3kSYeaePvB2lq02HfYNDxazxcJDcSlmdjXGWVVQyovPi/vCKtf7cnzNxEX3DPNBsdGz/fW2rppSY8dXWPlN+fw006//yKQwqpSZSe4LYTkudzwAT3lvKYRVqml8nGTd6uJlAYD2VRmzhcMFR5PkYMHjx5ByMlqQIq9M7OZ8fIwSNFLgBJzOL0phyKMpyQkp+zxk9L//YcUG3zzyzRzCSqe7jDvwWydECLs5wAmIMWKBH8DqMUI5A5hHcVzy1GCsnMqfhhTommT7QrUiDqnvTKmsq9Yy5KE8CODn3ad/gRhxf77bdfY2JpPRqQog8tHsqsgVB732TgC+AC7GbMLDB2oJ2pMnV9jks1SlEpM4lq81/yuRZJIaLhIAVq0Id2/9BEkUgBbRnJdYMkR1UJ00nPJjl7iy23sPVpdKE45waZy96OumHIe+h3eJeJ+GJg2/PmmJ7mGWtaUSYz/P5T1uiRkpMiDtprIoBW4jnedUAQIhFSQKtEvhrmW9ZwrIOPfvu5InaeC4ZYBfU/KGaopPRUt0l5WKFoJePBGtzro3tZQUOrsD5zRoEyGAY/OUv1tSNqY8V5lGzvMnqHkc+8BAgShUKhC4MfoxiJXJLYtU8a5e+pJ01og+gk1d8BBuylAA/aoP2etuC4Mjl2z//D0UTUA6AIzZGcI2SDyZUAaNAP3JM8FUQkKFL5vh3eZxLUnGdG/aP+UQAYBvKL8UQzgw5GpALnHIn0fG75WnOU9Zwsx65JhMH7RvRVnsP7MC/JZ9Perv5sBCiqNE9+pSvSMWfJy6FoJ8BPe66BnYbIsTnR5pheEEGhr5DCNrU5F3WoTzkBfSlrIoBC0eDjjjvOBAJi3ZxsRGgIUPqt4ufM50OA8pwZqg4NHZTiVT/Iunha1YymQz1+XjcC2ryRGe+ljAvbyGeOWwIiXjaSfUmMJkl3zTXWLA8OTy6tJFI2GDOKTpBEjDIK9KaKuk/9Hf3+Mrg41KBqQLvAIyr1KB043EtGdDQWe6IzfQx3GTyJquKJ/Lwj9ACSiqGBKBdAtT6i6pYknGVsUqyLcD+6/URPuLflnnitBiXQ8yeHJIexGVD1nxajztodvej9KFM5Y7Fhusc8jDQ/fN7KoxevScnxzmUH3OG5hipDDQTobWaE9Cuml2lPJXG7LfoS5lOd2pXrKy6PRj6SyRTNxLg1ykturXhkrIe+lTNA2xwFcVyVWxWEB7gdXn2oHiQHV9rv31WES8azrRsXFDCDRvktoc/0nfO+d16x6SablpGOEAHUHhBBuHVrC0BRIUXaiDMBCWl+ehJ0+wGU3D6pMa3NXcYNxwdGONFeKZaJUhllle22bpgmwYso2OD1RKJIhSUlj40ZTYw5SzJ3FH5opK61Udrq+36c6/qsNhcAANC5UFUCiJHHwbtY5Nilo5XnFsG7xh46F/smst98j+gSeWRE5SyvI9B4zaCu170QQPG9BootIInIKbksREsBcdDNPrzHhy3xXSCSHA8oYHzOnMD4RW4cmhn7Os+TQ0jCA6oXxftpT0GVCiCCkhrnyIqvXdGAO/dQtXeegWoYSmFveOMbrA1nn3O29RHg6b777ysO2P+AiTPM9yEANWcLe3tcC9rHI80rDVcYR72roh7MEeiTRGOTxG8Y27SWwtjLqcCfdk6MlPLh7KFnnXWWjRXvrXVaV9dUW82BMW2a7btQlK10wNhYHqB4sdoY8UJ57Z1bvNMAG2MrpbjK/uvttjaPdfWENhwyw19PmR4YApQpMxST0JC6wdvHA5xNMJ2VtZ07/HKHfjwIa4ZQ9u1rYWvxnq0q7bnnWhImVAm8ViQAckDIY2kbtCvj5O7NAcFmiToYxRNTOJtvKZHWjTvboEnALArzwnOY4T3m9611FdoMm9ioAftcakC8K4ck8qYSEFCirYCRogscHqlQ33hReq1n9afJQFbF8BwNJ2co54y8QdvUdY6HNhGdoC8AeBRCW2jBkkeejKKmNtTndD+Qrnfu4+XPGQfytPMZ85Tk67qXvBK1qbe57ZkDzje7dfDKCmykOdQFYDY809bWjJlJHnqnnXYqTv7ayea11nrXOhN4Vt9IBjlGg0TbURul0AY9BOlnKeCJliaFIq2Tyr8dIBnvPbSxXp9FewP3FOXq5l/fXNYrmbP0eLcm9XaZ87536l4YiXjEP3vYZ8t17cUhBVZMPMPzgSoKdjgi2tZdBCJBiEOGLu+BqiDg5JBDDzHAzDsrV6TpTNH+qrw5CqzSflS9ZIBX+ql+VoT5Q2RirjnnSnsy73n22WfbnobzCOBD/gqOLKInREToI0A1lDJTXJt33uIzn/lMok3RBo19NO71PiSqkw9EBADlLoxlHDyMMZEUq+nCHHEVP1syDsQp1kh0hfmH7PgRRxxhERiM7RtuuMFUy1Dx0txhX//Wt75lSnACB9yP91OxQ6tPNb2MwvAT52dSwPPP5Mj5/ve+b4p6BtY8X8fWiQNKA2P12j1yLoU8McZQhSxRAkxUQ6+Norke1S5NTnyuuVLiuwF3j+indePfj/OAeY44AflX9HOskdNIa5yV/a3LGhxe84z3wBCgPONd/jQ+sA2g9KPRzK6x2Gas9QMwfSIJ9R7jIOF/Eu4I5+M1wyOGZwYpXhWY6/G6uaFlYeonnjBVEKgzHAx4lWKdgAhwqD/ws5/+zDyiHEr8KDzdqlySMeSzoz/AhpqiKjNmmjeLdqKpT74Fh1z5iiXtQV5ZgRakXvEsLrPsMvkExa5Ts59BmosmTLbBrLa2eYaDYV3xtDt9TcYrcp4AzmyBuNgng85xPb8fQMmMv+Y4Xsujv3h0sffee1e9yPWxyoHCpnU1wHyLBhBzSnlPRCSQirWffvOhfk1ouwwlS+YtiuKQgw+xpHKSkinAiTKbeP0kDWMYs96JBFIrArUsvPnI7i6x+BImGYscMtQaDCLmOjVtWCPsD4qwiiYigywBGndEsK4lASwAkrzn5Bl4REgiDTICLXpajBcUWcWQFQ1uMgCKolUyUslrOPmkky1yYEYqUUIfcxMgkKT1jHK/jIIGjc6poEioaJUKeSI8gUMII52cO+2DMqxloPdsI8oxIg8k1NkALCjnhKgDyejJqZQBKAJi5PVQs4l5AnjnHECOF8CBrDsAhPbNM+88xWqrrmbJ7KxxgQuqppPPAagSeJOMcwSb/B3hE+5NkUlkpBEzIHme9yDCDLCRJLEihb4Jp2646+67it123c3OGtQYqYNEDiHjyZ/McaiN7D+AKKSjyX+RzLf29BjdTnl34Uyz6KTnl+hPjZFyVxijOJ/llJHSpCKcimjqnup71h7J/GIhMCegx/F7coeICgGCaJ9yzOrRQ1GdLUqFtLs7BLUfK/LKPQD61KiB3k2b9L8iiVl68Czsb12PvuF1z2wPDAHKM9vfT+/TmgBK04LNGTCTtbgHoRTMgiGlCIEqGBNJOPqoo80gIFmTza1SmCxs5GyuJB1y+HDIyXMW6THymvI11E+23GpLy3shsZFNUd7jRi9ObqRn4T1zt1HlcPH2uQZaCSCNBHpR0ZKBMnOmSV9SwZwEUIXIZ3cyJi9cjc6V5QW3PWx25ly/KEYuUkelbq8BQ1+Q6CoPbNbg7rJ+msBoDqzFvmi5t2iCSIRCETGPqRfC6wEF/Z7T5ZktYyTjgTYpB4WcgWx/5e7TEkHR5Tzj0cceLZ54/Ili4ZcsbDx9aJhUIScpFwCCNxoOP4YQieUkQt99z91GO1EewV8f/Wvx5z/92fqLNctaxxnBtURaoROx9lnDGMZrr7O2UXNkfCHpfMmll5iXHpCDB56o7W233mYGEgYqhjpODv7Ho0+eAHsSxfW4lroryMTiwYd/38S377wGFcFyqo0kjAFsUKNevfyrize/6c1pPJTjI6+79jg5LSrPjWBAH/jzeA57LLkZGP+oj5HkrCreMnxtT/IE8RxAkWPF5rSDIBSryOHDoEWliqgE+67RTfkJc4bvydFCvgntUYV2+p9EdJwvABH+RJr2/PPPN8cNqlyMPZ54xkQ5P8pJiSIbjCdqUYA/cnzuufceyy+xPIpprhoYcqYEBBQRsHbXzj7aS0FUlMvYawAo7MVch+rju9/1bsvHQU2Sul+IKzCfRI1SPkwCgO5gSXkf3k8pEiIqsINlxp57AMhE6RVtkDlrVexdbp/mS963HilkXgOyjv3ysTbXf/nLXxpAFIDge1xDvg8OAsYX0QTGkVovrE+oqowvUSTyAikhAOBJYg9EcZyxgOjM+3d4vxWY1HgLNIt6lwX+s3OedF6QwwufiR4YApRnopefqWfkDODc4VPfRGfTeOl5vXrOQc54mxWva3g/DgbJ/nIAwIOmENfmm29unlXoX6hU5RLT2QCJvPBDFXlJqGLQsFlzX+prcBC/aP6yGnGifYWiZTGE3WmIJwGg6JCSPKbqD+hgwTBD7Qfvs7zFZ515lh3MJG9Cf6gXMezU9sxFiWJUH8suY9vvoYMcMk1zPD4jc41oMCTNf/W4r5rXsm4YtTVTtJXsd5roYPUbNhnuJMLOnGlGCtEK5rIl9Iua90z2ub+LAClGOJQV8g8q794WCW14z0RZwcPvst0qmKn+hQLz8X0/butSkQCTix4rJY5zlEyzb6GQeD9yT3JnMJL4ueuuu0wSGJCDF5/8NjjyogdhoJJkjcEKDRCKCtfTB+QtAAjw7hKt4XsYswAX5IQpuIchRxFNUU6zkqo1I7x1SQRxD9qAcQrQQu3qzLPOLH7x818YpWmDt2xQ/OTHPzExEeXI8e6mUChp1y5ry/dwjH9orRjU9Ddgy8D9tGnJsZPEohoK3ZqjxJX2KuqLPjYoetF+lMnkdc/m63myPYYv92SvBwBSvPB9732f5Wvs8P4dbJ6grEXOBQYz0RSkftnb6bv/+8f/2XhSr4o5QQQOqhURHSLkyPryftRkMWGCkaKsYeV7iEUgwn6itjaNsdS0uI7nXnLJJXZv0RE/sudHzMEEdRjaG3NU81tAlHsQsWF/Z+xf8tKXWBtMgCXkdFX2JBdzUWQGwAZNSvMH4EmuFJEh+p9+4O+cKUQbiVQx/6n8Tm0pokXk3PAdQAmAlegdawlwRW4PIJ9aVJ/Y7xOWJ8o7Wg2iOec0sM+z+TuULc7pE086sfjCkV9IojJ21vr83nPPPc0hSGRMQESOSa5rBP1d5ne/82f4+ZTogSFAmRLDMEmN6EqVmgVDorGFLd637Hfqnt5+9BfdJGw6MTIgKhOX8fuHH3m4OOoLR1nlYiIp6fDw8LC8clTexqOE90ZeGTa/xx5/rLj4oottU+UQ4XNFY1SUSxtoog112RAns889aV+yl/LisYnD7eYg4lDGSKFOAUXAVNxxoIhPpu97qCFxPHNjq3t0nZu5Z87q8sjQRNKtMPhcIIADGaOSfsrSvJ7OOZ6bOwIEbnz//Bc/NwMYIylG+RI4yEWRBu3vFmNZXm/RKjBQMOipOt85WtYEUJB65T8HE7aOx/137glGGAM+vp4vwy4ZMyNlQb9YST3SbWTUSEQBo5M1g6oQRtjyKyxvBpjux3f1LFG49JnWfsXrrOKbvjjYWwAPJF2LZy/Vpp6p3GXvsIeX1E3b+0ZGzUjEe40iUloy7HGjI8UjDz9S3PTrmywCtPrqqxs9hkjUwi9e2Gig0bCrAIFatJF3x+B84MEHimWWXiaJC6hyuICHAX3qy6iieMN6laFeeZfRUas9cvzxxxd77bWXedxFZYt7jUUBZpR1VoiUo7i1++67m/FKoj31VHBQQQ084fgTLILFu6OuSLSL9yTfEK8/fzcVv5eXtWf4O04d5oApMT75ZPHf+/x38YWjvjBRvNb7xiLrAihOp7VcnwaJ+gQeiEw4vS3Ob+4H4Pr5z35uUQQcZ0T5cCYxTvyONrFHoZq18korG2iAToXQiVQuOe8AHGa4OzWKPBv2NcD0CsuvYJEg6rqwxwFAkFaGEqm5TSSOOUsUiog7dDP2HIDFjjvtaO/NM96ywVss0X/nnXa2XJmTTz7Z1MagrxHJolglvwP8A+qJdqL0xmcUvwT4A2iIarH+UMHUPiKBGfoU8MM8B7QpqT4m5Esef5bX1KyeK8PvPWM9MAQoz1hXPwMP6mKU9Lum64EZDc+Mxzwm4VWMmEEASgNtJSXyhXyLmAx+5x132qbHZozcJxt1/OGAYjPFgMcTZVGIadOskNZKK61koWf4yzFZT3+vh9l7IjS5YZ7kPk8bswxn/1MRDWql8C54czEiyZ0xkAUNA/WUsbwkZOMMbYqI5MbHjTWBvso9JyGC1HkV5SIYob3JCHLjD+8kIE4yr12M/8ocbzLw4xjlGp+LLvp1muco72CMYBxY5XBvc7xdYzSryzP7dWqQqeZS0b0qYG5W53gYp7TeQpSS9yK5F5EAGWx48Y0GEiNK/g6iivBPUYKsu7yOUVLLwrP7nydtLbD2k7iGe2/5twpJykudknp9Q4v1HzSfBOZUp4ik/0puQr++bvpc3ntP1r/+uustEZx1ZsDVoyOak3omfUB+DpXrEYXAsE95MYHT36QMp0J/Uvljv0tKiWEuJGW0zDyQQ0kAy2hn5BF6ojdthor1pWO+VBx55JGmqhgdT0bvAlSOj9ueDn1r7bXXLr7zne/YdRjhF118kdWIgV5EvhHUIYplQu+iYCYGObkdqJ+pEGZKzp4+rUwUd1EA2gkwo/aMqZKhnObqWpUoiUd0JEBSEUyJ56OfU/yKwo3knJBvozwm/Um/ADgp4viNU75hZ5FyZABigK13bP4OG0uADONPFBO1L/YHgA4RIN4bOhvOtf/++H9bdIQ8GvLYcFgRdUKcgHZTVBTQADUTI0eVAAAgAElEQVQYYMHzmSdELD/1yU9ZVA4qJxFBqHH0E/0OmGEuEZGBlsbzyaMB1PBs2kcBT0AnkRfuT64Q0SnaB0gBDOFMQ0a9cqZ533EdkX8ACj+iECagK1GW+poZ1IaZ1TU5/N7T3gNDgPK0d/Ez+IA2IyF+1mD4J6PMDaCs0VN/nfoz2zaHAY2YFK5uMixrbdFByKb+wP0PmG46GyaRFIqe4RmTYhObLIfdYosvZgfYpZdcatKQbPApGa+eW9Fk7OX6tm5EtkWK/LNk8NYK3VUeO0h/F4V55jjMJRNpic4zZ0x4O2vgozLmtQKAkzqTc3OhCzWsART1GO0tczzRgtz4YF5AseCHQ1PqUFoPPdSNXNSoZpA09lVtfcjDmgBdUFHiHrTt2C8dax7NrAHUNii5yEpuXnZou5LAMfAxLkg8po5OMiSbgFbX38f38HbjeZU6Eh/HaGinxHzds9YG80qPjFoeCvkq675+XTMEAT6T8SNaGXQYPOHI2FZ+2vZfe1EvwFcmkyVHCaAJw/moo44yo02goB99TFRGKUxddullRmkiiR+paKO4zpiRwHk0nDFMoUclABblfts6K/S5QFvPHPd3BUSRi4EcMAY3AEqgi76E4kiSOpQs/qQuBtEA6osA3qHg/erGXxX777+/tYh8rXVev45FHxAReO/73ls8b67npQKS2t9tKVC4EFCK08YBF3slTp7nzf28sqhg2I+tH7KZ2RM5Mz1rWudpMW75VeTbkKivfLIUwR8va1zhXIKifM6556R6QORgALpwthlQn/GUyRPjgEPgZY/d9zCKGrkfRIJx0DG2RIwAJ4jHfOD9H7ACokQj3/KWt5jiGflWRDkAJLt/aPfimGOOse9uv/32VhyZ55Gfx7OtgOSMGZZztfVWW1tUBPrXV79S1i4CYEJ3pKgs7eeHtjKegB71O7VYcBBCjzz4kIMTCFOBS77D/OQ9Lrv8MhPCaIz8587VYR2UydjGpsQ9hgBlSgzDJDWiXgdlEM93/TBvMrrrTR3EYB6U5jSgx11J8fypMPyll15qmyWUp70/trd5lfg59JBDTZ4XqUcSGBdddFH7zDzUs0qZafGGt9Vr6PlsEJDXdK17vTkY+MFIkhRoAii57w7Y5wPP3H7ApG5A93vALMzx6GVmrDl0mS8AWjj9AAEVCatzuq05swpQBuhvUVoYs7t+f5dRMep1Blq7JjMXKwC4Nsez7xn2BCVBcx1J5/DNMWKsO5yK1dq+OgjHW90A2uUhVaFSkpZJLu6Rge5XXyeOVegs7Q2q0G1G+vRAn+s359o+Zz7hABgbK664/ArLhVBBu/S1Po4aUdikQigK59//7+9GP8W4xFi0on0DGsyKYpC3hxEIdRBv96qrrmqCAYqwsiYokEsdD4x9yT7zbtDVWg3GfmeEf57WodNzb7rpJkuaRxIadSgMa4oCYoiTSI9AAnQj6E1QveiHPT68R3HRhReZ7C05Dxjy7OVcRzFGHFXkDPFuSbGrvoZDewyojY0Wv7n5N6l6u9HXxsba+7rhntorBNKI1JLrgdMoUe28zlC59Y1bYjj5FyT7G1gcn1kcecSRlqMC7Zh1cOIJJ9oaRMAFpxqgA2oYuWGAkfe///1WI4w/zzjjDGMLADKIlgDkoL1dc+01pkpGpB1QR/SK/oOexdkIJQuaFo6Czd6xWZlD4pFI5jX9DIBjP+A6wDPzY9555jWVPa5n3jCuUO74edvb32YUMdFrUx6nR03Zj2nPpz71KXOEQGNMuVO5dTcEKLOzW0357w4BypQfou4NHJ/h8rK5g3kWIijpyW3e/3rzBjGugwHU+pZNnuC60YHHxgsOxjoAbKokULIJc6jhASIkzSFBoh8haA4QeaibPGB9R2KyAUq/iFODAWYHXUgOpi+U7IkSTaTBNL6TqEl9XzpzQdt3ZxX4BiOiYhzNAkCx/vHChkYTmjZmFB8OeGgOzAOpH2UTMWcFoLSti9IyKX9q94aSQsI2xolUvLJDEtdoAziJHuz6s1LkLDuc5b4iYwLjllyvJZdY0q4WZTBSL3tuk9tDGiIJEUgBjEiSx5NfKbDo/dXW7pyj2zzmvjaQDyfnjGTdgX8a5rjAD15wjDK8yRiDjdXrMw9WJFhjpLovUHPwZvO56DZGPeriVKi1lz5QVASvPlQdqw3y2c8k0YFvf+vbKencBET+8+TEe3R5Zq5TYzvCGLI/MR5ESHhP9mqoUKg94TTA28++jccfehFtxXDGSAfUAGYwsK1gpEc8eMeHHnrI6GOoNfYA3NC+mKckIEMOBO2IZ4N9pd+71/Y4qXCZZO94mexuBSHDdXFPI1pK7sVRRx9lAEDy0ACtY754jO3ll152qQE3KFA4n5jDRD5IXkdmmVwjcnOgtgFCmYfke5D7IVogr6I8okTd8/EhksMcg05mAgH+I5EOSdlrbvJ7IjhE2xb6r4VKAZtp02zMLOdnrjltXl111VUFcuHMW57B7yV2wyN4t4/t/TEDlft9Yj97vqi3ffc9XTCMoAy8nU3VLwwBylQdmVlplyIo/Ty1/SgGs/JsfefpACgd25PyRFz/X8YI3H0OO3iwhLDxxKGDD4fWuOwzZ5YHb6jsHKs3tx1KrTS4ujHeBXB0fNd0WX0sw7/NWPJ3wsuFN4qDeokll2j2gA76/CYjxB6c+bANKDeBjWhIRKWgfoCwyZhw7rgMXiseNzJSUAATHjcSt6pmbfSPWNwuvlfOSO1nvHTsXzOiPfEbzj2UnhShyPVTH4BSmS9NILGh7WqH5KsxDPFsL7jAgtViqE2OhK5gNzxfxjOgiMgWlJ5Ezem6fzXMP0UkGGvyzajnkupvdByfbJTVHQM4AG781Y0WgUAhTGuwJy+rZT+QJ1/OkpNOOql4+2ZvN9lkUzLzvIlW+eKGeaLEf+V1qF8lGUzkB2MW6utBBx9U5voEICS6aKPBOEAfmkqVFxy0yFExYgY8uQoYu+RE4ElnrMjJYA+jSO/cc89tfwe8speTX0Gyu4oUyoAG9EAdO/2M06vy6rU5pL1SIIK5TlQGCWCbG+74ao00try35vOfHvmTRa6Qa7ZIVJ3OO17K/AKMyB+EnobSGPkznGOARsANjjXayjjRN4Bg/m3vr4gmf7rCF8/XGKK6xb8RCTBBCM9rSrllXkNH76o5FmurECkxGeSxafZc7geI5N7bbrut0SUlSmHjSluKcYuMwVqgP1UDJVIKuebggw62iDHRH6lVttLq6vtZP2dQ1/k5vO5Z74EhQHnWh2ASG4A9GhZnigR4ReRGo7apCYNETiYboOSMnT6RFDZJ6dUbz9w3bKQd8ebgXUKD/sULv7j43GGfS1rzbJbyWqYDo25UtYGLuiGQM6C69GWXa+pj1QRQ3DiPdBEKhkFdgBOckq11vzajddANv81QzQGXtrFum5ux7fW+azFiZfxJTUgHOtEKeNUklvI7Jcg+bQClpc8lo80hfuCnDrTE4JTAH94t0mRkCPfdUbyvesB1wxyPSan0GTLDcNtR7rFpBmjsssf0A6Dhc+at6kBc9YurrBaCgcXRWo2MrusygFWMHry2UDsxfqF4Wd+15X7VO7VhjsvhwVyCWsPPTjvvVM1b6AOwokoZ38dwhK9PFE35KQn0NOVD5NaZ+mCkMAqjclK098lAxeAl7wOqFZEJqHx4yFVYL+Ud5SZaF6dBbSyk4sbc4hnX33B9ccrXTzGZYAAIdCM88eQ3EF1ZfInFTWkKeVoSx0my5h7a05IgQlEUSKyjDLb0Mku3OmVkRKuaugqHQlFSREUiDTGikF1rmfFlXgDGyHkiLxDRB5xiMR9Ga4m2UNcLcEUE6IzvnGEgncgDkZFXLfcqUz1Lbda8Fb3QJaUVmdAeESNgKM1By1LuUayPIjEISSnHmimKkgq08T1F42gP1DRquvCjYqHcR6D6vHPPM5qa+lKRI5OhnlnuI/t/Yn/Lf9nnv/dJ4gWdclDU74OeV303zOEFz1YPDAHKs9XzT8dzHaAocqANr4cG0MUD2c+Y6Gc4zo53OYT+K0aDOOcZQyJ6itjspMoiT5o+J0kQHXo8PXCWOeDwzJEczQ+JkYn+4Dz51gNZ/ZAz+gaJoMxmfydjs06hcMlUDgQOLML//B1lHw6otPGrz1WFXoanDKBBNv1BAEqTd72P4RnfN2cgV5TeQtQleubjoShvITztXXfbtZjnhfOUqjEoHVE8jH6p98VkzXHlY/hcMiM349U0Q0OFGv1aRX9y4CQZMC4/m6hT7mFVFCAl6WIgeIX06JmXPCqfYbhhvKKOtN27tktF9+r3iPfJ0bD0uxSdcYPawKJTsJQMjFMBSdJ6AbxGqk1ck3GfClK99C8ce9YDyeKMb1/Ds3avEtVUN0L63HJHxkZNxhgvPPK2RD/6tje0W0X3+JNaHhiz5J0YqFZSt+Zfv8hsrY2pSKmEB8J+G/OCGAv6h4gFikxEKHSmdMpBiXuKEv49Zybuy3ofEtPJkSCnAiobwAODliKbF198sQkOMP9IMj/ggAMsb4bPNJekuhbPDIQQkEiWRHfFARXGLwF9bzPjCDUMhayXvfxltneKytj47vV5F+4lAA8g5n/OHkXtcxjz7rvutlwR2k30lJwMQCp1QYhgIh2tqIgAlGoKWUTDIydqq6JjmlfksEABI59He2LcXyyiNFImuQs4aF/iNbU/SHaZf5ODcvlllxvlLBUyHh1JCl1QuqChfevb35pYNKGPiAZtvPHGNv6of622+mpWHLPimOhnNzHXBzmr+t1v+Pmz2gNDgPKsdv/kPtxyUHxDkMEiT3D2SU0LOXfgZbz7OcOj9Y10jwiQ4n0H2VjqRnDTIR3oPLYBjxQWRTnuq8eZHCUbIYYKIAVlIrzD8JxXWXUVexXj2LpxGmVVc2F0JZ9XqBxNXvKcsRN/1w/w1DoaQ688b8taCPKGRloQHsgLzr/AvHCIByBTybsqjB6Lj+mAswOqi3He9T1zQCw37g3jmQxyPzxFC0nYASMa7zBUh6JMMJU0tN5F/WQFKyl86B4+3hM6BcpveNUTtUPFw7rKM9fnuVl1PmAd57hAMm34+te+bkX3MBCZpySoyigBWDN/+Tf8e6gR5Ic8+tdH7WBfdtllbb7/45//sDoPcPfhlpN3wI9JcHt7ZcRYvtJ4kWrCROONuf3Inx6xYoBbbrVlAnCiyNg8pIDctGlmSKlqd6SSyIEiw5R3lfSsAWmn3EltDSN0r733Kg0lB1tZsJLbVzL9rflAv+DVXmDBBSYKYHaNnDaMo0ChAOaFP7qw2HiTjfPbYsMcN5DjNXDoN6pwE0WgVoeoRin654Z/9gEt+3iMnrXRlhgLpGaZR9B2zDAdn8g76hGMyIB2RWii0SyPvSI5gAFobNCEyBOkjgzPgoJH1ASAx7uj6oRqFNLp5FUwv1SfyjfAtNbYj1H8Ym5BCaOtTbVaImCSbDCJ+PwQuUjS7L5WskCnKQJJ3pPTxACbRIMoACwKVMWglmjH+EyTTUYGn+voHxLhyccBUONYE0VVoD6tjZb9RucCTjoULInGiLqlOSHHja1Zr7sjoGNr1yOmBsSd3sUjoX3Sv4A6rqf/EzXOgSnUNRL7zS4JjkTmw/9e9b8WgWEOWC6R08Jky/Sd48MIyuQalFPgbkOAMgUGYdKagG0gb/GgURI1os3QrG3AyXOd+27upepgpL6hdzTe7NYDABQBDQ4qVeYFnCDRSOh8vhfNZwmgbNQciNCgOJQw4jEM4QIL3MgzBB+Y5D2S+MyziBKLPNNRn72r4a7+aoqk5IBc7d6mJe8VniWbaV4vdPzHxoqTTjzJDvv5F5jf8i1Q6OGw41oZiMn48D6OtR6SARD7vw6q2iZzk/E3AECRMc17GQUo1jBwMCpqAWOKAaMDnO8w/hJFEJg3I9qpNBy4jC30H4wyFQjjcwwLxrqzmlYG1Hf17qmGB15H+PXkT+GhhOYDhx1DBy76mmutWVx37XUGQkishXZFojHeSPoHw5aEbd6HQx9Fpp/99GfF/fffb/MCOtuVV1xplC2oPe/Z/j3F8q9e3gqwAdR43x122MG8muSBEHWjDch2n3P2OZYvwA+1EJDzhpKC+ARVvqndQII/0rG0Ay8wuVAo6vFvKpSjBIQnlz5HPpfPyZOCf47MKBQjvMY4EhLFrWmtdAQofB0KFm03gLJACVB66GNN89wspvxEF/jiXnj64duTNJy85W33DO+FEAHjy1gSxYAWowhBfHKsSdLToqa9p/Z7ecgr+6qDclGAcN6sv8H65Rbg9UKSQyPuxQ0RUc1nRZhStMMjdki8UxvkfTu8r3jHZu8wQDr/i+a3Ocv+SzvoCxLI2bOgEaG6mLzr9fHwNiG7S84h856fxoKZ3nmi1/GOKjIIvVAAXPU60lxpi155m5RIzneoBcJaxElUkQ0PUSw5mGx/euqppJpGPxDhZe2oJlKks1nUksiraJC1eRrPAsaTBHz2D9kMKcLqk9v2yjmmp2huFBLQ2U9/WL9On2Y5QSThUxTS2jI+kdupuQndGpZCdAqxT7PP4IhAwYsCmSlx3gGb6tC0HS/ps0HsiE43HF70bPXAEKA8Wz3/dDx35oQqhw6P1qS+LhGUJoO5biR0BRv1wyxnbPTrm/rB23ZI+CadNlffxCmkhmcQGgFeHqnspMjB2KhVZEavHXlPEi05sPDEveIVr0h0i4qxGqI12ShKl/6Oh0pLVKhOF0mJiE7/kIedjR6aAxxskxl2ipDkQokYcfBj2ApopZwc8YJlkMSx6jrecSwnAaDQblUMFxCRh9bA1eho8a9//8uKjCGNSf0D3p/xJZkWLzQGvRXjnGeeYo011zCDXd7I1674WjPeoTFBMyHKBMVj9dVWLz3Y7uG3ytFNOQu5OT7ooekHM1KpVNrG6JdRJ0NC3kvjjCupfmQkKZBVjDe/XzQwo9qRoksycOhTGRgyzgT0ADKoJ5GoKy+nKkDr30YHAzBPn5boJpLfTd5YV5KiTZGvniIrgNCnZljCNLQRjPEYQah7nrt4880w8igPAJ35v9FbNypn6SD7SsN4yqDEAULuAEZ38nbX10LDPmcgpxi3/jN624v/q6Sd4oUfLZOgZeBp3mZv1QWg5Na0v5vmGX9+8AMftJojiripDZES1gTaUgRFxTVJwp4x08AhY8ufGO7kXFDbhIJ/GPFIpD/40IMGWlmrSMMDWMgTW3DBBZOcc45yZXN2vDCjGUcD0YI55/Aip7nOqoFb+hsnANQy3plaK1pvFaDcYa0LGDB3AexEPNd703q9OTGhBpKiE9bUkcLoXVtusaXlBUF3JOonICJBjzh/e/okzFecHqx96FOsyUj1ZP7isEmA0hUgTWbZ6b8W8Zw2lq4RKMeh8dOf/dSkii3nZJqvfa/lw3Uoo+HIEH1WkUYiXeQckR+57hvWNRWvBLg88b+fWTAEKJ176Dlz4RCgPGeGqn9DoXjZfobBokhKBw9P451bKALaOHsO9X7N7LChJ2OhzaDvEiHytkT+rdqNmgpJ82yWcJlTxCHQSJTHwkbJIcohgYcYgxUFI4ybVy71ykoinyR8Zcwlg7Crgdpk+Mu4bwEGogUpdM4BhlcK7jYeWAqdiR8vrymHFQAFA2GXXXep5lnU8h0qxkjbId80ByYBoAiIMaYcrlYLwvnWZmOOjxdPPPGEVUyGLsB1RBYYD5P2HCksUqBDGvUbirzp59XLv9qqK+O1xvMNL56IBZ5+km35nT3H8wxaDcNc1KtupLbMC9UBYU7J4IjAV4ZCnKf0CX2gSJ8MDavrMn36RGKt0yek0GRG1IySd67EYK2VVPnb6R4GUC6/rNhm621KT+6cc5Z0LgDwSEmLFMWOewjUybBLSfeh9sF/nvyPGUyRkqh3tjZCxcs5S+pRExucdgU5AS7G9dHHHjU6H/S37J7WNJcbxk30OIxsgC5RIyJAyWDs5/Bxg5Q+vPrqq+27r1nxNWUE199NlMtUH6Lf3jIb+zjtoN/vv+/+4qKLLjLj06LHRB3re1JDJDRRghxwqjAkErgoqNFPOH74H9D4nve8x96dP4lysYcxx5ZccklTt0JlT5FeUZDqwySlsRNOPMEM+/nmm6+iRNYzrLXimNyfiCXtARThlAJA8acAVwUEtESBoygHZwbvz56cjdgVpVCAZM5pJ8b8zb++2aKSKG8R1Seqs8P7d0gRE0X0S8Zf84RQPhmXHP4/h1tkVjaD8lNUA4r2iYLH9ZHSxbsTpeU85F2IQiIKAfj61IGfKu8ZHFsaJ4o0siYirUz3/sY3vmEOwdVXX93YDTFvKAdCG02Nfuuhn40y/HzK9MAQoEyZoZj9hpihhlEpRZ1+RnxXj35smoyutnvnqC1+8FaoWRGs1F+/ychw4zB6f5PR1gDG4uatx2CgnnjiieYhx0ARiJFnUFQgVbOm3dGIYjOnzgGHNrQpKAp4O/H0YQjq8Omh3DUNc1u0pG50Za6VAcNBIFoGlBm8t5tsuknFMKXt4oDLuOcQRF0G6o5VKx4pPbXJSx8K6/Wl9nUBlnonzYvc+Gf66oQTTjBDGJlOQCLUJNVHYKyIlmDMkIux6GKLpvUg49vAZqjngAFGn2FwQXszSoN7//hM0QmaAs3o6C8ebUaBVR3vELlrzT1pmeMaIygpBx10kBlmcz9/7mT8x6RdedYFOiPVMBqRepcY5ZDRK8lZxjvWNdHnaShGiuKPf/hjcfvvbjcJXUUmkxStX2gRHaiFwdMqr3+MusSaPBFoJYO8KGydkVybjJ5+oKQPQMEgYn0rUshYih4ZKYStRlETQAngDKBMYjuAL0tRaVnzjC85Gdtut20B3YvoHREA1i2GvMZaADS7rfRzTtX338x+LOCKwXzfffcZUE+0so4AJeUfQT0aKQz0Y3xSiJCaJoD+5ZZdrjjllFMsxwp6H6Dg2C8fa0pd5EuwjxGVomAjtYoAHEraLydG6IHwHr+/8/dGT2QcBNKzfZVxJhBlRQWMqA79gHIWbaBeUuXZNWO85/4jRdpbzLHi+WK5vSFG+m2fRaDD8z4QNiHSQESNqvC0hfWD42zdddc12hi0yB4qZGiQAYWxUjCF+jHQN+mbueacyxgFiMcAoqBzMv+gh/J8ih1/5zvfsSKTgEaiaVf++EqLUEM9g8rI95ifC8y/gJ0dipLwePZW9thDDi4T/uVwSPuY12TZ8YM72r0+sf8nUqSwlRabixIOAcrsG5NT5A5DgDJFBmJSmhFzUCblhg1Vs/sZZk3Prm8cTQCl38EZDBBt4q2v694xHQiikGz/nu3NC0URRxk/ZhgJ5LkRnbi5uRyTojAqAAfud7/7XfPSQ8eBqy9NetuEPdncvMlPzZjQgA/yrPackMtSMZBC+F8gKoEf39x1/Z/+/Cc7yDjEoQLEaFpKeA8HsrxZ8H+hXFDtd5GXLpISGWOfxETXrFFQMxbS+DSB1hxACfNLbdefgC5kT+ln+pxDmggJkRDoUA89+JD1NYccQEaRBBtKP+gFupQkH/ux0ld+Pd/9v3/8X3HC8ScYB94OXv6rU980Cds8/bqmzxyPBijGAZG+JgnsSHFLt4/KZUHkQDSNuF6aaKBJHWh8ZmnMu6SoUS88r0nGYYoYtnhwE0XE25ba7U4HeX8FgAGSjBXvv/8B+5eRylHv92gcZwBLHNM6yNI8YJ2Qi4IXX2OaAEpQs2sEorn9LHjif/ijHxaLL7Z4qRAYrq3nCaR178aoGXT//rflwKH4BJhC9QlqD1XfiTyY2mCUXfa9qmKsK+hSl4Gu9VfPHhraKgOSNt93/30GtiogRWp/Pie0j2qO1Kl/F190seU3keSOY0GCFEQ8Tz/9dJtjv/3Nb+39zj3nXHM4kBf13u3fa/Shu35/l4mZHPrpQ60KukVQ/f1iv2r8cSDh1ed5/F/Jz6gfGjWnG/cgt2rPj+yZREeIrPI/fcB+SURDe7vos3EN6jOt55t+dZPRR6Gb6lyxpHSPkEVJ3+hQ0LhqrTI/oL4xdxEUIGLHe5Kb8/wXPD+JGVTWge/BGhsiQggNAEZWft3KlnsJEMYpQrRKe6YAqTls3Gkl0JmoX8WIRdZQHCNKkuaB008N6CL+4HO2riwq6i4gC9AEMLe542IRreMWx5F3HAKUybL+nvX7DAHKsz4Ek9gAFWrM3bILtSBnLNbvlaMYdaEQtN2nKRqTM2pbQunpEX0iQzJQ4LuyoeNhU+JeT15BCxhLBi/qTl4FF2CA8cwhRrV66GMf3eujKTyuxEM8SmzSCmNXjEwPpwusWMjfcx7E2dVBZZQSaAAIAJCvcM01Vujq++d/3zyuyXPbRA0LRgxtQIkFbxoeTB1QySgMRlDPwRfGN1HNXOGlX4Sr50CJANS18RUJoN+4H15vHeqqWqwmxAhCJxDRNDdrCnBQTaCNmdd/mhdZywGN3HxuWn8tc1xjTJQIyU073FU0sss6aNpamhwFDddjJNDv1JnAC80cQXFnk002KQ2RUIehcTfrZzTUQKmiL/wJDYWifSoKF+dlDxDxBiTQlTE6FT2ENgNdjfyCilMiN8/r41cfY/+3RTDdIYHyEga0GbGez6WcEVOYc2+2jNfUd+OF5V9gUGMwvvAFLywjoKMjVqiPtYkBVy5Qp9Jk3jPSAeO4ED2WMAbft3nVoFDH2LPncM0tt9xi8uSrrLJKSSPy9aH9Qe8do45K+Ob+D9z/gNG2yKMgCoRDh3fhvlSyJ6+EH2qAkAxOlOLkk08ulll2mSQywDOgArGPipKqmiW0x0RCPFGcPuM6DHm8/e9593uqienqlAzY1R72t7//zZLJYzRZ/XXG6WcUJOGLJtVTJBFRjv88aU+x/h4dK2769U3mPKK6e31vlnpYLtqmORIdNqJiEfXY/UO7GzggmsEcI/cGBxXUXRw6RxxxhNWRIcJP35LvwQ/V34lk8X4RfFTWce3s0Lln73eKBfsAACAASURBVOWON/ocZxHPQwRDoNEiJ0795Heqg5IAis9bPmNsieKQp0L0BjEXRbF7alGlzT6z4/Tbaxo3qeEHU60HhgBlqo3I7LRnVgHKIAu6ydANh3rPKzQBkH4GVL9ISjxg4r36AJSyqePFJhtvYspBHICRHtPTrBaQIj67wuba6GW04Q3k0Lj4kost6R5D8xUvf4U9QgnESe7WlaTMK+Ve5uQdVOG6sWkVD5EpVc0xh9EG/vjwH4tTv3mqFbgSR7tJVrOp6+kX7olRzLustfZaySiWkWQHlEvD2n1q/Z2UXaZNm3hMzhBvO2TC2KoP8Lge88VjTHmKZ8h7Gj3v1hyPSkUPfaWdbRSg2E4HivTDY48/ZrktRJboI8ZIkayee3dZww0GbozyyRDiXXWgJ8A1mQClbe0CvGfOMONKhgle/SuuuCIlyafxV50iRZZqnvrWbqmtsST6ADj697/NkK0AtPrNMgAiZ/hrrFDfgxpDngEGt5Tc0m2VH+O/kEGefYfQ9pgvhKefqAfGOMaiGeCKkHoOk4Fs/74KU0Itwuj90rFfKmVxPa+HZxOtBfgstNBCxZIvW7Ks8i4FsmDsCbiYB9rXa8oLcvlY7oeBmSIPmX1a38dAxENO4UTyA1h7tm95+4w26YpPtB8wqzmD4XrTTTdZm4mGUR0eo5hIMzlA8sxDEYLCCTjDeXTY5w5L+6B5/b020O233W40L6l4IZVuxSQ9+T6BIjee//63v1tuA+CoLmoigFaJVnj/MH9I0idhW/lRoi5qTIiiQHvi3aDGkjMEDY1IF/31+te/3mR3KSzJ/sw8ghqJEp6Asi0/z6OrqLLV9ilFuqREad/zKC90LWrIEBF568ZvNQcC1DieT7RGVdt1f80bm6+jJZW3dY7XJ348m12mncgQ8sn0lfpHSmUCr0gMQ99KkXjfq2kD0UzACXOc66CeJWpujFj321cGsWe67NXDa561HhgClGet65+GB08GQMkZb4NQupq8x01RlrpxlPM0NxlzwYjtMZSbwI1/h42dCAfJ43hQxX9vlDNs6AMl/OqQj14wHWb8DiOTw4zEQgq3wavnMOOwxuunInEYgyTwk3RoeQ6hf0TPksEuLx+HDIc7BhB5Mi94/gvKIlueR1KZaX28+7onhwQgBdWZD3zwA3YLA05KSHdDq3LvEI1RXkQ256jNuIyf+f3kaYa7ftZZZ/XmIzR4kbPvrf4cwMDHIEDNB6MC6lh5i7ImR9/36xpNycx7xhmPNTLA1IaQhzbX5z27yawAwpY5Lo8/RjTVsGnTtttum+f+qzFNUYf6us1shaKEyHAUDaYSQapTmOJeknv/aMC71DCgd/75558wtrmHvttm6GT2FzkVlM+GpCqRVIxz1uiGG21oBqUS8rV3KO9AxvI555xTrLTySsUrX/HKsp7EDKeIeqTj8cceL7gGQ3iDt2xQpRuG+aYII68kY1jyrbqnagX1eKhDXynpmntQ/wZAh9EdI7wqqIdRTlQKFS6Us9iL9ttvP8uDO+3bp1k+BwqK7IPkmkBXoy0U0AVEEO2gCCOCFBQRjBEYGxov5ImnnfdD1pY9FElniQao/obtxdTUKUbMs8/+hcBJMsTbHBXeZ2d+90x735e/4uUpCk47NMaKkAjs0p555p3H8mz4gepLJIjkdHITiSIB7kyZzelOMfeqJ9qscVDhRWpczZxp5wlzyuiP++9vQgMAR6S7F1l0EXtHciKZf0TwBGSieIX2sDqVuNUyyawr3ftrX/+aAUWeDUCVg8CoXd5+HIKcu5yzzDkT9XA1P+h4UOpO/dapxcIvXrjqpKs7PdoaOQQoT4Nx+ezccghQnp1+f3qeOisAJQcIdEi3GRJdDa944Hd96z7e5SwlqMnobQFGHD5snqijSGK3nwJQ/TFSi4leZLOTxCkeLZOy+ZwDir/L44kCCj8YSXjh0LdXJEZSj9xHQMU2cuUTuHcf45nkTWRYycPgx+QdPZ+lMTSeMyI9gsN35Y20w4WIwejYhNKZPLItevvJgxv6oTOXP8w7gTG+S64J74qXUInWyoWQcWhfrXn3uuTKVNrmh7Du+fgTjxc/uOAHxdbbbF1W8qbq+Ni0Ki2mDRDk5n2fOS4DiK8eecSRdqjzu76JwXFc2xwLAwC0OAb//Nc/S7lWB8D1eZ9etd++0uaw8Jtg7GL4Qu8iKigjWOOS8hzCPEzrLog6pCinX6foDAUvMeCgUpmnN0SARJ2kKeZdjpLSbtgmB0SNl6+IHu2Xxx6QgtGtyJv2DdGjFB1gf5BoQ3QG8LlFXD2y+te//NUqvO+404698shh/5GRaKp1nriMpxqAYWIQLgNdMVJrYycBBSU9E5GwYnxuLFt05cn/WAL0du/azoAVhiaUyEsuvcSACc4TEuLJOQFMAD7oC9Y0BjaqXUSaLYfi+WUORS6qwe/pI9pNm++5+x7bv3FckBeC110/aa8dGzWpbgx6oi09eUzaMwIY0Hij8EfkdPU1Vre1F6m4UueKjgrL0wr7oxTseISEBqgPRP/wDFF8rQlRGTDsYZrTSjQ3wHXX74tP7PcJUyvkfCC3hejTSSefVImIkVeC6hfPoW94hkVgfL6rXZUtqr43dKCx0kbyYHbZZZfyDJo+LYmRpP2jKIpUBwW1Mpch53qAMw4xANaZZ55ZbuP1s6PNeRlfYAhQulpaU/66IUCZ8kM0QAMHBShNRgSPbPssft5kaMTf5zyS9c+DUVoxctooZbnv1A3vhu9zuHzly18x6UgSkDl8KkZu0yZdG44UzXAOrSIwdpARwQiHeLw/xkssMkgxsZ/97GfmEcX4RQIV5Rrz3HlRQjtMRsdKGcppY0Z9Ofmkk43PDGUihvEb6S31/gl9GBMSY0LzT3/6U0s+J9IEZUX0sXIaeEeF/rKDxYUG7J2dr96qepXrbyUcu/IWhz0JoXgflfyejNV6O+qHqoyQpoMsM19lyAIg8dhiQJlUs96pfq8+UbusMd/k6XfaBJ7Xb37jm5Y4Win2N+gazG0jHee4GfgOSFg3GPU333yzKQf1JK/2u2fOsZGZk6KE8Dz48+QoiD4pwKHaKdYG769oaOvvup7HGKXJQfcN199QkCi/wQYblMU73ZMrJ4EBdeSNa8aSRTWQ33WPvtrFvxmvqOBHuwB1t/z2FlOoioAgto9nYoBeeeWVJmWLCp0S98ktU4FB5YSwr1Bxe6011+op+CePNu2RQX39DdcXv7v9d7Zn4OVWQVdJSLclIUtEwwzJGTMsd4RiiUQU+TeUP2oGsQeRk4HBvMrrVjFVLiILBx54YLHV1lsZxYqILFGUlyz8EtvjyDUAvGyz7TbFRhtulKIKMXKW8oPcOcA4iXZIjar9P7G/OQ0+/7nPW1RakQm9P/1MGwFBm75t04m8Ha0hv2+aOw5Uuc9f/voXc05QQFLCGHHPN1ARcu0k4xujY0ok1zy88447LZEcuhwRFkVNJKAS7xfzeQA/l192uc0jQBzPeP7cz7e+IKoG8IHOxf+i2/HeZ519llWg1xhrX5MTSRHqHidNPF/r9kAGBACGoLqJyijamGiC3B/ZZhLwKY4s8Ea/Ein+4tFftDwZQIr2G829ioMgt5fH/a1MCR3+/H/QA0OA8v/BIKZXaPKYxlB2g+Emj3syOmtUgVbue0MfVozkrt7cWaGTtY1hAxDCi0SyInQCwAmhZyteSPKz0whkgPQoHzWBq7ihx8NPKjq1dsrQFTCQMQG9ioOeqArggx9C+ERIoBAgN8tneDKXX2H5Yr5550uyjUkFJmdEx+c3GIoJRIXPAUQoxACiRDWSx1fUtlhrJhk7/YxVtafF46VkZ/oGjjPUkKWXXrr8ZsgRSa8WDf6G+1YARu36mFyNp5mEXOhz1H/g4JXB2nNg9js0+wH+2twwagrgdsZMKxQqj3N2qncB+7mx77huYlSCv5NTcNX/XlVsvdXWKRnWbtVEmZE0uKIafm3PXAvt0ThwDRLD0FSgY6IAxc9OO+9kNMjPHfY5A83w+lm3GM/kJmAE82/zVI+MWL7D2972NpNWZX1BtySX6atf+arliMCdRykKrz8iF+S87LHHHuahJqfCoizTphWAdeYidBqMa/qC/BIiPN8773vmBabNJCLTlgcefMDoPuQn7LvfvhM0SVc7i5RQAApJ2Z/59GcMlCmRPe4T6mN+h/wwXmvuS5sUZSFywOeAagxCaE04NqCEIRXM3kIkAalYgAZRGBnF2v+Vb0bfqS6HSd4W48XDf3zYKFlQq3hPKFzMT/qV5GvoXYwJQOu2226zZ/FskrmJlgBS+A7/ph+JHKM2qHeLyl82VWqqbzL+BRQxwgGw5K0AdNI27DWtjBI14ymjJTJPGFvtVyn5HNAzY0YCe4kCNzJisrpGwyX/z3+0Nq2/XKnKwK8r3QnkygllYHfamNVf4l7spfzJ2Ai4KI9HxUgVUWFcifYd8MkDim232dbEKaBQyQGmtnKeMR+g5CL1q3VLLgq5hMxTRf3kzEo5Of0iquFz7f0R0PDePB96H+Ba95VdYWfq+Hhx0oknWVFgatnQF5J1//Of/myUv6OOPqpYdpllE4VWOShZAJ1zgjIgQ4DStrM/pz4bApTn1HD1aewAACVRhYKRmPUM1x/ZJXwak2WbgE4HY7mRPuLG6ewMnXkZZ44bxYA6KCigbLzJxokeFQ+HRAlIJ194ctvG3s9YjmF8995GD7B5AsdGzTCn+jmGBQf/VVddZcmlxx93fG9NgtgpXUBhW4RKHH/Pt1BtjgcfeLB46SIvTQekaE/82ZjD02bANwEJeMue6wIdALUf6BYYiyYhPK30bita1TNf2uZqpm/qnlES40k2BSQaQEBe2LnQEifoG2kM62vCcsrMn8w4KBKFJ/q973vvRGJ+14nfNP5d1nAYL6l4SdkNr/Ivfv4LM/hloNlfWgDKQNEzpxpGPj59YZQkhBc8ssacILqFJ5raCjIGrfYK6nbjZcQkCVg44IvzRtGPJESgPAdVPR8bS2pbAuNal3f87g6LEJBbYuDAnRumbuWVzJVDwtoFMJDDBOBcaMGFzHtOn7K/yDjFaKPuDXLWKQ8tFLSUoIbaS9QAgPWh3T9k88MqgU+fw6Ir/I+EOtQy2iEQwnX3P3C/UfUAKeSBAADZC8nHSfkVTz5ZodXxXogK8H3EODCav3jMFys1WViju+++u6lDsW+RHI6BD9DDqEY6mdomrKkTTzqx/K5Tz5SL01hosOaQkGHP94k+A+qIhOFUsPwVlz7WGLBvAqBIsMdI1u/NpqVauUvlsrcgKw5gBKwCQgFb9C0AEkOf7z7610ft74qGAxjuufcei7iQt7LmWmvaZ8xDIldEd3A0AcYAvYw14ArHhyiFtB/wzD6PCMK999xrUYnLLrus2Hjjja3vlXgenUR8n0gb84FoCXNLVEP6nzVshWo9sp2Sz129q+uWYss8Kiv6FxWVYS6xX6lYsNGNXaiBZwNsjRnw8pdP1JgaKayfPn3op01OG5ogfWnrOTARsm3M7XFDgDLIcE7pa4cAZUoPz4CNGwCgRMNKm0uFh9zknRjEuIkHSo7K0g9vhVoOPXknA3ZN3Tg0j6PXd+AgJzxOaBkDIvJzZbT2PC4XiaoDmK4ApeFd1L4UkneKBZv+kUceWXxsn4+VdqHkZwf00ucem/NqRy48HOKzzzm7eNmSLzOFmMTvHyupM309XbmHNoE87z+F+VEv4hlUe1eUqzJn61GhfnM1E3mIika8N7x5PMDyBJoyUdTmn80+T/1tlv5E5wic4Pn90jFfKvbaey/7sHM9gC7gtN8aCgBV4AMjjTYQXbIK6Z6boTmSjSzF5+RocC2RNkUvJXVrhjZzzYuNYlRCIcLolBqRZLn5LlQsjD55mRUZkPdWnl3ar+Jxck5EmpnRVTDm/H25D5ERogErvnbF0rHhxjZjx7jhcY/PpRv+9e9/GdWIHBKioauutqq9i1SvME4BAcstt1yK1sX6M+atd26+1PIACjfceEOx9lprmwHMPaFkcn+oQDEaEPuT94V+Rh4HUUmAkSlsrfTaJC1s/VOMF3ffdXdx2eWXFfPOM6958O++5+5i+Vcvb6DdZH5xTjiYQ1CCXDGiI9SAwcDHAIVKi0FOZAqAgHEveWMDRWNjibqV3ZsCytX6NzGOkVHrbxLsN3/H5pZsj/IW96S/KSbI2oIeReL4OuusY31DPgzAg/lhOS2uFEV/k/dF2/lsvTetZ+O8xOJLWKQG8EU0m2gZwIPIEf3Gu+z78X2L3ffYvbjs0susRgl9Ay2V94d6RZ7IzjvvbBEkcmegNK2x5hrFrbfcahLxVFGHKocUMw4Acpe22HILu5eAgQFR8jeUa+hnAP2MvPBOO+2U5ght4p0psrjrLruW1KlASWst9FkfhBbaLHMSuuTXTv6avRvrQ2qUEp2gX5mfyGZTfb7i3CgK6+MPfuCDxSc/9cniTeu9qZKDUtnnm9qlPbTfvt9v3xt+PmV6YAhQpsxQTEJDBgEobuxWEkC7UEUGWfzOCzejahYASk+PDPLsHFgIN9ShLcMLDjWbKx4eeWl1HraClMmIoNSMU/4pg4x2Ws0PJVCOlzxw1Fv2+8R+E4dNDsHNTp9HY79m+HPYQnvC2xrrpcjYSJ7vtoMkftYwrpIflScUWh7vTs0aGZ6VqMkgAKXu7fd/K7LGYWrzwH/PgWseVS+QZ++YW2+z0+dhHujd+RXGN8YenvJGAJCLXsxuBMXQ7wRwkoebHJRrr7nWcjdE5UhOjphM3g+Y6PPM+McEWqvBMmeZmG9NcgNdeSDkbbz5zW9Oyc+RphcpUaIoCUibepJLrKopZrB5JELRFz5TYrbaJXqR0YI8csK9YrtVLyeCXqtBQlRntDSqaeu1115bfPnLX7a6Hhiqb9nwLcWSSyxp7xkFMiwyg6zwtLGyPSGahGzyvvvuW6y22mpmLCsh2qJOJEQHz7eSrXUv9RGG9sEHH2xGNpEpjHiiPgBRJGy33npro8IxD2M7BJpvufWW4l3veldx4w03mhcdihuef6IbRFXIPYCGBUjBCDX62JNPmWFvRnPGMx+nUBQk0frQPi4Z7mWXXba47fbb7GuH/8/hJlnMnk4SP5GbI448wp7J9UccfoRFG3gf6hsB0viTvQ0wBS1w6WWWNiDCd3h/wDC1rYi6cx1jzPsR8SLqwXsSlQIsEV0jGgNAIMdiuWWXM8AB3Y1IAX3Kdcsvv7zRoqj5gsIjP/Q9dFq+LxqUUchcVlr1tDSu/ImYx0EHHlQcdPBBBv74sXn25FNGrQNcsWcbwKeuDv+pUHC/c6zfWvYoiNaPRFaUN6fEfOY/8xoRGOXcxPXGOt5qq62K3T60m+3xKdleipa5M6XuJBpGUCbBmJwatxgClKkxDpPTigEAijxpsbhWosrUDeZ+ORe51kfDpl8+RP37LZvlwGChZmTpUfEw5JDD+/Tud7/bkj0X+q+F7LLotWn14OQ2TfVhl0hLi6Emo5BLZASyseO9JRfFDgB/Rk8buxrLTcBP1esDz1rUQA4cvH8c3htuuKFx7C1vQopG9TmkccjNlRbgGRNi4TdD3dChJ2M9gYWuAKXBE6gEZIF2nv3wIw8XZ515VrHlVltaYq8pGqkOSh0U1p/ftqo7zHEZEXjUVfOhFaC0rdvYlgGBvpLH5U1HBpvIEl7wSoG/tvu2AaiGCIpFOZ3WZWODV3a09LJrzNkPHvnTI0aDsc8cMMghwrWiesnbrrUkT7IS2zHY7HfJM1Eqttn3FSH06tb8jjVANASxAJveIVdCxqGUnsoLJsAehppAl4rRkTTO/zt+sMwJEZUtDZ3Ladf3bv3baGLsByr06lK5qlUiSeG4Xgz8O1DjT6LJ5JBgGCNlTM4GRreS6jEYaTsKhPfed2+xzNLLGJghanH99deb9xwxCQNn06fZ74/6wlGmJHXIoYcUiy6yqKl4EUnAqy+6naLAlYhibf0ImKaIshvF5P6wL9BG2gqNjH+zn0NxI+8GkID6HxXTGQfGBaP9fw7/n4K6KlDRoLiRk3j1L682VSwAFWCc9kKPAvwBQsiDYy8CRCCy8uMf/9hyGBHQgKYEBZUcrbe/7e0WDSFPB4UxqF1EtjDCzzjjDFMGIyLFfUx8pCgKaucgt0uuFMBJUT1FJGw6Qk922pTydZQ/+eVjv2xjBujRPLDE/bGx4i9//kux4EILls4dr1mT1u8kABTyapCV5l1Eq7So2vjMtAbJh2GcAHipbo1LaXMtoJY8s6O/eLSBdK7R/M1upzlH0xCgTI49OQXuMgQoU2AQJq0JAwAUjB5JD0ZeaioUNQkUL1EsTC50+vReFaKmFw+e0pxKVM/X2kBAC3gQjYZLMDZIhKZPKBKF19C03CPNrOtAxfYMAlBqQEWeXuUG2UZflDxwKBccfjq0BU4q/54FgKJn9eRWuNGTDDY35K64/AoL2+/w/h1SBe2BFFdyQCYYe+p/vIBXXHmFqRY9/wXPL40MLyCYgFlXgKJ+zszxRFMLVbL/8NAfLDn67Zu9veRxu7EpepC9Qi0BvO9UqUUD6kXSlHOBAYIXmATxFInsd/M2eldDf7fdUjQ+ec0x0KAowSOvREa7AJ8uFK/g7dcaTWpGoo0qn2RszIxK6EkYxDHBWkDDDDpfxxozeaMrUraxE8Jc0jW6n56B4XfuOeeaZ13jn9ob6pcoFyC2o/I7B18o8plMq2oMuSFdr7qtyEyM4Gndx/dM09wlxy2C5Lk8cS5pzQM0oGaxD7Jf44AgfwFwjOed2k0Y/ay73XbdzUAM+UirrrKq5VxAnZLnnnt++9vftmgCggX8jxND7bzz93caTVR0WkVC+lEYrcbJ6KgZ+gAK9h5obKxL6LkY/gArIhIIKaz4mhUNoJBjyP98h8K8zOn137x+sdFGG1k0g8KKRF94d0Aa/wb0YkijWEcfACQWXWzRgmgVgIc8PBS5mB8kdhO1Qk2L5H8iIQIVjBdnIA6lBHZnlHt52jfGS/of74P4ATQ5inUm1Tdqunh0LwFofT9QMaHrEeUhIkebBVJoC2CRcVp8icWTYl0lWb7rvqJzpRZl//GVP7bcGgCYVY8P76doJzlKzDNAHOPI36E1LrHkEsX1111vESVkholkAeCSMEE/50c8O7vsQ/3edfj5lOiBIUCZEsMwSY2IhknN+12ho0TD1RNODaQ431h/75sAXA+t1g/4Ljx4eUA6Gi6deirnrXWjMn2/1gcyOgkvw18m4VIeTvPuxZofuUbokBCgqYODFrBQAUG1Pk2f+e85aFA8gXqx3nrrJU5xxcBtoh7V+qB+78Yk54ZxjNEs/s7hj+xlHeT2RL1q4wOPW/U9xEU3Q8rpLDQbry0AZcO3bJiSP3tYbblIX1vbI6jwMZU3WZ5li1Y99pjVnIDSBD1DRnmaEw5m4hxhnGzejLk7z99ZFI26Ya+InhJfzZidWUYNoHgd+ulDzchRkb9yKL1YpLfdoqGe7Gs5EKKoCfB54bpKAc9gbKT5ENqqiIK875ojRj0kt4Nn1uqExFwMM1LcuFIeh54jg13LKT3LqT+q+4GBFyWWRdHhT37/yU9+0mgt/MSIYhY8Ne0NXTaW8F1FPYiuoRzV0w+1/SzRzgJAjOseoE9OxIf3/LC1RFGClNsT8l9SU/sA0ey+Uv+O7yusr9/d8bviicefsEgBP/Jw83fGBgoZSdAUPSQfDBW0A/Y/wIxNZIQZJ70nRuaJJ55o3nxoYxUqps9H5vNxxx1nOSkylGmzclmiwhn3JQmc7wBOzjvvPAOGyLArqhAjyFp/ljfkKm68wwU/uMCEL1Th3aJqLlNtDg8vRhvzjaDEQRFj7akWij63XCgiewho+Evm9tXkOAoUyHoUX9FnnoUiFqCQvdFquzTMWwFirTMMfuTzaRM5ipZbNa0ssAvljHODnBajDI+WhRIrEYr4nFx0wuevort6Ln0EuIBuqbpiPPe2W28zJTfO1Z//4ueWT8feAWUVEIbYC4IR0M9oH/0PvY4cSyJY2kMbhRPCeko2zjCC0mU3e05cMwQoz4lh6thIHT65Q6gtIhJVt+qPagMhuc2hrakNVI5JNSRyRqra1GTAupHGpot3GE8bKihsoqYI5FzYxldrOPQbQeGgfSRvu1fjhbOO8UlyriWWkmA6WipapZ8W2lbP4/1aDD6iNBzEFS9di0KBriMCdfpppxdvevObisUWXWyiGS7BmQyB2sNFH9IciPcTaNFBjmoSnHD76TLHc9fl+j6AP3nHU/LtU08ZFYWkZZLzybmJ6jl2O5eM5a/iyctISfSGsdFyHgEayP9yT7BFJ9wQUFKpcm5oCwbKD3/4Q6NTyQiSsSPjQMaCgKAd6iPOM6+p9Oi58ponOpBkb+WkUOE4AfORspgabbjv3vvMK732OmuXQxFq3VTyCOT88Ho54ruLoiXgL8++5XWoarobjpK41TsZcEXcAm499YBGx0zud+dddk45DRUp6MlyfGTuw/Nvve1Wo9Moz6ST/HRczyhjPfE3M8iIABChsERmqGQuT84cYN7ovXqmcB+gojmam/qV9Rf3SY/iMObQmEj0htaEZx7FNEAHdC7yL3DoWBSJfJ6RUQMPyN3iQCG6FY39uHaZB9S+IPcDwEBUZeWVVk60Qd6biAJ5G0Rmll1uWaORIXO8/gbrG10sycLXIt2sCfYkAA3zg/wavktbAE2qC0KfAgis8OpoWXCS/U9iEPyO94eS9vF9P27vZ+vO1fwEsrMOrNzZmXNchbwq7k27idLQ3xjpPRHisK8pt4M1BDghj4UIO2OjaLccj8yzu+6+y8QNAP8G8MlvVN/l1orvb3Hc4j7D3qXilOzPUB7pC1TaGBuicES3Vlp5peRwkeMhOkVZP8q3ROgApwPAN0YTc/O3MrfV/iFAaeyq59oHQ4DyXBuxtvbWCzU2gYs6FSbeq0vUigAAIABJREFUs+mzfkClrV39wrMZ4NLjde86Tk1ArP79Wpjach0w9KeNWVLlt079VvHdM7+bV4tqaksTAMts8ukW/aJQwWgQ1YaDiM2fw0WUlYqHqV9/x/aE+5sHVIm58p71Aa9KCsYDS7swprfZZhs7WFSXwQ6fmTNMsjQXlUtUHE+StSiG118gmdIO7f88WZx//vnFFltsMdH7s9Lf9XevGXc61GnnPh/bx0Cq6p8Y79vbaDLDc85hXtMkuBBU1jAcoldVB62MfPpNhgPva2Pp95IXWfkLMiRSrpErOclrb3xvN+x1/1RF22szGKUJMOQVrU1m1OVVeZ7Ak1HciPqMF6kgKJ/zPsjSYsBBeYOWQRIx18prLuAQvf6iuSgiIBWqRI8LBT1TGxyAROUuXS+PauxHnkvkRM9qpIVqLjcl8rftMbV9Rc9H6pvkdqkqVah+wZCsRxDi+qeII5K8zDNoUXvvvbepHEX6TYq86Yttc7/PHJdRF6N0KCiRu8G7KIrAmAMSiJzgFKFeCRQdHAcYoId97rBim623MbGOeV5Y0omQH0b2GUqXKc+Nl1Gtnn7xSuKoiOF9h44EkCB6I+oq7aNCPDk+RBHI11BOhvKKsjkUKujoUV3mK8n6OJ3Y21Hl4z01TwVGZDjTVtUr4TP2ta+f8vVij933qO6PcSzqxr2PfeUc82sq0ZRMlMKUvx552IQo6PPsWeH3T+u1KCyydNpppxn4gmIVxV54Ju/BPhDHQ5FQe0aHs1PvI6cYe6L2MsafYqBLLb2UAb6oGKfokDkYZjoY0bzwaLD2EQQHoIlt9o7Nyr0fueuQa1npj3rExza1toU8/Oy51ANDgPJcGq1+bZ1VgBJByayAmly7uhre9e+GTbyvZGnDd/t1k+3FkYoVDhN+D4cYbjJqMGyaqb5Bvxt3MZhzRku8b4M31A41598T5ZEWvzT4RWWoNLEtmtTwTBnhZniqIrx7C3u72ylGofIybXzk4UcsXG8edjdA22iDPOevj/61OOP0M0wZh8RWEnARAsAY2na7bQuqfpOQT/i/8tNvvuYO3qZ3x1D3BGyqt2M0vXXjt5onk6KYHMoUGMOAQG4ZGpV5cadPK6gNYzldc81lhiYeZ1UHX2zxxexd8GzyPvPMO4+BNf5tdSvmnMO8jHhNFUWBry7FJyJ68Mp5jqJ5onNJCYfx5yDHMBHQtkTsueZMVdZpj+hRZjC6yp4SyUWtUdRQBjLdpcgLxj8UH+p6wM8XYOAaAUuBFss9m2O6vSMGhsCshB/iv5WwbvaFR5uigS5Pf/RUK8eN9iAXK4MsgaE4bydzX/E5xxggTb73x/ae8HK30GLqRiDACiBJvZ35XzS/9RV0QubI/ffdb+8kw76yvrtGDzXPm/YU40aVF+211142x+adb95EV2Mtr/TalSwfgIKOJJkfc8wxRuciX4Z6FhSCRBqXeQ+44nPmBXl8tJn5WGl7bY80YQ0H5sw/ivWxtxEp/dBuH0rS5TJSE63R252Sx2v7gM0B8pS8jgZSzCSqIydPEjf1UPhRbSPmsUCmKFtQVq0OygMPloqFz5srvYtoYS3B5QnqWQTEtT25ojjn5xJtARied+55lntG36boWeaMsUiiRzYZA/qQd7Ro+BxzlEDMI2IIIFxw/gXFRz/60UpENtLj2o452qZ1zbg9+NCDlpvDXkP/vO+977OaN3L0aBwU6VcRSp3BSQWvKMeKdhB1o/17fmTPVB8o9bcal7NZhhGUfhbKc+7zIUB5zg1ZS4O1QLseYDmvT92gyz1uNsFHfVOPFJEeL84g4zMA1aF+MOgxbJIY2NATrrn2GkvA7NkcY5vqIXs+y0WhmsL9fYyIHvrbeGEHwDvf+U5L5BdNpvGgbBvjejudkmP8ZPeMR+WjHoASVIvkGaf/MLTxVGJsUQVcuQcpH6N2IwwDQOHtv7vdgCG0HRkXZpi6l457W4J8rc+Sl7INkDXRF0JbdJhieJKgigcPby6JsLwLhyz1D3geoIU/SbgFbGAAQSNBrYiaBXC9OXy5DsCFhxq6Cs9Y4TUrWDTiuuuuK5NtX/pS8+qi3qO6CeQ1/PY3vzWPNfeg9gKJuzyDf5OrwPVItpKYi6cVEAAVhWRk+mmrLbeyiBaGFh566i9gzEPPwsigngUeV9qJ6hH3QJGIe1KbAVlUko4Zv2233daiJiQMM9cWX2xxo21c+KMLbXw22nAjq41BfRTuDe3pH//8h9FxMDqWWWYZU9vi37QPxSO87ow7RuCLF35xUuZSZEmefOaNRYSmjVWS4KUaR90HErgnpsWE4Z2cHE3roMv+ktlXlONw4403mjKUrcOR0WYZ6IZ9lfug2ITBjCFKngXzH+ADxeUNb3zDRH5Lg6OgZ7/pEu2uGbrMb/LH+Dn9jNOLa355jYkgUCySpPFjjz3W5hZJ88xnQPfCL17Y6I8UT+U9UF9CZhiJWEnYRlqj3by259gYutTtzb+52caZNZcMWhfjSIat50oqx6pydqiPA4C0Rzp4Z/7gFDjmi8eYo4PvYsAjz0tBROYlifEoSTHniNhsuumm9v4U1+TvypETwE/Tp1+ftxnUoV8s72y8NNShUpLzJlpoLgolJwPthcJFXgcKa1DDKDyclOlcmpv+32nHnUwli3okKQLfNLdq64M+Y/9gvKH3MR8oIIkKJgCQPWmHHXYozw+tCadusk8QWRGgEnjkEdGp8KubflUcfdTRxSnfOCWdvY3reBhB6bKDPWevGQKU5+zQZRoeD9J+SfLRyOuwuUbaRo6m07NRD2AQiEOfNNnjQTbI+AwAUJqSDmkLoXIAyh133pE8OD05D2pX7cCtRGaaDOZ+xnJLRItN/uCDDjYOuPI6Yp2Frt2VcgXCoZ4iJnUKTEu/Gk3Ek7UjpxlDg8OPw9W8ZF6LwdpXP1RGiuKB+x8okKl843pvtEvkXTfqEoXY8BKOjfWKFXSJoOSeWe+oWpVqeOqXX3F5mbDrlDPexw5Vl4C1Gg5eqdyoC16jgFsnWoJ7RS0y4ypKlnzsuSeKalihOE8O1xxS36V8i7Gx5Am1SMhYWdme//G48j8ypZtsuknKSUqGnhc3lCIUVC36lf4lykJ7uQ/GsdpukY85plviNICC9wNQAdr58yUv/X/snQm8rtXYxp+996lIqDRPmkv4QhqJqPhQqBRNmgeN0qBBRQNFolLIlCSfqQlNaJCSkEppQIUopSjfh9Q5+/v9r3dd66x3vesZ3nNOOsfv3X5+u7Pf532e9azxvu77uq97cXmXAUYYsvyNRFn+jVfVOQSAIhJnMYJvvfVWGVHUeCDvAAOXqBnJ1wA41NL4jZoSidaAHe576qmnVqeffrokcLkv3nwMRwAVkS4+j9GcML/61sUQ+1Hf1Kib+0jcPv6vaDwOgO8Oa5wxpM3kdez/7v0jfVC5EI//S0Id5D7Rd3G7SQ3JUsS2xXlUMuiZA+wnyABf+8Nr1fcAU7zsgFZkdqFsbbLpJprDXgOMDQY/Ig7ITuO5B0hLGnZiQtQt55GVwInnObkhzBEVUFxicc1DAwHvF9pnguiEhSzsSImdk/W5160ii/PMLaBHjgbzj3bzmyR9nAs8mygRSfeOUvI8/htqFEp60Eujil84owbOxTrnYB1AycbQhrodMwiiIE9skJLPTfehKZ68K+8IBY8cRUcmUxEV7q1CvwceKDCUimm0nR88DwDEmBPlkAACoPbcc+Xs4NyEoqh9MeSv+ZxKz5c0jy8VEqH9O++8s+YdyfzpHhvPjtQ+GAGUtiGboz8fAZQ5eviyxtdRvBoO2brNPRrkdQZ40yZRFy3I6Q9tfd90fRMYaQNcbnvBaGET5VDYbrvtpJO//qvWn17QKm1v6fmlyEnBEO7c5yFROVVr4nAhjL/11ltH3r0N5r4NPH3HNkOmbhzy/h9iHjkagYoLnjZoIVA3dEgFVSDTlJhrfQo64z2je+BnRvq8KXKVAUi3jUMRQxjZ0QhAQpVw2uR3G/CiRiuy0KEd+85tUARpak8JLHpOg/dYQ5spkHGwAwqJXOHpxRuf0qb6PJAh4V288BApi1SZZF3bKBTfP9CurBImgGXp6dDGaAwlifkYTlzrHBH+TVRovmfPp8rcrq9hw8xzOU2c17PCnOG32+VIy2GHHqZaEzaKLMed0kkaFeoKc8R5UdGwK+wVjA/yxnIWoD6VKDkNRImT+aM5FGpDEN3ih/6IalJTp8ZIA3kIJM/zGesnXyeROplMOc2hIHog+h59F+q3uE9S9SkAKIARyha/id4wjwAdRE2I1hFVhmqp3AJqzzz4YHXddddVJ5xwgkAUieTI+4pS5OcHGqFcGAW5dsaPwpQATwAqErj0iyKodgYEYF2ksLasN55r5xdRNkAzoJgIDaAWsOG91YU4/VsiE5PTtAaJ1gDcMPpVpDLkSBlEOZKnPK+g6uX5YLED7xteb30UWhdLzJLluQcRaGhzzA/TZWM9Gxda1KLoRaekdvbEE5qX2263rcY0BQZ2pDgCaJlnr136I6VjeSx5BPs1oBQKFuBZKn5B+YzPiESRKE9EjQgsEbk4btl2LvAX8ua8tpUXN1ZVO+24k8YIdTc5TbyumuyK1B4pHB1tpsbo89mzB0YAZfYclxlrFed4E6DI79qFdlRa7HlkoOARj49KD/Y6wNEVbKTt7/qdJsOwYHTYqwnver311hNloU89p2nza2pT6TCt87Lmm3lQ73I4nrA6h6s8mUFWtpZWVurzYfquK9jz+yWFxDj0OPDJR8ErvtFGG/XyEagK7OJ3ITpBTgPGGoo+jf1dAE0l4ydOlWHmeOgXDk5UcEj2hXITpX3b1sKMAJT0Ozlg8rg3cNiVRhCMP+YFFDD48jr0M4lj2TEhyT96fhPjKEaH0sM+TSxvWufJ+OfbTIywhSgY9CHydJZbfrlolBuYDWxRBqrJvuZrDVRIKEZJyspljjjFqJ3bXdq3GvpfHzXsH8xlKneT11Bci8nLxL4N/YlhR70L1gXqcOpyFNQCkDHPn0gK9DzmIoZqCr4GIpPZGNA+GXhI5yagxW1hXChICP2Qv1ED5aijj6r2329/jY8pmkRFeJaM7okeTQrxCAAKVesxJFm/JKFTGySlDfl9UkM3gsXJSvcgygKdrc/THnKa1PYwCLVSsyXHUKCrOsdhv333k/oYIM9RRK8PgxjTaQ0eAfUGqFAXnQuSJn/zXeYZvzGwGasrrrhC54bGNOTBWHTC9UE8X+IcC++gOR3mAG0nKrXpppuqUKwdIlF+OURU++4RaudAA4WqBt3OCevp+qdmCVFRKWWFfcH1WgBDFtmwY4M28W4IlUA7A8gqRyxI8AvwhP2K9YCq3iILL9KXf5Q7VQxILKYi6e6xMd2bHKY111pT9++TZs/3GfotP0dHAGXG7MfZ8FsjgDIbDsqMNmlyauJtbTAYOhtvpYbkh3xbY2cEoNRRnNJnDWNkl9pYF3IPSkzQKpDO5KCp8wKlxmEj7S19fpvBnLU10ouCR52DAOOZEH2fYV5zSBc9x3nf1W3oMxFB4TWg4liFi8MLKgWJlHjOI40jHHLwrTkAX77my+MB3Tvh+zukz7Ce1XM8Uf9BwetDJ3yoV3As9FcdB3xgenUFMrlYQwGwpmPcF03JjGcMWgyGvzzyl36AUgeCC31bFzUd2C9K86cA9gf6JSTlW9aVz/uof6X1XYj+qR8CaGN9sB4wiqxqZ4Whgfyt0Gd5VKrk1FH35FG8ZI3R3xi4F114UbXZ5pv1ojqh5kRx28wiKDyTmhHk4UAtcsQjHW+LHdhgJTJGLgjAziDDVMi+Z2Z7tA1BDECM0GfO+0yJPkCpJAkbYEH/8eyLL75YxSJvuOEGOQvWXW/d6J0nf+jzn/98ddZZZynPCi89EQnlTFRjijQYzMcxCmMuMQc85iESx/tC64TiR76X5HKnTInzwX0fa/uEaEzxuGlab0FZ6gtf+IJyMigqieffxnVvGYxp78GRQoFFBCoEcoPSHtcC/J8xzzPU7446OPHcUQvmH89BOIPcL/ZoC6w44hj3kiC/XqoZxX3J42OsAYBQ0RgTn0MGSCWarsEGVEsU0Eg0ZyyiYEZVibKJM4goCKDrgx/8oKhu5J6Rd0ROCYpua629VvXJMz4ptT7AKnOHXLJXrv/KGN2l/QIQUyb0OWCIebXscssq4hIpfi37OO/LXstcOuDdByjPiRw5ixj0RUPTvW8EUNossDn68xFAmaOHL7dmw79LxmqTkZ4ZO6WEaxuG8eAuGA7FRO0uAKVuDOoiLnl78+8P4/XPvMJ4NuFEUykZ3vGSSy1ZLtJYAmozG0GpMdAcoucQ52fvffauPv2pT0/nF9dVMffm3XWs8n6cCYBi48r0B27NAYgyDUnhGFsYmeIYT4xXVEDG6wfNQ145e//rQMhTMceDtw5j4pJLLqk2ffOmenot3ayuDXUGU4shpYc1RLxSwzwOVQBVfA91N3Iy3vCGN0RgGNuezM02A33AYCfHqGdBD3orS1GJwnxzYiyGEgm15KygGGWQ39fPbR7QJCLC/IKOec6Xz4ldYkllReLqQF8elWoC6T0rdvpPEiUkAoEggA3eYq2SMEb2gEv04cknK4o8Us+DQnWOhqRqZabP0GcYv/xGqIA8DUQWlLeU0nzytZJQ8HjeqaedKmOS3BKMcYze7bffvnrpS18qafDPfPYz1fU/ul65BVRhdx7Eb379G0UFoHDRTnIx8OqTFE2/OFJ6+eWXy/vtCKkoR4HS6bwR+oD3YK5iBCO+YFrfPXffo73BRTlTSeHGY7pm7HxmYehC1zzxxBOj0EKcy4HuiMFO7o0M403eVC30vIUELhz5+c63v1OtueaaitSJDkl9rFB/ivcgCkUf3nzLzdUr1nuFxvf6H1+vvp3vWfMpCkRUwu8memXIZTOo0DQLwIXaL+S+4LAxPc+Rhph7k0c0PU8nK+WJIBzB91XcNkj58tt5dY5A8jerCWqffujPygVDXQ4Ay/y0eEMKpDX2gTqY2geAWMaR3DFHkvw9j6MBW7q3uq4R1GqoaVtvs3WkFA44h5ocpW37R+NkGn04O/XACKDMTqMxs21JF+2MGsv5YWyjKW9bHoGoAyIzClDaPLKzKoKSvleo/YAeP8nGeKDYWGsLNZYOiLYxrANPdSAihOydL4DBhXFPRWQbjQOeNLdhWIBSAiTDgL1srtgQlgePKuhI4E6bKu8tnjsMLPO2Fcp3kcjgIR8ABl0BUzoGXfs7tF1Fx0JNHIyKviTftjleWjtt86Guz+vAeeHvNgKJnlx44YXVNttuIwO2LqqXjkua3zIQoUkN3nwute0vyf7g9hm0wufHYEQ5TDLI6bxpMi5qwBuGJYUBXRPD+Sxp3o2NMc+p/DN7w3NKl9uezkXN1SCJSuQBed74U1rHIVKW5tkwt6ANMf+deB1pYFbTc2L4+HhPQCFQtlCVw/uN19sGb4niaalXtW2sql638evkBIC+Bf2HZGqAB3Pm5JNPlqLaaZ84TXPeIgzsgeSkIJsNmKG2ybzPnDfmDokuFd7vwgsuFGVIwCUY2/y2WIFpYjfeeKMiFlSaZw4ce+yxoo2hAoYK3rve9a5YINfS1605KGE+xvEaH5PCFAY0EQHmCHlwrl+jNlt+N3QeuX2IYyAljpHOeJC3wn2QOCcXiGgTbSE6TKSFuUwfkqeDClhULRurqvO+eV513nnnSQThmGOPqd65/TsFZk0JcwX3uO4mK+VvsDdyf1QaGfPbfnmb+mf9V66vKBVRCueb9BnuCXBnvwXgALhQo3SUw5E+KSsGB5FBppPauRaAgoKcqWuOGlmGPo57oIzSnwAw7/Xca++991bELV1DJZpXFMcZq6ojDj9C0TuUKgHKFg8ZcNyMAErbyfIf8fkIoPxHDGN4iTRJfiYMSx9osWvqDMP8GTlo6Wp4ZCChb0jaPJvZ+Cn8nXt7S2Nc483mQODghxt+woknxFyJxiTbFBBkRvrAo7sYzDXRGQ4L2gffG5pH6h0uvnMXgJIbmnVj2vRe2XdsaEWuewAcMuzIORkfk4QunnToAxzEJFhi+JgSNuD5To3ltFPbIilN66DwrqZDED3bcsstY86MefUyvMgVSJN+28D0MHtM3cHbcCDTFgwjImx4pqX6MzGlX/K2AK70DqW1UurTbC71geJ0bMJ1EQQl+QP+GzQi8rvmX2D+3jfztgWDOn5W2FccaeCeGFNUGaeWCAYtdBQMm/mfO3/1+L8e79Fb5pknyl1jKPPjhG4MOYAS48r8dPKzInlBici1XGSIPfFE/DsVr6ECpgag50gxfyWAD0A6Rv8KK64QK3pH4znQopQDEfJSnJ/h4pxUBKdWCjVHcnqYgZCNWMs0k8ey4oorKhJCxIB8k9NOPU3KSygnxWjHtGnVL2//ZXXSR05SNJmieUcedaSiCvSNBQ+UCxFU9v75+D+rm35+k4zKFVdaMRr/cZ4EgQckank+OX68k4rOTkzp0bumTKmo+YOiFjWUoIvFQoxBWCDNQ1HfBAVBR+L8Ds514/kAFAxlIk/puk3XsZPbiSxBYyJxn4gvkSIoeAAN9inmA0CO/iLKgZAAgMoUNvYvU/Jow9///ne9F/0NEOP/9O0Ky6/QKwCLol/YEwFFZ599thxQyJd7jjOfAZFECqVkaOGAJEcmXUeO+jzy8CNKaOc8c8TI4huO1Lh/nbDO38mNAqzxjo4IxqT+sP9FJ4DzpkIum3NraAMCCHwf0EX/INGOjLPPaAHWqrfGAMSsJcQWAP0CgiF/R+DU+1TpHMrP8lEEZZgTZ7a+dgRQZuvhGbJxdV7Nur/b6MgN7CEfW7w88ebo86dq08jerQ+gmOPf9PCCcY23iwQ/vG4+5O0x6jM6hgRPA17ONm+xVV3Cdfb4QYXAsPHhH+VU3c+z0mAuDW7L/X1A51+1R9eHI9Wd4Stvt/121Q+v+aGqSJPgnXrU4j3qIgp1wCWd003etqyRGIAYFSSDQjHgoC3SdnxQlkD5rFg/g53X+0sNsHZiL5fgPbXBPUNNaQKteX8FJZ4I4JK5YU662y1VsmpSIAraiypaO0k/7EXFPJ/wzNTTnEaBqM2CMpjBLrkdeL1RMbru2utkaAJQUOTDqMew5G8kEN9xxx3Vdy//rsacCAEqTVCVGHNqDTFHkcCFm09Fc8AQBiqJwvyff2MAY/jLkArUMa+B/P1Me/rmN76pKBJUFhvadoKYCpZ2tRWpkHXmXQACKUXS/W8AE4ttTkwoasnPNT+4RtXaUeBCeQtPNd596HZELhgvxgZlruuvv15/I0GeQowY2fSJpK0LMuS0D8MWYxOKl9TZULQKMrZXX3W1vPGrr766Ig1Rhnasp4pnNTKMVtoIXUoANhR6TQuMcl8oR+SE2LDmndg7kJvW2L7rXYrk0C/UD0ICl0gXFC1+oiFN3hBS4iFySq4JyePMr4f//LCAAaAKmWWiPjyPApoLL7JwX00eG9rpfuWoXaqmByCjdg4OEKI1r3/96wU4MMyPOvIo1SoiD8bjaSfPxz72MVHyyOHjh+hLqu7Yt0+G98MRwF7API5CAzXFS9PPkYcG0HH+GSTr/ilVsWljSaJZlhbnPZCrBvDxfs6XowYQQI3CvERgyGvCwaI+c3QmtyWa7AmuHVWSn6Ftf3b80gigzI6jMqNtmhUAZVYZt6lBOavuWeqX5J1lEM01JXqetMnZw2aDMk1Mzje6yZ53FO4udIMfXPOD6HXte7Q34PTe/dZEeQRzz3Tdv/3t0Id4gJWsHYw4Dg4Ud2S0TO0pefmAL+YJzOh8qvveMOOZ1ONRd4+P9ehec/XkSDEMoLoga4rKF0aGvdYDxbnaDqZSe0sgvAawOOGYOjgYahiQkfpTuHeRWvdUA/EGUIwxgBGAwWz+vvty6CmQGBkDBqnXUlI7RlGJIG3Lb4wN07fop0hfqiolYpMnI08wVCn+F/KoMI5kDAfqUN+ycsQnf5mxqldzg3ou/+olW2uOzRMEDpJcCCU+B1BkyVf+TU7XXnvt1XNIJBEp6Db2OtOXVtfieXzGnoPxetYXz5r+HqFCuZtpB4KpYfwdMETtCAPOKP6Q5JPlES4MVGq/3P/A/dXOO+0sIAEQw1gH7NEmCoSSxE4uF/sEf7fT5rbbbtPfWGuABHva6TMM529961tSC+PvePqpe2JlJeWVJFS1mN8T5qPB54+v/7GiYx5vor3kfpBMT+5Kn+pg2N/UjvDfPI/IEkARoEARUmhgAjoTvXGF5gRQA2wQ6QBkIgG88y47V898xjMVmUWxC0CCwUskgPchIv7yNV4ewQnvE6O97KPj4yoWe9eddwk4mNbE+Ct/JPSBQZMiXplCmjopW6Oe//Sx6Hwhb+eB+x/QvwE+9AHAx84bUwodEeK2gGgn8Lu/a3OeJicFMgHQiBDwM7Cmkn0wChhQOLMak+OIKE78cd5VKT+w7ewL/UEuE3kpAGIiNNQ5Qsaa8UJcAPCKZDfr2HNiAOD7WU2OoadqDx56Ex19YWZ7YARQZrYHZ6fvlwBKHWhpa/fMLvLc4z2MUdvWtvzz7N7Rg1/jbe6j52T34jDnoCe5Ec8bevnieddRiWqeMewrDHjGg7eKgwj+MfQCDC+4yYTAoULoLExkYouJhDM7jnUv0hbR8PeS+RfVZ0LirIzakNCJUQVHHOqDDYG+HJS2+TMj87xgSPBMKwrF/u3aB21tHHpSDEzOYgQlUkEe/asqgMM7xxAsFncrGRP5HOkQQbHxLE66pUanTpNx+djfHpOSEUamI5A2bmkXRQChz7mmhqlCrn9R9AzrBuUOFMhJaueINx9yRDA6UzARDcpgSLrv4LwDNGzwySh9olfV3UajvpLIHksdK1CPbrn5FkUlbIDqg+D9t+c5BWrqv0DRyYG4P4tLaNqkgMg666yjvA0KZZLH8YLVXlDtvdfeAtIAe1RqvgcsAAAgAElEQVQHKZKHkYckMQAG6hsGN2IfGPfHfOAYfebcDoxYVKLOP/98qXYBSqhDEdsXKDyiME2bOt1hU9hzARG77LxL9fkvfF6V2ZEcvvg7F6vdgAnnT4hKRy2RsfGBPCn2hN/c/ZuKKDGRKwAgkbAfXfejnjLU1KnVlVdcqQgStaBisnWgAKlYLKAsyCpz/WWXXiYFQQQGqLdi1bS0DpPpRA89+JCEJtiLGDe/t2uPuKih5YtjVLhO8c11e4IEr8BJqLFy7733KqpFf7z5zW/WHl+qpcO8gXLM2iJSx/izRypZHyGIwg/vRh8ccsghilqQT1InqOCxVl+GIrlEJAEMA3mAYd3UbmU1a1RRvEDz457Qvn76058KcEPp4zyDSkgVehTi0nXmtVR8Zul8e6rOvJndv0ffH7oHRgBl6C6bjb+QF2rs0tSM4lQylHWbYRd97qX+Nxlv5pArCTAUjBvY7EpGWmKwsHlCN4Ir7PC8DlP/5H3WpZ/Ta7pETpLrOTishsV/myfNJYoYOR+iBNRyOsawbZ2R60tjHXj1LsQmo5YigZM9RSO8i/DyMTxSI7LzQdXUzo5z3N5UKEO0g5oJeOGLh3QwQPvmRFcKxIz0act3MEgwYjHCMEo1/1Pedodn9lHzOsxxJ73bqOE3RiX9t9TSS1XrrL2O6hnQJipDo+wDEGX+UjsDg/mP9/9R1BV7o029KTa3Zk/x/Dfdx1Ev/s1+EHMmQu6QI49pLgUCA4y3wEgAXJGXn+QcMVdFT0K9KKw7gMzPbvxZReSN9+SH9zBAVERm2tSYWP6pT35K9DJ7iVM1pxSEpblcrA+iAuQ8QPGy8hYKUvwNihMRGcQC6HMKE+66267VS1/yUhm//B0PPRSmBRZYQIndeK8ZL4xeDNnnL/t85fHE/ILxsajS5LkUZY0TB0Wkmk6bVn31f75aEakh4ss97WwA6KXKfk4Q7xvn4KXnXW/8+Y3VMksvUy26WC8p3Tke9I/yPELUBYcNHndFz6dMSZZjr+K9wSX//d73vlfJ7iT9q/4HET8cEv/q5RR5L7r00ksF8oncOKJmsOkcGBv1RZpt8lLxuiBD7SijAZHrq0gJ7YkQdSzs4+T4kGSP8Q7IknIcdLusYKsfbeW3t23xtuq444+rVlxhxekRoGxxOWKo/kMUZurU6pwvnaPn6FjMVSLbbIG0/WkEPaEqMw+JIqIoRyQFYL/ssstq/Sy9zNJ6bowqJk64Rpq0nzuieHXY7eeMS0YAZc4Yp26tfCoASrcnl6/KNqqhQc4MPjutHVKbbO17Z0aPKwljXJFgiOQk96gtHjgznvsW0OacE5pqdRhzpTngZNikhfRsNP+78iLqxqcmutLnsQwJrim1BcPxa1/9msAh/PG+HAWdlA2F84YBKL5X9h2JEDzxpLzTeA/TStO1t8/neM29Z3Aqd/qak765mPnLj4FVLbgq3bkuctIQubBhR989+NCD4u3j0ee5qo3wxJMy/CTZGiiR/JtxB6BccOEF1WZv3UxGZqqw1AoKA71swIAKqlE2AA120+Rqt8NeZuqynPWFswQavM7s7edaq/iZqpV+ZkOK5xGdePs73l6tvNLKUSpbkrAh0V5J4f/4p/IhMP7okwhOsjWTgkX11+Rkdettt0pVCqrPXu/aq1puueVEywJoQGGCZvbeQ94rEIgRDs0LrzT9zHeg0ijX4aijZIRipJOrgbHrKBbPde0JA7AY+aEobBAS6JMBD/MDiiHPxbiH0oVAATQ49igDCfeXvP8FGh/X8hkA5f4/3i+pb9oR63gkVCNHzTyfBApD0UT+xth7P+e5zEUKQ9Jfnzj9E9Wz53t2rFOSzk3Rp0KUNy/2acqb5p2jdrS5FBEK+7GVr/rAbyhKaBqy5snEeKwlEo+nNNpsmtZkpbPpgx/64KCMdrKuKcbIXrbX3nvFek4D8u2JmpnXH30G8GXuAIY7A5TSvp+MF/s38599HRBNftNCCy8kuiIUPZ6zxdu2qBZdZFG9RXS8ed8vOU1K0d8RQOl0bswJF40AypwwSl3b2AZQ2jwfNnATzfSioZB7MtuMnQbefJ9HpLTZ1NFPCptVH4UooVcUn1FjdMkgmTpVKlNQJEjiQ1EkcqeTd22iisXLhuzzVFVJB2+S58IhRsImijAYga6yHPMMSuPSBKDq6Gl13vO2SEQ+D/IDy960kKvQ5/kOyjS8CwbWaqutpuTcNLHeYDP1svflgXRdJ6FPYmJoiDSYcnbrrbdKUpSCdo1RiLp1MEyf1xzqepUu6yG8M8YFdQvuvONOUWpiwnapLSW64gyAv2i8T5kiwwqqEBKtotCEAni9LSV2eK/eBwnUwaC78847ZWhHr7g9toV+0XxxVCh5rz5KVFZzhMs1XxI6UVqTg6bhsYcDr6hGkpjbd9/Qz/ma97/tFIEaA/XKHn8n+9pIxTtPEv5hhx8mQ8x5MDnQSue1qWTkyEBVQgwAda39999fORj8m4gFFC/+vvHrNq5+edsvq+c89znK74JKQ24KxjnGIUnTgAiSlWXQhzw2ixqklJ80UpSuF4+fKVbMPyJn7EsA+9K54VyYAVpUtq94fVMnBuoabc1zM+gvF4h0QnnMgfJYBfohc8bKbESOiBpBJXIEzZFctTmcG1d8/wqpmyn5HUpWiMbEcYoIoje//d10vqd9YBDVlxMW8p0G9pjCmnXfAY6ZG0TTUI9L6cxWklPfQA3+37+p0CJCDFD31E9hfsc1EDaZdI0yDwCyCz5vQdEwVY9nfCLuRynY79ty6/aQsR44pJ/pS3JuoHkCUFj/yBGTF0XRTuYwOSoGgK1berKXx3aNAEprt80pF4wAypwyUl3a2QRQuhjKKUBJZVSb6B5N4MNtdmg3hOXtEXTovmjMpwZKHmkoea1LBl2TwdzgFWZD5vA69L2HasN82Rov08HlYnPpQVDHiy8amHVj6E3WfV7oUw4WDln40aierP6S1WP0JJXi7AyMaqIc8ful/ncft0R++u6RjksdKEwqg//j7/+QcQf4wngif0B866mhgnPwrIlr7sTdRIu/yzKpk3+1oWajk2fj5a3N5egC1BNDpnFONM3xZF3WRSGhh/z1L38VhQXD6lnzPas2Z6OYTzUDAMX5JcxLjHzUlzCa+6ICyfg738PUS4yiO26/Qwa96UxWoaqjrqgr8vGu2yvq5njydzzzzDP6bd111o25F53mUXpRAN8YXOR1UIAQ0JB6zclTQRVs3333VV7ZAgsuIMBlyhmRDlSabLDa+09f0E7WObkd7E3ItQIE2JMiderJqaJwUaQPA/AnP/mJHBrcl/wYKobffsftSla3DLXoTRO99Vb8aVizMoRDvg/RGqIeNhL7aGtZP9XSdMKzDHpYfxRMhaKWgloXsMQbrwhN6SfMZ4MH1jZGN4UkEQJAQYvnAIzZcxxx1N4+MVHtsssums+KaoS9RkY29L68iGy2xvtA7Cw6O3lE+vwd3rlD9bnPf05rnPmrvnjmM2LUwWsEZTUEVQ488MBIg4t04aCw5sigI7HseTf+7Eap1JGDiaPG1L7oJGjo876PAmUMgMM8pM85w+6///5qp513qt76lrdWO+20k8YYJ8F///d/K0o4AHCb7Jd8jo4AytDb1+z6hRFAmV1HZkbaVQdQSh7T/P5N18yqTbbgUc83swEDuauXuisAyw3GrB/SZD7UvNgsUXQp8n1D0t/AUDX1ly8epk8THi8SlWzeL3npS2KSZJ/McOn+pbnUBFBKfZ4fAsP2d2pkZ+0RnSIYFJZO5ZDE4CZ5F9oMiaEcxjpck4RoUzFq1aq6vEtiRHOAfu+735MSEfSGWCisrg+H6e/kOQO369LOhj5nDmCc3vvbe0XZsTe8Nsm1KcrTYe9xdM8Uwz8//GcVh8SgidGbkmGazGXugdcUSVnXdlBF9hIASe5lD7wcBtSFSCpyWw1Kl9fMcUdUUL8y+MRgWnyxxSNQKiqXNfVLUl2equO0DXqoaUZEMYgsYVDbQUMk5cUvfrFyc5j/XAtA48fUOehn0OYAGijL0c+/++3v9G9AKfly1O1AvQ0aF+9G/hQUSZKuUUsjEpmOC9/71V2/Eudf9WHwbAcaWuO8LJwZRGhcMyM6nEJuxwzPcdQUGZuJKRIqIe+CnCZ78Q3q9Dt1pKUPtFMsFGNkLiA/vPc+e1fkACFhLLoaVDMke8N9FJUZG6vuvefe6pofXqM8CUcbnDRfu983RStL+98Qzj2+7nYAFoiiI0LB/HVUMr4Psskhb/GRvzxSfensLykfiTlArhVzh3w1ol04MgAj9Dc5N0SOAdKA7I023khzBKED5pidYrVzpcHJ4YgbUVYieeRIHXbYYZqr1OMBKFvamHY2/rSdryOA0mEHnzMuGQGUOWOcurWyjeLVxTjOr2kzZIbcZLVPBw76wEZXB5Lyv+cbYRfvSheQFt7ddADAAFxZOOPynKFkM3WqvOopt7zT4LQ9v/R58jcbNXiq7dXnYI10p1kJIPIDoKltTYZ72zsnNI1oIEDHCcnzvNt9v79PVbOp18AhyhhwKFv2M6cqFI2HujlcaB/G72fO/IyKoqnmAEo+LR5TPXNGAFtqtJT6fIgIDf2BUYz3nIJoGNhWxWo97NvWeOEGBobKXXhyqhJdAXUYxkrQtzhDTbSN9UN7qWhOvRkbiV5fA8Aquw/jLinhueeeblx3GQPnCwSDHC897cXIRsUrPrfOyHZf1DhbJEM811wVtVjIYyJKguoU+Rl4iUUVDYXnSHwGLPz8xp+rMKGMTXITxseqm2+6WQUNERTAGEXBibUP+CQaYnVB7sWY0/dEVKBZvfktb1ayO6A+1kMh3yO0mb7n3rSTNilfo5QPUjKqk/OBvsPox8OOwIDzPmqBSdu+YlAR8i64z4N/elB7MHsA93fUVMAiSPyWKEcpPS9GCKZNFTiBAglY5Jq86KEjefQ14g7UgrFcts8FLfdAByuurQ77XuOeUVj33h+9bsgtAWSQ28P4v+Utb9EeyZpCyveAAw5QzhHRittvv13jjKPn1l/cqjFDZhrwgZQzKm/MQ8DKYosuVj3wwAOai9DrWF/cD+VI8nb46ROMaTn8aLciYlWl+xx88MGSez7xhBPlUDnifUeoneSAHX744dq7Yv+m924AP7Ev3W8jgNLJJJkTLhoBlDlhlLq2cUYASukQyg/6Ns9Qk5HaYrwVKR3hedE7lhnqqbRufHSNcdIXkg6bXK3XLVSJdi0VnvPRkz5afec736kuvOhCJVXa228jo+vQ1KqjJQd+vFeNN51n4zHlIIkRnZAYLSnkfEPv3Lgs+bzNQ1Vqc/KslBetPzuRP5fiLBSixGDwnLAB4cRvDuP5nj2fDlPe18pPja9Z9y41c5wIGoX7Xrvha+XBraWq5Oumi3GcNzTtl5mY486j4MDH80l1ceolxPoidR3U1ZBq6GAMcvoIDjmeeuVrOaLRALBsaLnWhLzAIcF5QH7WfR0S45UXEAQiBoQTOjgrbLx6/jCv8N6iJma6ZGrgFl+/hpLH9+gT1id5HxjuGLmOLtjIlZR1UrOJ6AgAA0By0kknqZgfkRW+i0G92Wabyajk+/xfdZHCfsV/c7/vf//7eh4KX/wNY1W1YMKPZZPtADjl46fIcKUIZS3ArgGvgCZyBw486EBFgaAYAVRKUau4Bydjk+b6lPYtO2QoaMl7LL/C8tVLXvKSXv0kcj74H4prRNvq9pVw9jhHBaDCGB973LGKjAOwTMPzHsVXXEOHvZbnsNf01cNJHRZtjqFZdXYG8QA7yQDA/BD1WHmVlTXujIEiYkhrPz6dGktNL1gAqLcBRDVf/vWE/jvNMUqdbx4Tcl64BsDGXFLEMlW0LC2ObF8xze7L53xZ/U7UBBU/cg2RTyaPCjqdCmQGOebUUTAwp5r6nM9GAGWYk3+2vnYEUGbr4RmycR0ByoDh3/aYWbTJ2utqPXQeq410rrn6vdRdPbqlyEr2LsMClJgIOjbWyzkZn5AyDZs+3HHzn6V2U8fbLrRBZ2VXyV8DtHAQp8bDed88TwaoqjHjjXWRu3wMm4zPkhGX9XkRxHXob9mSNhpyo7vGkDCtIiaphuuUWBzylh597NHqkosvkRQqCmsGqTI+QiJrcRp3BQ6WQQ71Mzi8I3Wu7h51BnjX9dJlnnfoc0ck4djfdNNN1Wte+5oor1vqkxLwb9sCBrFVz0i0hxTaCNETPK9t0RPPETyrGPEYuMoxCNEzKzkV6WlW90kUlHS/4HWPuSslele6rpL1zXehYJFHURstG+yA3l8Kxpjy1aY+WZ1/3vkyHMl7MO8/BW8818CMZGY83Uj0oq71yvVfKRUlqqXnOWamQRqcUVSP5/ADQIxS3mH/SKOTTiR34jOg9qabb6rWXHNNUfS6/LBnI2lMfyFpzR4Zi17msrczsK9YqZDoGgIKqPoB2ihASvTI0R7v7bXzJEs243oS7/kNrdD90lfnZnxMa4d+IhpFoUjqdKTPaMqPGui/rntB+sXCvuK9iDXCfvfYo49Vn/3sZ2Xwb7PNNjGKSN9FMZHJaQItRJ+gUwGyGPeYAxbktKGM2eHl/B/VfQlKa5yDHz7xw5JplnpkDUCpcyga7J999tnVqqusqqgiKnSAHgqHvvFNb6ye8+zn1Ob6NToLSpHMEUDpsozniGtGAGWOGKaOjQSgdPV+192yq0Hn79dQHYoeuRLdI/1+yagobdxtbSx5pmXFJDcrGfCOsGTV5/FqEkVBRQeKgaVI492eqj4veGmh0pDgySbP+0QlmpSHn46N/7tk6JbG46nqbxtzhWhKlOhMKzsHlScdyMH45EA77bTTZLTgrYcOgMGn2hTBq8m/neweZWFDjQR7ZaM8qb11gaZkWVxyA+BfcxCnuUe+nxWZOiUCe96l/d/By99KGcvmOG3DcMTgfN5Cz4ue7AEqSmmudomkFL6nOiH0+2Ql6VZUeSxRW7vWUtBaTYpyg4GFJ9h5F6kBHmlP1MIIY2zZW7rWHmX/d58iU+h75gdjNteUEGUMbRBAoBr4lAkZoiqGOlevlsYAyM7qMjgCkKoiae5NTtN3oWRh4CJYkFa0T6VcbdT/+je/rvbYfQ9RXaAzQdGirYoghnpO6dy10hR/I8JAtXCKM+Ihl7xyUOVqOjUsWEDfXHPNNdUFF1xQnXzyyf1e9SRCYe+6RQWoWeQciL4oVthDG+dvsu/E5OuQd2QPOuuePqTAI/PayepEmfzfrttRzMErgEfahHQxRTnZy7mXogihBorlpG1oMycQNaA2B/NHUtnDCnI0DkLDeZ2vt0xWm/YwFggh0D+AOCh9fhf3PwIAiCMALnC03XPPPdWnz/x0fJcckPdFMMZ6suXsgchiE4lpdAalfZ6cQXY83PTzmyQ+wHwjesJ85yzbcKMNp4Mekuqf7O0rBoVRha/Ul6W9tM0+6GhOjS57+ntgBFCe/jGYdS1wBMWHxIzceUYWd1uYOzeYC5tvzyrowOXveE0xSpQDlJZQsRVqqPh76qmnSndeB2QwGgaMsC4e8a6bbH5dSBAHKCErihSjjBZxE3qGWiONbEYAStf50wUQlgyGcH8DkDQ6ZSPEBxV0jDvuvEMcajxxUF9I6MSLSxLt3//x92r55ZYXBcwROhmLoR5ClLnEGJnW6zdHAGzUmn5DsTmoL2kl9OhtddE+Fw/L18vMgvAh1oHb5Kgf7/jwww9L4YnPatXH6qIybfM32VdcVRxj4v/+/n/VnnvsWZ37lXOLMsC1Mt9jlfIvMLB32XWX6qgjjxKtCa8wtKMbbrihIkn87Vu9XfObKur8UEEc8QQoRS9f4+WKHmDwYNBQHwIKJLx6OPREFBxl47vKW7DUKtz4yUrJ5STr77zzzoPJ4sn4RuMNEBCAswASBlUAyvQ7CesAXOWpBfls04ycdycQ9uSTiphQfR0a16mnnaqICpXPF19i8eolq78kRmntGfe7cG8MbYAd+QdWuose7pp9PM6Z0AeqU1NNKnGZ9yCXRYpWHrQghav3e+LJ6uKLL1Z/U+fEACpuE11BePhCDizcNnI/oJCt9sLVevTQECFlzh1y8CHa/6B7Lbf8ctPVpbKobV9UJVmTzIuLLrpIqlZp7RI/O6WN0pcIHuDhlxNkbLqCV9o/XbfJ4nWlM6jg9Ev3K20RoTYO8wsQRRTrVa96VQ94BNER2mgJbWTbybNifZEHQjTFkag+meNkL/e+wpw8+4tnS5rZ+2nxXezgS9Qo1ZYg3UzfUph1n733qXbffXcxAY5+/9HVSR85Kd4u0szC94p00fThI4AyU9Nvdv/yCKDM7iM0TPvY2Oo2vK73qQModcZLDoaG9Q57M24CD8OCpjYgUtrgUvpHqLWQeu4//rGP65A69NBDI42lyKOeEXDYsc8dfvcB5UM45sPUGcslcJC2s+RB79LnefTLz2kydDMjxn1sOh0HFFEhc/T1zpOV6juQJ4AyEooyKyy/QvWdi78jqgNKP0QO0PvH8IjF1YI0p403GyEc6pYvNl3BByPtuPSSS+X5NkAR3YGITqkwZjqXShG6FHA8RXPc8wLVMzyqGI/KB3AtkjZA0hZBKaxx+tIGJl5ZKF6v3uDV/XVjChHAEljBcIH3/83zvlm96Y1v6iVcBwDpdzOwcGI8ggnOQ+oTrwiGDf1AXgcc93fu0CuKmFJbHMlwUjpzC2WhuH82rY/g5aVNAg6J9DGFRmk/nH/PGRmT03rJwpqLIWmYBObjjzteoICK2oqAjI2pwOEF518gEE4BO1MgHfWwCAHP2urtW8V8gtTQbKzfY6nuEFmUjO5cc0mGF1oVkbA0ksRY8K7X/+h6JY7zzEjTzfupKUpd2J8cjXShSJ6Dwbrd9tspYdv0HkeFWKf33H2P9oIPfOADkRrIvOCHcTbN0NHD1Fn1pwf+JNETClSS/G7lK9c6EbUz7Dn+DFAGSOHH+VGNkcn8rB327CwAFDsELHHvSvE86qILL1Jex7rrrSuA63fhvXFYvO9976vuvvtuRUGojbLjDjsq2mKwmwMUN59+4BruSU4UcvvKparLQWk4f9T+sZ54BuNHpBCgRO7apptuWq2w4gp9OYVxv03qKdWCovyDLmdXV3todN3T2gMjgPK0dv8sfngOUNoMj9Lj6zxvNcmIwQqafqcm2lCTd3lWGG8lg7mti/NoTmLMR0rP5GSF4s5rNniN1HnwPpmf27NOkofMYoBiA968foyuZ83bS5K3sRcpZ08HQMlBSdv71xjLqZQnlAVp+gelJwwyvOb77rev8k9Euwr5PKaIiM+8x54q6oYBpWTRsXEZvhyqBj00VzQ95IpDoq29pvyNcQWkuEijjUkbt57vfm4c/3welf79VM7xsZ5Kzg+v+WH1hje+oSfJarWhuraVAETdnlADvug755GZDteXB5Ksp74IaVirGvdgBJGP8sIXvXAgp8G0JW4lBb1A+fOcUT7YlAl5i1mbkVMf5gg0FXIYSMxVsnNS5Z55IbAVVKGKNWJKczz0UzpH+dMXz/6iIjGmqaT1evjcMsJECIj2MLc/9rGPac5hMDu652uhiZGjI+pckm9GsTvAOMUW99l3H33GnOcn5vLU7H02biU2MWUurSUD9r899rdqyy23VJTBETjACu3GEbD+q9bv0YhSqlPdvtvB8ZHusbQDqiA1Plj/HkdFagKV0Lk8qkw/zzwShSAXA0McrzwOjHyexT005B1RF4TIFXvDKaecEqOu7i6uJyKLg4L3JH8DCh3jQz9YSay49xf6vC6Rv/bsTNdMOF8Acpu8aRM5H9576Hv7olfIBBNJg/rqqAjnBJE5fpNvwzwCBBN9Rjkr0h3T9mZ7d8xnGauqI993pIAO66VzZDbc2/tDemZSB4i9nMgnY0gtFNgJ/Eil8YketczgeMDx6naPIig1q/w/488jgPKfMY69t+iYJN/4yl28+Q1GfZ8HMn9QV4CSb5pdxmgYYyts+vG2JS8gFajhcpufPHWqkjQ/+clPKlHbofTaqrpd2ty0ycbTMvxHaKOiCG96U7XQwgtpA9chHoyXGaZ4zUh/5zz9tP9LUTwftGkyc0JVwChwFOP3v/u98gHw8klGdmK82nabbWUkrLjiipE2I8Nycrrc6AP3P1Adf/zxGjPkWJXcOj5WXXXlVTr88KbzGYXqoI/88Q9/rJ47/3OVHHzfffep1gI/cKWduG2KTqT1mSMdKHV941/yunuuNQG3ITx+A4ZhqNTO35Ed/cc//yEBhQG1nZaIwICx1TJ/7dl+8MEHq+9/7/sqTJjS4IrqWrkhG9rk2jZ9eSAZIDKdSMAwJNSbNhXVnMiZSCRqGRsMf667/4H7lbROkjUgVhS4UEWd/0a2FbpgnmRfEnzg3Qxw+W8AEBXKiSBh+HnPMGCLgCpEW9gjMcwoQohB7oKNeJlRjnPERNd98SztQ3D3XdCRiBXGHoAMOh8GN2vDdV08R0wn6xvKQJkS/SzM4VhfI0RUkESmIOR/rf5f6g+KWEI3wzB3DZK0snh+/9p9NZtTosyFOYARe/c9d4umybhYIlte/JBXk4ovON/HFD0ABXQs5MG5pwpROmE/oS1xP571y1/+UoCe+Yvzwx5+LVcXjp2sVHUedTTmHHvPBq/ZoD8/qS5qmr5rU2SV69qA3GSluUK0gXl33PHHxaRy3pH5wP622OKLaV5AUb32umurzTfbvDfXAw2Y3+SiHHH4Edr3RA0OwE/NzdrhfCo+Yr5CrSN63Uefy84OR/l0uyBgktarcX0b1uVHP/pRzWEolkRgyfXh7x5DO94cTS1uSSOAMoylMcddOwIoc9yQNTQ4zUHJjfCu79kGUEqfd9mk0/bUeJdjKL7OcB8mOtMUVm86PHyYOUE0/GbjRFXniiuviDz2aACUAFvX/k4PhqxdKTVB3TdtUuo5G220UbXIootEr28poXfA4CxELvoSIk/dEIwAACAASURBVEt93tTfNWpdA4ZpdvA5IiEDI0mAR8sfwxovKMmxGHcAFP5GoizgAmNNsqChBgEeUAwH38vJ1Xwfby+ViaF+Ud9ioYUWksoU/+ZgBNThNcYLSzvw6HEAk3yP0ZLSgkz5sKedOgIYhqI7OB+ppCTlPrVhXpJbrot6NUUy8xojAaT4QLfEaIz6zIiBlM/fwhw3PQcPKMYeVaBTIFeMLKbzMBinBppXfP8KqUnJeAo/WgPBcpKhitKXiwoGY9vPEVBJAEr6CgAb+gPjGxEB6CUA1TVfvqYUt0g233bbbXsUGddxqZGBpjm6XzCcv/Wtb2k+vfENb4ygx7kgbq/BBd/9yQ0/kVceQ4xq2r0lQuGVXjSWvcZeehewo62sBTz/F154obzZflcUyEiSdv/Y8KwzJJ2PFaV6Ay2O55u6x3cB+zvutGP17W99W/S31BES712InnTexxOq2c0336z6GyieCVyHJGnu5aKj0dAOOQ7pumcvI1pAsj/r3SAjB2kGRfTrrbfdqlylrbbaKtZEoU9Y3+d8+Zxqv/32q6jEjrOE/QGaFHlN5EhxX6s45vv0wNbf5dzyPlnjxEOKFyXDlVdaWUnmRN38XCR6eQf2S/ZERCfIqQK0RFWusTEV+CTaRL0RKWfyDiW1wtCGmIPy5FRRwwDfEhaoUa9M147nEb/5LjS0O++8UxXkGU9HO5FyZu8gx5OoCflPq//X6lqTWodhXdQ6AkcAZRhLY467dgRQ5rghq2/w5NSgCV9Do5l+6of/Knhu+rwVbWCkZFw3RTLaqCZtY5EbNzkIa/s8vX/Ja1U6JIKRgtHH4QklQBV1E6Mi9UbWqrwUeMXT7dfpRljqxdJYhKTsKB0ZPIo+nJ0X0UhNSfup7r1LfV/qz6Z7NYDbGCGZmBB4gNOMd48DFfUgKCtcs8IKK1QfP+Xjkd4BXxzw8ra3vU3e7wFjoGR8u6r35KSMHgwK86n5PpEGQAy1FeCkw98GlHz4wx+WcYIxQiE36kmstPJKyg1A7hUDAEW3o446SteTqE1l71//6tfV2uus3ZN6De1JIy+WdG2b3mFS9S6rmy81c5z3euBPD1R33nGnkk+j9zgFSaX5n3/eBLaTZ3sc+H3ppZdqXMi7SKmHKUDpM1qTZ9hgxGjGS0zuD0ZQmkdUqwjmtrftd6E/DYgt7UtEhbFHZIEICDQTG96mt6RGsD3BHicUkqBqMe5p1CRN7LXRpiZMTlZ/+etfqt123U1zksJ6A+MU3ilVoBPdZcpERdV2hAIAC1RCp++4P/QdjDy8+6prYeEM1+vIQISN95hrESSbY0HDqVO1DogW0z/kCJBc7b5JHTMxCpLmCmRzKILGoESlvgp7G214+M8PVyeccILkcHlXF0YciMbXOJ3sOKDrcHB8+CMf1ppVvgZ00BBJSdvKtXf/5m6tecAe+zvFL9lrkOoGECK4ke7ttIf2UuSSCCsRC0Cj72sKns9QjOy0XlVc1/m8DfNT/ZQXCA3P5B0QQzj5YydXV191tQQpoF1RbPEb3/iGog/kLGHo0zbWEf1slS7aRpSCvCfye1LDP0aMsr3dzgFHUgD3zDvnoDhC4qimX4uICMnwv/n1b5TTRB+QwL/xxhvLsWO1RAPRFBTrXKWQaVOh19I8SOdc3TnUaQMeXTQ79cAIoMxOozGzbckjKOmG07Ooyz8tHta+DaytjW2bR2oQlYzl4EUsPqYNgLR9XjLQSnSkjK7kA5ZQv+kUL3rxi3QA2kvtZNm+uiRNG2WbVzuhGsQNfHxMhzmUEFEgQnTHm3p8vSZgWTLm2qJNXYzlfH4VPIF4zki0pQ9RLcKjhhoZCjN432+99dZq5ZVXrhZ83oKRRhF5y6ENRfWcpP25Iez8ktT7SlNteHJ/jGE8qqb8/OGPf1D1b4xPakxgNHE9bcWAIZJG4izRG1SiMIYAWFBAyHGAgsdBbk/2QKRq2DmeGQ7R0EnGGQPrL4/8pbrrV3dVa625liJDfXV3SvM8XQ91c6BmzdgoxMgggrDJJpsUjavinLSHNqHSMDfwUC/z/GXUhwM/XfaVOudIBqy8ng0iAcx33HGHjCcKIsqwHA+5Lh4rBTjGIm2FeYWhiuFOzRLmD1EPG3WOrvBv+sgKdaeecqoAOsY/86bPwx/aGQ1enBPTJjUHUe+D5oXxt/AiC/cp1VFtHcOVGhOALAGwpB5NTgs0bcq1LnpO6hB9Gqs091mLb9vybcpt+PrXvy4Q99rXvDZWb3e7HSGy5PRAcj4GdpAMdw2OeAQE8QCimk7ajtGrujlfOhiSAp633XqbwCYywi4CGsfCdaVCng6G8mfO/Ex12WWXKTJLLs+666zb21dD5K4UhWIvufyyyyUY8Pr/fn215BJLRhlr7zNpfzQa26X3yfZbR8gBIkTLiL6x3wDo6X/U7shHguoFde09B75HtFXncBhQEHkDyG673baKhohKmEQnS44AgeBpU1VPheg9anupUADghB/6Gsosa4K5R3+yr6+++urKJ2J9sCcZhCmK5yhUzX5YdGo07WP+bFQHpc1Km2M+HwGUOWaoOjQ0zUEpeUJnd4Ayo959d80wAKWuO9PNMvy3DRoOGg4mEkgJscek4KQAY9EYzZ/Vssn6eZLXTBJSrcv/hje8IRpxRZ55CYw2GW/DGKdNhkOTJzscuhSaRBbz9DNOF8WKHw6zNIHS9QjcbVbwsdHQZPT229y9Qo+mPqUGu+hdz5gnypTG6vXBsyvv4LReVXAiLqrHMXWqbo+HH4MaL+EySy8jasmJJ54oAxfDgagNFBF7uAeSSpsASgkQtAAUJw5jqPJ8wHNUWWqa5zlAydtV50AI33MiK0nXgIqiJzZfm+FdolfdczXMwT7xiWHWTaGPmqiPGF20QfksU6cJhNKPUE4AAzvsuIP6kPZofob8EQwraCgUriPPibXIdzDit95m6966nOwl8zNHSDqHssb8wjgE3ALQyXcZKFCbvC/PVb7EPx9XDghS5zvvsnNP3Y78iozuBkCFrsRcXWvttQYSxXXrZP9PRR4MMhhH9jTqU1iemXWgvIavflUefACLDUfaYAM3JuaXnBljlWp20I+0wc/DaEUqmcgbESUleAdJWrW3KRqfrROrsgHgoNBB6USG3BRQ5Q1R88b0pJBjSH8SgSIytdfee1WrvWC13ncmCkIAoQ/9/kS0mAvQlzbbfLMoiSzHRJCdtiDDQJJ3F+dVtv5oK06yPfbco9p0k00VzactFBDGqTL3XHNLoSydV97X+C7Ajd+bvnnTXlstB5zOjcLZxHVEC4n4HXTQQTGSZll25sHJHz1ZUXHA07LLLVs98xnP1BzNcySLe3neF03OiBFA6WAI/udcMgIo/zljOZgk3+RJb9mU8g01Gul5peBS/2WUglqDss2gbRqbJuOp7vldxroGoDhxlcP705/6tA613XbfTWFrDAbJ45JEGvIj+qJVbQdtDTBLjTgOdWpCEN6HyoGHLE/oja9Xis6U2lACsV0M2g6e6vT9eQ+MRSgCRB6ouUDBxehZxlvN/5LCib3p2asSL+NmnrmDjZVN6sTrnAIQ30u8+kxxyNf1GckhYoV3UJ7eoPCldgSwoloI5m1jQAYRBRtx3I/PjzvuOMnDUtFdIDZ4p1tpV3nfNzkZkjnOczH29F6TPRUce8Vrp3zJKOgCUMK+wbvzXGqgEA048D0H6lHFQo0Ne41zM1g/RFCQG5XCUJMBlxqvpXuXHBXJd+zRdyQhpejwGV54vMUYrEQOHnn4EbUN45eICYUVAQ6WBYbiRt0cePVcf9555ylvAUoi+TlQwKAoYuBDdfnAMR+QMWkDMZ2HkdIZDGoMSoxOlMFM9bIHOzUw+R75El/5yldEyyKiFel22XpNo4WmALEmqUlD/obzDBxJMNADiBP94R2oNRPXSAAVRUDoaFlY3645RBsAghjTtDXWv8jVwZrOqTC5LbLAnGTuEwE7+KCDlWtmFShVh2ctJ4UsacOPfvQj0aK4FgESwCZqbwihqFhmVrSXexiMCUROnSbgiToW1CryAxkL51N0zvNL39NzNZnHdkJoj5kYr96157uU8L7EkkuIpkpuBzRTj4EjOd6/WE/UGSIq9qIXvqifWpiCwmTD0HuO9XIFeSfekTwt50rxd+Y+AJpzEGqp162BiPdw/0734nhW+t1rcr46Oz7c9ra9o4sdMLpmtuiBEUCZLYZhFjWCw6DJOJ0Vjxlm8bd5O+oMicIGPdD0WQ1Q6oxB5zMkdRk4IDjMjzn2GBUOI7HXlCFC3bNE2ctJ14F+If58NSkaDxSoqMCS1GAY8NINY7y19XmbsZwfsIlByAGDcY+XEpoCv1dcacVIkYtKMiH5uM+wcqG4wK3vO9SSZ0bjKDnsek0IBRmdz+MifabnJQpBfR7FRCwhAozgtU4TtdPkZn+fQ/trX/taRfKqjPaEB983j9uAdFufG5yFJOcHH3pQhjS0CtVwqVt/uZe7ZPA3RdWCFxwjBPUr8hWgupgCVZecXdp+FJUaq5QDgNraazd8rfJ9etZk4RtdvKtNHtkwn7iz638oCRtQh/E5OS1SpHAG0I9w++Hur/qCVavFF1tc64/17po9prkYgNIvUF2guFCbByUojHEiJ3jAl1xyyWjkDvRVeD/64/LLL5cSHbkRrBEBi+Ddt/GYRndZA1AQ9957b4FGoiB9Kk3IHE/rRREsg4xnnOgPFCvqsfR9JwBW5yDQVrzkFPw75JBDBIQckTCwqgPhTtZWhGxiQjQygNCaa60Z62PIEK7GYt5E1whKCiIMREjwx2gmmkRf8qyUOqf9dNqk8k2gRzEu/CBCAKVu8y02V3+XkuFNjbJDgj6FpnbH7XeogCTPY944iqb6H2leRbrXhn1G0z1RHSvNf/cP4Icx3nPPPas1Xr5GrH3iKBFnkOeFgQ3Aa++99hbYNcCir+V0mRgfqG1igMOzDFCgtEnKeGJC85k+A5gjdR2VA0PkySBmYH6H9Zfum+m79gG6Gsdd0YxJ1/wwNsqssIlG93jKemAEUJ6yrn0ablwDUOqMt9aFXgI7/lLuRc9v1vTddIPO/zu9f9MG9W8GKJGnjckbPOXXXXudDjeKeL3ngPfEKvN90abMYB7o86YoRvjM3ihyIuDGQ5WI6itpImx68zojbUZBYZuxnBmU6oMwBzikSNCkUNjXv/H1asEFFuwpYIXDzF7BPo+yvbKhIKDqX9i7WqIhhOhLftDHyMxYr8haatD1GUBZRMJAKFabDoDRxok9wdEzGOaEjNyp01SvACOJuhEy4krrZRYBFJ6JoUkC9i9u+YUoM21qagPGf137SptEMDIwcm+//XbRygAWfRSaurlYAk2TPYBCtMHUJ9GBsjnVSpOp25MaoodpjpIiYXjaA2CCMkUUhPHj/45gMIeixDe1GkJys2g9yH4j/40K0di4DEDooHif+f2617+u917J2ohbXqgOTs0lwBERU6g8NlwdyfM6SSW2ncztz4jmmCZGe2JeT0jC5r3/+uhfJVdLDZFFF1t0OnUnpUK5cUmeBzQy5hnGOPkFpsKlyfPxnUL9rDRXBclnqG+rrrqqnqnim/PM3R/pTPqoVgAkmWNRiMLtnJxUf0PVI88EY56olqiayDlTa+NfT1Tf+OY3ROuS8MlkVf3pwT9VXzzri6LT0TeiaNnBEOZjHIfg/HAEVU6qyWkCifvtu5+iXoAk1adJ9l2BI+aQa/o4ypTsIdFZkkWIHbVlrRA1IWfK1/Je/HgcNCcmehGQn/7kp9XnPvc5Adc+EOl5GKKv3Mvtg6pKxIy8FlTiAHMINFCseI011lCxy5Q54Eh5So9LaxLF6I5zz3JbIlFCjPt40/mZRnxHAKVozs3pfxwBlDl9BNP2E8XODPe+8Gj+rl1ARHJAFbuqje4TDpo+73STUV5jEKWHet87tnlZh3lWk+el4LnlnUiuxVuOAUAhLCgLPiRMW1Athqp30PX9NHl6gzfXCY6OnnBgUIzMNI+Ya1C4V37IxWc3ecdLRmHehy19ntILaAP9gDeYpPj3vOc9sc6DknRdob1pbtbNieRg70sIT6//N85xTfVgrOJNxSCAErT//vvHxFslXweQa666mlvXx21Gd3hXjGcUxTAmoFpECdTEQDTHP4KXxOhMwVsEio4+JbVrosqfo11TJqpLLr5EcxIDxIBQyc6hDkJPVKr3IjaaPG/dX54LounM1YtmGOTGPSwx6iM9K7QtqleF/UbUvmDwpwnvfrdIpUpoJX4OKm5UeKdSuQxw/9jbnSotZWvJlDX62vx/5IShfh1zzDG9/cFqVhiPrrUUInxEKG65+RYBNQx4zwsBessrl9ZKsu/zHni7yfXC+CeSQ3TEc4LfGObUG2LP8nvnkV+PjT4PdMtUGIT7Y3wz39LaLTQv7n0BsAG2ZKhPVtUZZ5whwxp6kj38VkHr87g3RQBbzgnPNy7737/9b7XHHnto74GGBSWL6A/vBV0PQIIzwf1AdPwnP/mJwOWrXv2q6q9/+Wv1yF8eqV76kpdqPVtUw1XnnccUI2iBEgXIZAwZC2oskUzfl5ge8nsQJEAd8C1vfUus36J5FKJNuWgCzyGxn5pHKKwpOuNk93BPz3/Gmnsfe8yxkhemjgk/joqgRoh8MTlO0A6ZJwAsKMzQ/vg3IB15YpxMREvIeSEiZZEJU0vTCFB69jQyCrJ522kfz/dLr3nPiVGSfGl1zJF/GwGUOXLYahqdApTkUK3lc89K4y1vUh0wSL0e3mi6GswNntCeRZM0oitwqTsES0ZA9jdvwlBcPvShD1XLL7+8PHVW1zJVKXrt84FoASg2XDlMMHYe+9tjUsEiMTdSBhoM2D5wWgckmw76xNhLjbRaj6a9fcEwVMXqUKkbOU9oD9QWcNujx71trIZtY3r9jMyJDmPvsenrl3Dw0+8c3iiuHXb4YdXW79haksqmUzhBtQ+wdgUohffx/KK/VZEcBa8gT40R5ZwDezBTDyd5C4Br1YV5/PHpdWWC4dxnaLogqHn44+Py8vMDCIg0qSCFHY1NA0kv0ABYTIukzfx877vfU96ORQhMGWP+R9pKSFxXROPJJwTURVmaGpLeA7jhUVZS0mOTyIHmX8gTML0lep0nJ5WLQOSLZGtqSmibgn7jnwanh416112BAoenmUgrynUAFSlsBUOSvQKFJGr2EJFA4IB18ZznPicCNKkxuZp6YS30RciTzx9+5GFFW/k/MrRrvGwNJTnTHqKZG260oZ7liGxpmXFvG8q97WBScsd8B4/9QQcepKRraHlEKIiEnPvlcyXjjbIYeTtEMPD2I9NOpAIq34477tgTKUiKZXoMSrSgvra17Nlpf9B2nvX+D7xfKnzMFwASQANJ869+7avVAvMvUL3vyPf1orqhPhM5Rhj2FNKEwkvk6+abblZumeTEE/oo0TLyED1GTtj3b4Ag9D7obK9a/1Wi/FHbCborEZ5f3fUr9TH0K3Lz0nkW1dXC80QtfHKqVNaIouy+x+7ThQqCs4f5pKjflIlqqy230r0p5AlYYu4BPMi9ufrqq7XWAB2AWCIm0FOJiKKquOuuuwqUIP8M1RARiPmfO38177Pm7UUTx3sON9pEdB+aIOvMggiW8y5Sj+vWUp2TsO2cTj8fAZTSUp4j/zYCKHPksNU0uiQz3PR+JWAwTMRBJ3cGDPw3P7dkIOZ/qwMoTRGN3gkx6HkubXxNbfF9mr6XXxOuZQPW4T1lQhs5NC+Mwy233FKHGnxuGyMDRk46LlnUK/0oJmSGZEyqLWNoDHhTmwBh2v6GZ+m5w/R5jfFvHjhtxBt3xBFH6PDHgweIix43y3mmxl9prEpzuK2dTfeZ1XO8MIeUWzFZSf3oxp/fqJoFGJ2psZzmstQu0yZgmbwHRhlzkAJt0DFImCXJ95ZbbtFcgTsOEOEaDCnUmFA6wgjDSMTAJOmbWioY13iYAQ6qT1NNViutuJLmxr333CvwRcVv7kNUjLHFACPigJEDKOX7GHLcH+CDfDSRCbj6/BvFM4wjnsd8wbjBaMJQwtClbawrwD8/iELQfoxB+hZvL0YyBrA+f8Y8Mpi4N58/c95n6t/0MZQkvmvVISdOxzUJmJk2VcYrFcmVAL/gAtUnz/hkz+EQAE3fGDWsI9c+wcO9+267q59cTO/8C85XFIl3oy9QXqNKN/KtSy25lB5h+qCBVx/FqDBRShReg1ba8pOf/qT680N/loFKf1EhPo3c6Jl10ZkQDZHhTt7W+FjMVzjjk2dUyz5/WeUfsM+xtimC2WdUJ9E3nkN7MMLffcC7o2Etw97PLzmw8nduMlZDlEt78+Q0FbVE9pv5LVCIGttkJUMcVSsKdjJPmbPRsRSiX3YgAMKZG+Sn0H8UfAXgCDgHOWfTT53bw29H0xBP4drvf+/71c9+9jNFnIiqQAPlPqwr7k90HJltAAtgCuCgz0Lf898UaVx4oYUlxIGKlwrGhtw4+t2gnPYQwQU44NDiXVlfCJWQo7beK9aTHDnz3NF4HBn/89X/qW748Q3VqaedKmDJ+xIxoQ3Ou6IfidTCHiC6stoLV6seuP8Bjb3XIP3pYqOdIii1G2D4oM1GGAGUth6cIz8fAZQ5cthqGl0nM9z2jnVe5rbIhg3amfl+U9vajNCZASh1z+3qwQkeLUUJqH8QVKpIsLzyyit1mKHcQz4AxlEflakjdSFSLMivCMnySoQMdQ4i3SKROW70VrXNg5kBKMl3abfzZqhCjZEKlcSGUDxEU8OkzQjx510MmNJ7zswczY3RJoATPsPDyMEMv/+AAw6Q5xzwiifXNCb3UeOwdAEok5UiGX+47w/VZZdfVq237noxmZWkeeYM9BKMqbvuuku0HwDEcssvV1G9HaBAUbrnL/N8GR0Y9NR0wUDj3/xQtJJ/47kldwHwQ7SDPCwnQK+w/ApKMCZShqGFIYVBBmhYe+21RSW5/4/3yzDHew2Ax5tLH+GZfuSRR1QAE+BBNAHD65ofXKPnLrnUkroftR/oR5Sk+Pu1114r5SWS9MlrgJqDcURtEtYkXmKMMiIIAB+S1x0R4PusUXvN8UhzL/IGAAk/vv7HandKXYljVQdQgnwt17EPQB2i8Ch5Dscee6xkWH/wgx9Ud9x5h7zUSyy+RE/QIKnN0VtKPXnfmOtUAvENa0ZrMEgVMwYARBfZ4zNHxryHpAAlpecYlIi+F2RpmR9UfgfQIuWrSAhyzUnkTEUSQ5Vyv5uldz/4wQ9K0Qy6lalwBmFpzpder0t01XtCNiYnnXSSIkW0UxE4cjKC/C+/UWQEGCN64L4ypdb0JZ6f9hEqacxXAP7279w+RrlEaUyKC6YROgGjEJFEHU5ROYt/BGBGHxLNBKTg1GAOsobWWXsdAR0iNOwpKGYxX1Ad+9KXvhRVyjSe4xPVfffdp3VEhIbrcRywlhB6wGkGwAcArbLqKj2ANRHolNVkT3J9yhTd8+LvXFy94Y1vUNSI7/NcqHGcZ9wXcPSKV7xCinU45Pgb+WiMK04SKHXsK3ZGtR49bWe9b9Dl7BxFUFq7e065YARQ5pSR6tJOFm9bVOSpMN5SJZI6Y7kUaWl7pybDkO/mAKW0iXXxlnfZHBs8OIAUNnYMP4wnNn68xdtvv702coxTDuJoBHTZZH04J5WE8WZDGUHK0gfuAGe3a3SqDaA19W3eX9n7yGANBhe0DgwzuMx5XZdUcnKgOcN4zOoMmfSmswCgRIWZhjnud7fXE0PnwgsuVL0HDCLoQy980QtjzYScBtUped1zP7yfn4n3H085dQic7E07mJ/8jrkd0HaCJ9kJ3aZrMJ8s6+zigzwGj7AoMBPjyl1AwYfcCt+Tz61qJaOOyOL4hKR3LXus4qLB0GYu2MtM20xjInrB9b6v6Wn8Brh897vflbG99DJL6+0t/awcL3u+p0yINgVQUSJ5oKI4suFnAxagZhJ9AdxQUfzjH/+43oP7Stoa30AGDkpJxtO3np6hx/eJFOBpxpPN+wHUyB34/e9/LxUmrnFV7T5P/NiYrqVdvIcT0TtFN0ND0giKjf+Uwmfnh3OPbEhGOmqiKGWVLFO7iIhS+d15DGlEqq/OhQ1zxDAmJxWZ4p0wxInsEekD8EL7irWP0n2n6z6ZrvOwN6EyttlbN+uJLsw9V6Q5puNJdOH000+vDnnvITE3innWt1cn97a0Nt8jsgZYSeegIwwx/2hiXEBTOYjjY9Xtv7xdzhpklR1d8NpibKUqN/dc1fuPfr8ogaydBRdcUA4DpJCRgGbe039EQwACVIwnikmbkB0+//zzJQUMgOLsIbcEQMNngDHGaputt6kAb4B+iisCdADwABCoYFC6+Jz5wr0AuIB7KIpEYlGVI1GeyBSACqCJY4CIEMUiGWuohPzkKnKxOxsAfqNZ0GVOjABKm2U1x3w+AihzzFB1aGhYvAM5D20G+Kww3kIi5UCyr5udApQ2mlH6nTYg0sXDVui66CVsMm6bDsvEEEgrD+vP4V1JNMQIOvr9R8t7ZUDVp2bS4BmNkqB4xyYmqvt+f594xxwmph9ED1UNmIv0j+TzvnfP+ya9T13ftvS5Peq77rKrPOXvPfS9PfnQIM2aFmTra0saLegAUGLC9rAAJb2+a5QwJG1HecwS+An9YtlaeaqfnCoa0+mfOF3e/G9/+9uixJg2lHvn++outM39pA08k8gE3lOMCEnDEqEa653WFi6wR74vST3NsUjnSS+7PeZvMK6qAD0xrsRjvcd4oJWEpPhoqAcVt9SrbFDE96O0b+j/mPQevNzcB8BvIG6jj4gLVKLFl1i8RxFynZtgUCtnYjJ4hhPPuiMBzgug30mOxsPO9b+87Zeq0E5Ux95/cine8Y539FO8ahwenseuoQNYfM0Gr5FqEtEn55xgyOFZxqgztakvyTgZU88F7ec1tSrC4PYX3Qv3IOEe4xJFPSx4LwAAIABJREFUKuUkBVWn+IjkvEjHKZ2DTtDWHJo2qcgwRi+0Ide86WtfmC8DeTFJvzkawz0xokmYX2aZZTSXBvJPSgUFC2vWdEnaToSDuYFxb/DufMDUgYAB/rnPfk6OpFiAMqmTku6dfI/35D5IvR911FGKgC277LL6O8Dh2fM9O0bjYo5gWMM22nHWOEfMClsWy9AcGh+T7DPgChBC7RmihAAtikGajsU8BvwCdomGQoXE+UH0BYANUGD8X/aylwkUIW1N5IoICBG8rbfeWiCR6AjnFNfwPkRgcDwwLs6bA8CQT0Q0HFDCejnl46dUr3jlKxSNoe/Y2+kLvodiHUArOmkSwYxI98r3mRA1HAaEx7PW+6Qn9gigdDAW54xLRgBlzhinbq3sYmzlhlWdNzw/iGfU49H1eaU3bANW+XcK718LRJoM4DrA1mQwpoZFopzEIYNXCslLKk/boEopWwMStNnzMZg4dJCRJXGXQ6IIBLuMZb6Z1wGUbjMuViSWzR+MREtL7r777vJ2o2Jlb3Sn25beY9i5EC3lAk0kp03l41rnpSvNt7a2BgMLz+a3vvWt6szPnNkrJoehH4o+9hn1QaZYIK70U2OcYZgBYKHeoOzjnwGDTwPVMW8svJsjXfaY42mF2uV5aKOjEfTnfd4ERpNaJTHvYbznhdczgvqbQbpBh4Yx0JCcC2CjXN9NigBCSTns0MNEhYG+cvTRR4tPL4oLwHLa1OrsL56tJOY0edv3SAUgZFgHShZtYK1ipMH7xxtNnoCiGONjMu5/99vfaS+glgRRNbzNngupUZy2uTiO6Z4T+sXyxii6nfnpM+WJJwJjgNIXcW3a55L1oyTw0C+P/vVRvYckeNNIYtO+UlgjzgciKgztCU89VCxRpYLTxhGmEhB18xQVs3x4mDcGHZZWTiNeKVWNMf7tvb9V/593/nkx2mGxBz0jOwc9v8itA6wRvWCPIzdw2222FVXSVDLnNbmtAApXt68DYwASkugBDjyLnLFFFl1EldldVDMOTaDd7bTTTooWktsCoAbUc04A1F62xsuqC86/QPvCO7Z+h+SGATUbbbyRKFm0GbAFkCHviznLWcVe5Zyd1f9rdRVQRfjA1DH2GtYQVDFUzng+VEquoTZLGsEVJTkUM2Z8Bcwtj9/pQGhgS2T2hcZnYkYPi66NGV337+qBEUD5d/X0v+M5cyJAGeZga+vDpvfvGrVJnzGT+xybNEYdxgq/0cXn0LUUsYyGYFAVlbFCNWlv5vLsIlU8LBCpu77UnzPwzpH6FAAKxiGHF55JaBwHHXxQkSpTHM4ZeH7jtChR1f7NAIX2YXTgtUQVCKoFibkkwqaCAdGINL2mI0DhMqIN1Je48Wc3ytOqny77QYf+Nm3H3mdyXfDCwqWvpTu1zdGWaJnBiCM+ADr+BuDH2w6NLZWpljEb6s048uj3F8VmbCwqRrnNzgtQvweZXxdDZP6eeOKJon05uuMoRlyzgf7lZGgXU0QoAC4+almAdEsv8xznXx1x+BECRBiFCy28kDzkaYSV4eN+jrzo3zWJ7BJkCAVB3W+PPfqYPNvOA3HErjHCXTPfFBUKdK2LL764euMb3xgBV99X2qKemTHJPxWZqCYr2kt1+ggOkshdH82utI+HfVLAcupUKXMRGYtroAQygkDHV879iiizgEj9hJwT2pXSsHwvnuH5ZFoiieREGciLYoxIFidfyvdiHKFlsdbnfea8MSKZ9x33JnmeKBsV3/3D2ibnqwRQiMjyHShndmowh2k/9EVACuIIUMEQYyDnivwyngVwhf4l0YZAQbTqouZaoJ1Zac2RcUdxuAfghGujstnkpPK4mHuWY6Z/AIv0p+ZhkKxuA90Dc6tDRF8AfwRQ2iylOebzEUCZY4aqQ0O7GCRttxn2Hh0MnLZH1hpSw967re019Iy+9pW8y+HgGniPkvHrgn5BC5/v4G2CE41XjORBqDEO78d6JgWD0iF/1QqoxrTxk0SMF65oGLZ58wsGwsA7Ddvn2T3tff7aV78mOhNJms9+zrOjV7E4F7r2eU1/t86v/IK2eZJfX9cndeCnZp7dcMMNSvLmQIdSQV0G8lEwPlIjd4CK0zJuNsz+9//+V6ppGCSio4Tci+IYdzUmTQOihYE+hRcdWggGWTR804fUGRJDDJTzRWygW2GJpH/WjxKfKboXjHPRSUK+SaS34a0NBTxdf8JOAScpR6nnyV4+i/NW2JNSepCjBY5qiNYEKJgyIXConJG555HqEfx8vOvIxkL9SaNABkW+N+0588wzqw1es0G18kor94AS/zPYJ0KAsdhA8YpRJXK/xirRbn58w4/lHY8AJRTii5HbjnPcgEeUvIkpyj0hKkNEVG1M10DbnMocA55PPAOjGtCLnC1jgHEbVdeC6tlApDmJmKnq+8R4xdzkncmTKNHFLDzg/lcS+EtfEnsj9fzH90v3//AOBsSeV7+49ReKWjgJnX6yMwk6JBFU1bZ5waox4mMQoK0/RPi4L5LHRx91dMw9anJK8TxyVqBlQad1BMrznPvyrtShAoxAe0PB7OBDDta85HmAcSI/FgOQsEZVCbSRe5LSiNV/Y73ij1DIiD7icCH/BFrjoossKqEM/vbDa3+oOU2eCuIgLlzqRPyhAEpp7/Dcy+fdiOI1xE47e186Aiiz9/gM17phDa+S4VbjoRoAETNjyNoY7xrV6PqswvvX0k6aDlMbZcEI0fmUKLS08WRTo8hSpxguThzEM4uRFY0mGw+l0Q4ePQ4iPNeE/DnEc9UYfbUJoNRRbOpmWJc+zwx0GRzTpqnmAZLCp33iNPHtkYQt0or87ABQbPTpVdIowqwCJp537quc4pLPibY+aIrOZP0qA2+uKTJk6SfUsaBSwNmW/DAJ34H2pdocTUX5CmNGQi33RpyBonDy+tvQrTNGE3GLgTmezCdTqOTtDrQSxhODo+iZr9tX8v7OxyP82151G0IYnKeecqq4+CSXox7kKty5WpQV7riVlfOgo+HhBQymdDX2NMAFnmSLANgotoqTnQR4+J87/3N71JVwbwxH/g2t5aqrrqq23W7b6gdX/0Cqbfvss0+14047xsRnGYrhu96T7IGHasO4YQxKQCHke3hMbLzW0mISEMk7ERHAOYDUstqKglRIVB9I+m+b4+n3p/WSn0/66Em97cYApbSeSnOuIKbCeHjMHvrzQyooeMqpp0Rw4bZLsCEUwc33OUe9oEcBColcmXYXm5E4QTQWk718Kgx38i7etde7eoU1oR6FGjp9VK9sf+0T+AgqerSPtpxzzjlKYIcOBX0KqWMkg6Fg+Z4DY5kUAUWwgdot1ElJiyH2AcKw9xCZQblv8cUWV3V32sBe4LGnnSj3nXzyyRo78lCgHKPqhXAHeXFEN6jXRESXPkESG8oX0RdonFDCUKTjPltssYXeiWgM+W4XXHCBqF3MOWhuAEQob4CXXXfbtSJCBVjZ/93791TCUFNrUm+sO49Ke0oy7/qYCB3mdNfHjK57entgBFCe3v6ftU9/OgBKm9es9IbDGsvZ4VDbaU3v3yV60nTQ5l7+pk0wHB72AivXOPDnSZKE54ve/GKLLhY18PveKdzbKkqiik1OE3edZEgl3OfF40p9VPJudgWFXfo8N9BDAb577r5HnlZUjGLuiWWSS4NXiqDUAeWZXTF1Ht+ubSgZXunfSnPQACx4x/FYAlgwEPAak+SK2hmJx9BpmCvRGKs7mJO/C9iNVRWeT7y4ks4F5IQE+YEua4pYFUCEjTGDE/IG8I5irPQ5LrpEmgpe9FI00LQq5r6LfGLwQI3iuRhBGExUI19u2eVEoaOQKYnKUFjs9cVYI9kXGWPugyISUUi8vUSaPnbyx0RZIvH+9/f9XqCOCCXGGX3IGn7WvM8SAMHA5HuIEVD/w9XKWZdUVYfCifMB/v41P7ymJxOcgjh7ygOdrLfEenLCPIc8GIxsvOHUsTH4s2FXN/VtnPFu3IuaH1LM49nB+RH7uA6E1+ydzgPhvjhboK8tutiiUaCgL6pRc48+49FJ705GJ8oV1gW/UYhjflGwkr5RDZEgWVzK1TPQ4DpyT5gbRE8sxNH37AD8Uqodn2NUo1oFZfEFq71AhjSKcX0iHO78kOeitZBEuxwNcDL9TTfdJIBx1NFHyUHD5xQWJUFe67UUEUuAJoAYwCoQHAowqglh/4pAe+o0RU0/8YlPKBLCnGYeGgSwn3z5nC8r14l5jyQwEtyM63e+/R0pd/HfABL2I/brDV+7oSKk9CNRFCIvqEdCR+TfRPKh0AFQADv8HxUx5j3P2GCDDQRQAFk4FRhPKf5NmdJzvIR9YqYiKOk+ku9ZI4Ays6fkbPP9EUCZbYZiFjSkrlDjsMBl2AXe5IlODc02ozNVbKkzopoM5y4eWndzhwhKHJGmtiQHV7w+jcAEw9xG5D/+/g95sfDaHXPMMVIN8qFlGgu/bdywmePZ4wdji8MET65Bj7rDBQ+DqlFfO/I+z4BabjwUZ2HNfEgPSR88GFpQ2ijaR75FrD8QPJO1928auzpQ0wYMmpbUzMxxz8E6oN0EZgN1yKpD//f3/5MaD55GfvBOR9pRomwTo0vhmalRb+BAAjaqTZtvvnlfQb1OAKVhjtsQdzL8nx78U3X5ZZfL6FBXWImubZ2UInw161lRyCBXjCH1ta99TcXlXrfx6xSVQw4Y1SFUvfbZd5/qXXu+SwnCn/3sZ6VmhCIXP//zlf9Rf2KgAQABAJJ6fuELFT3B2FpllVVkjGGsYWDhAKCyO8Ye0Q2MP4wvQBFGJ/eDrrnF27ZQRAYDDL4/ylzkx2AU4lF2hCSlkdGmVHEqVbTi79S3IEKEQpIBivsiGrXBERDpauHfRHKu/eG1Gn9R/OqEFmqRTvZBEtlkj2HvQWqY/IIBwOOxT7+TSBU37SumqHkvwiNPZAOwUYo0pPsjxjv9BoghKmkhkqKke6L45vXkCNkdt9+hCCT1hKBiKZnbc9C5f+ElrIjHP63apohioOLRpquvulrz5oQTT6hWXGHF2F8DKoDZvifqWfjbz278mernMN+9v6bOgnTvJ5LC+medAIq4/pGHH9FvaFgACGhYRHVMb0MqHHAD7YtrAB+sCSL03GeXXXZR/iQAnvpBRFoAMkRE+Bt7PYUjcQAwJq5ZtNbaa8mZRh0XokEAJ77D9+NaSOp69c2NWWGrDLu3zwLTa3SLp6YHRgDlqenXp+euAJTS4hwmylEHNtoiBukbp4ZKnYGce9/5fhPQye/f1MN1XsIuBm2bkTUzxnIossgmvecee8r4IZKCIg4ghZ8oHxwSd+095GCiZgBeLA6ZXEEnVf+JTWyKoJT6O/+bb9Qw9qZFuE4Fhx+KMSSNUu0YT6RrWjTmGs3swfQ0zPGBPi8BlhygZzQX11Zg3ZIzgCQtVAzlDuCBp7DcE716GX2UGhv2gY6CIYciEYYIRlqU8W2arx363JG/lGqCMQTtAwO+MxWvCcxlbTRF0gYr0QwoK5dcfImAwJFHHimwAI0JIwu6CXUeMKb2228/0atWWnkl1RAhagIYwQOMIYWhhCGHJxn1I3j7SIET+YDmQ74Axecw0EjIB6hguJGITII4OUT8EGUhj4gfPMkUZIRrT9+j1GYlJ1GrrB6W9beNY1Pn8LCf8KETRKGx8el15S6ycSxwEvKC/Az6harfqD75+b0bJXvrkPt46ighuoFjhXoYbt9ADkoJnLetzexz5i59T1/zTlDwLBCCAY2X37k8AArGmbmwzrrrKBJmwNNKK032Owsr7LvPvtWHP/Jh5RPFOU9id6D4mu7oQqw8Q0A0yGNjtF/3o+tU4JC5xQ8FD/v25KazK4wPz2EfBagh0x6peQkAVJRkYlwAgIgr1NozTj9Dwg73/eG+ar9999N4Ef1jjhJtRA2MNtOPrGOETFZbbbXqiPcdUX338u8KRAD8oSQTOWH/sfKW+9M1eqzWyOdc7zPM0uMWrXAeGXtYrK2U7wfTJ3i5d5qis/k3RjkoTTNsjvpsBFDmqOFqaWwHg6P1ddsOk/wGdYZHbtyWPOR1BnEHw7jzewwD2ErPbevTIbw1TpZ1IibVeokyYGxxKJB0jEGvDZ1CeoH/7SrNyJKi/BMpLGkntIG7UvSq1IlDvI8Oaw7nkIiJN44DFSAF5/qdO7yzlxAa6CaNY9a1fTa4WidAwwVP1xyvi0QFysfj/3q82mXnXVSrgOiEDnr6mAKEQaqzJHvKmxKJoejcQQceFIFNKtla7I2OfS5DOKjNGVBhuDJXB1ShhjEkGsYyAqOxcRndUEpWX311GVsYrlAdDz74YEVDMOAOOfgQARQSuPH8sqYAIp8+89OqBo8xhYcdmhaREmoJoXy01FJLqVDfhz74oWqPPfeQ0QYvn3oSFIUkUgPowNAj0Zm6JuSP4Um+/Y7bZZg+/MjDGjcMRfIAjjv+OI0btCNX+Fb/10Qv6Uuio/D52QPIBTA1Urk203rKUaY76VYogk2b2qvgHpKdoQsSuZG8LXK9JW9V2/gU5oSjBNDoeB/6lp9YhK9tHrXtKdl6NKXpe9/9nrz79D/7TGoop7LOFEwk6gUotdMgRlBKbStE8ngv5hxA9NLLLq122nEnFZVMC1nG3AmioJO9HK8UwAMiyBUkgkwkjagbIJ7/1yovpvPCVOBAAeTen/3MZ6sVV1qxWv+V62s/cE6j+iK5zvPw85/7vNYLuYqILxCNg2bF2XHGJ8+oNnj1Bj01u5BP5siP+9NRfFH6EieJacbMO9oQVfNCjqSjeY768Ztr+FHhy5BYr6KeFu9omxdd9vjSXj4CKF16bo64ZgRQ5ohh6tjIOsOrzcjOb1/YwGsTw/NISJdnZQd1fHz+97bDtIuBPaynpmBIdDKs68BC4cve3PFiQcv46U9/qnoJb3/721UPAI+t1YnkMZx7bh2IVCQn/E4ERSpEod5KHJumvm87qOv6ifbX3FeGRMhzoJ0YCni0KRRIFMDKMD6kGmVv6+ZE29z0513mXXqvYed4Zki0rsjS+zS8I4YNRhh5JHvsvke14UYbVu9+97vl0VQ+RpB5VTQqi4xx6GOAf+Skj1QHH3RwjLYUDdRSH7T0nQGoDVIoTUihQvOwsdzaHyUwku8dyU3SxPyH//ywBAXwKOOVRuXoS2d/SfQSgAJGGJx3+ouIB1QuvMV4sX/3+9+pLgz9gzceuVX6EJ49EsBcC32FtYezAHWwY487ttpn730ESABAULcwznnObrvtJs8y93rpy16qOhiosX30pI8qCgOwxGNukQIBy3zMwpriGkANYATa5w7v3EFrhkgRNStk/E6b1B7B/2kHRT+hz7AnYLijDAcFCOoa3H8ZkFC7Gvq2OFal9T9ZifZkedgfX/9jeeJf89rXKM8lr6mS53voOU3tqJl36XyDEst8w+D3PucIG4nojFtKZ1NEN3j9e5Mzedum+RbU4KBFid606y4xd8Tg0CIWab4Jd2ccnTMmue/776+WWGIJAVzyy5ijMtxLdWMKe4Ija+qHqdMq8lmYa6adOSLB/RyROPywwwW8Acg8b9/99q1WWH4FOS04W6BHvv51r490TOcmSSEyUDSlhMdeE9rJ/sH4M9cM4ADEotiF2lwGO3wX2ufiiy+ueSlK4BMBVIdIMONGlFCOjbqfYfdx3yftx1kBfDptaKOLnuoeGAGUp7qH/533Ly3uYRf8sIs7PdjavPjD9sWsACh1h2Rbv7R5BUsbY5uxbFAxPqYQOweANeYvuugiKdDgSWWT59DAk7rlVlvKKIMGxkGN95bDsE3RZ9iujteX+rwh4mA6xT/++Y/qgHcfUB1+xOE6nDmw5EVGeSckls4Sg3mY9tV1wszMcc8nGz9t86hpIEI7TOXC2ACkQNPaa6+95IGEbrL0UkvLcIhyo5mhZXUo6E2fOP0T0aiYJf0dqtDbiGFMKQJ45RVXVltttVW/zDDvM2x0qtA/5sjHZGYMp5AojcHKGoGqZc8skSeoKzaiuKXoJE88oTXmfrM3PObzhPa6oF6sVxKMK0AJSdMGh4pqBkodz8JDTp4BEU2AEeMFMCc6A98/VdorVdDWVKIY3+9/J2lgQCnvTp7LRRdeVB1xxBGi0gEKeMfttt1OFcIBsbw/uRKANCJDm2y6iZSZTAUaMIbbNoQcoCTjSBsxuomMoua03/779Wimzj0K10aAkj+r6z4ertM6SCiNRLGIniHFTD9iiJ9xxhkCni/+rxfH8eGdUyN+YE/zusnnaNiXLWpCJIpcLsAPlFr2MFMZeT7jASAGDLBWqdLOz22/vE3FMXEyIXJw/Y+uF7WQtdyYp5WsG+cqehw5JzgjqF6/4PMWjLmJXMf8Rs4aaiF5O+SykZiOihhRRBxFqCkSNWROkodFO6A85gplEoR4sgdWvD6c9wKFjv8GSDvniusA88x51glrjPnBdwEgRNBxtLEuEFbY/p3bV6usvEpzbtSM7qX5/Bp2f29bG6PPn7YeGAGUp63rn4IH5wu8ySs+rAejadHnwKTOUM824r5NOxh+RS9c3taZMYKG3QTbgEqXaFBofzSMnPwcjD8bmBwSSAlz6NA31LWgmjWHJDxhVHqgtdij6STOvsTL0lik4gM2rGdFfwe5VdoBB5lD8dRTT60WW3yx6ZSgxHsWx7tt6g9j6D4dczzrw77X6TDHe10/GY0BS9sahPCb/vzG178h2g/qQnj6SU6OvPpsXvIdDOY3v/nN/aIJpb7O+7dljtujawoLXubrr79ez+rqoR4KuIQxtcEYVZ4mJ0XtQmGIaEFPEyIYpYkkeGxvAABxOwoF6ZRUHSgsMT+EYpeP/0u0Hjy/fA5lkUTf1GjjevIj6GuoM4C0HXbYQUn2fAcBgauuvKq6/sfXSyHM8r4DimrBKKatRKOgKPG+Lg4ob32Qm3YOUgRuVa/go2qFPDlVtYaQX/Z7x/2gtNd13cfDHOfZl112mZwk5N3wDAxhvOSRcmUZ9gQAzNA+HtqW1rbhXZC9JWq1zba9wqCANoxgam6kdLa4pmpyftJIcx+YCmNhwOgk/MsuvUzOIiJXVtMiKkcdEdYkwAWRhs232Lz60XU/0ryAXmWa7l8f/atAJfSqAbBUOiMTh4XoZCE6TX8QnQZk0A+OckA3fN6CzxMQYP4wX1FOBKwAYKEvQvkj+sS+TH4bET+EIIiscJ6QBwnQJUIHCGVtEa355je+KZngW39xq0AWkRRyuFCwI5LJ/ZEgRkKZOXvvPfcKqAPe6C+ANCCW30R0AErM8xhRrDvThwQXjqb12RJD3qPtOBp9/vT1wAigPH19P+ufPKzxXbg+37jVyFJovMYQ1vUp/Sh9yy4bR5M3bggwENtd18slo6zt8A6fFxPSu4xmzfgMHOZJH3Do3nLzLaIdwL/HQ8uB6OT0dINOVcBMD6mNtKTtTRO37RVNjHB7+DUVksNfFZWDghiH3ZHvO1JUlXmfNW/v7l3nTanv0u8m0qRdurnvmtIcD/Kgnqu1bfU7+IapYV83x5N+q21rxzkuz/Uf7xeVCkMJYwAvpnN/uD8eXCrI777b7pK6LdJ76hwIJSMhXxd+Z1eVnjJF4CqtNzK01Gzar/maa9hXiGBA98JA3HrrraNCXKdoQaEGx8D4hDlnCuaJJ5yo/BTmvAseAsLxWKPixVxfbvnlIkgybYb1QjQLw3H//fdXhIPIJ9EYF13lGgDGZm/dTLkCqI458btvXrqRpbUUPiPnge+T2B1zIiznWoqMNAHU8BnJ54wrNDfW86abbBpzzXgGQgJ45lEhdI2ftnUXP7chHuqzmM7HfSzLDOURAAAYolr5uuutK5rfFptv0QONQbEw7p0zOcdTdSznft18y80yzNd42RqKOGy22WZ6b4xh57j4+QYNaV4KkR4ED4hqKol+oiB4ka63oFqnyGHI72O+GFCTnwTw5XMS2m+55ZbqwIMO1DhBE7acNnsCoHnXXXfVtUTmASuAeu7lSAegAWBDJAQqKcImKKd97nOfU2SQ/WattdbSd7beZmvtMQAQPkMqH9EIpJA/9elPaTzI3SLqv+yyy8qxQuSEtgBcll566d7zQxRyphXmwmQqnp2jHJShj8nZ9QsjgDK7jsyMtGsYgNL12i7h+TqjJn2HNuO/y/s+1QClybjMDOaiEdH2DsP2eahube8QGz6GD94rkoHxVKl69kRP4Sn1uroqcK3x1qUtCSBzPQRTVeyttNwxqjHkP+Cpw2gp/tRFRkpz4+no7zqgVANQBqICbQB8iD53v2Ic4CUm+R1D4uj3Hy1D1tRA7DS439A5MAQcVVChuoyCkxuIdQZ6BGzJejBIxXAi3wEJ1I023Gh60bWWKMzAs2ZgXzGtxdSuKL7Q5V55A7LvOLpp4I+hjGIYFbf5G0YedBXmNmpfyvcILvmUs6/k48kegIMOhdeYRG8MNTz/GIDkjPztf/+mPI5H/vJI9aY3vikKImDEKom4BNxq3vPBPz2oZH7q30CFEtUpeN+LkYzCPHSek69HfploEoYwOTXcz3Vh2G9QjIOWSs0NrmNOKrKbNrxuTiTvoSiZ24qYRqDz4fDAyCVqs+ZaayrniCrsjjTRR4oyIF+eAt50rdat58J55fFXlCrUKCGiBl0KgxujnlpFtEH5JIWkTN/Dstz8++SPnqy1SSTj2c/pyTM7Ib2vQnyy35nqaUefqYI/v/HnMvqZR8wncq7YlxGHIOoOIEG1jog7c9f5IkThoVwRQaG/5dS4//7qll/corOE2knMG6K2AG/2cO5z6KGHKiqOQMRb3vIW5Vrx3zgH6CdADXQ4riHKQmI+AgpEe8l7AdCde+65yn9BRv2cL58T372T4ywdvy57p/ertn247ZwefT7b9MAIoMw2QzELGlK3iLsubi/w/Po2A6AEUIZ4nb4wbR0IycFOF49Z03t3ODz7XsEHyMw+t9QvTR5NtPajdzcVAAAgAElEQVRJ4AyVu6GQfPtb3xa9hCrkyK8qlyV4tnPaVx2tKkaBclBWE3GIzQ6gyYpCNs6oj4CHEz428q2NAK7L/Eo9v7kXuA1ItM29ElBqm+P52hjyEJTxguHj2hBuY8McdfI7YOSPf/ijDn689hiMph1hvFB/gH63N98UFRlDJZDS9K6FueiEb4GUifHqoQcfkgcVehM/afG1zlLSXRwWhX0FPjyeYwzVtshJ6xxP2hDpl5OVEnmnTEyRkYaiGsnvGIZEL3kukZEoH4x4QaAx0hexOGuQFJe3PSjZwdWnqj2GHNQgACX1guZfYH6BIIPOPsO1wzzBScGYYAzusOMO1fzPnb++AGy+fyVrywptvAP1WABiFL60MRmpbuE7gBgDYihu7sOuczxVh/NY8V0oSkRuMJqhCT1rvmcpikIUwPPZORN9nvgZ3ZuDEpUpa85JYn4BlHbcYUflA7l4ZFQIK4Ben2Xkh5iCx7r9+te/rvpVgidESKb2FBBzgRP6hHFAlY8cFvJurOLIHEFh7O7f3C0qGfcBNBC1AHwgtYxktnKRQoSXfqIWEGACSiZzhXX7jre/Q/N2hRVXqC695FJFaaGocQ2KedyLfBZqdVGFHmAOgAGcsAfRdvoECWgKQRIhBMRAQWMv+u3vflstsvAiop0xnqhPMo6eQ7V032FslZK9wpoecm9uOy5Gnz99PTACKE9f38/6Jw+7uEvGaJATHeCW54ZsenDOJECp9UTXvU+dQZ/3aNf+6LKhNRzsnQeypj21FK9wWPlAFD0kJIKiMoTu/CGHHBJVveR1D7kN9gR3PggaPOCi9AR1HBmkE72kZdFUpkyRR46cBHjNHMaoIxUBShcDIu3MUp93Gau6e4S/19IYm+b4TAKUGZ3jMvqCAYVB+LYt31Y99znPlZHx+v9+vQxIjAlylMgTSCMnRW9222QtAMOU2097qEuCehRGTQQJJQCfPKtujtcC2YYIGrk5RAsk9ZqCsLb1X9qnkjmGUYnhxW+kg/HaIzcMIAF8i6IViqZifBKx5EfFSMO+yW/X7HBtjaja9/i/dH/+Ta4AuQB4maG/8D0MuAUXWHAQxPKQtD+y96QdNvxIqub+9tbHS/PxyRxBBlaMLcnhREdojyMKoo71NpieMyRIi0PBYu1jzPK3NKFcz25xErntBnz0O4AORTX6nWfututuEfhp7wmAMKU61s6j0nyvaZMVrXgG0RP+TQFDKHjk+bjQYFpItW+rcR4UuVEBuJKzwvdJ6k9rE5kOOKDAGArzErGhtg+G/lJLLqU8EgDy0UcfrfwXojnHf/D4askllqyWXGpJRSigaFmW2tEu+hKqGUVMN9lkE+WQoApGLqNV65BWJrEfIAEAISJDZAzKFmAHSiUAiDoz/vG42TEmaluoy2OVLwNVr4f490ALrgV6Q4zZwLgztiOKV9suP8d8PgIoc8xQdWho3WHQ1VDPH1GKZjRRD3JPdxdPeZMx2RTl6GLsNnmnS0CsqYuHBSgz0ueZR9fFv2T8BGlH85GhiOBlJJmRw4QEatN8Ui9Vk7evaECU+tzcaLx/4z3pSQ6mC86/QAcxCZZ4b+E0UwF7vmfNFznaMak7JCwPeFe79Hnapi6Rjg5LJV7SdY43AZSZmec1c9ycducl2ADGiwkPHerQnXfcKY8pXl7kTPFy2oh0fZq+5NEu/VJYw8oNIKchJEPTBvIeoHNEQ6vLvX1N3uelMa0BKLQFuW3ysGT/QvMJbattQt34hL87+Zy+e+zRx8S9B0CgdgQIAwwZCNlAdl6KI5Z5MUbTjxwZAEzpb2PjqnZPNMAVu1Elow0UfqTIpOqMlPbZhj625De1X2g73u3555+/GwUqKJMxZ0iI33jjjXuOjmB0plE4/7cNcH4DVkmcJql6QAzA68Ztz8bCURT6iQRtvPibb755tdDCC0myfOWVVpYBbmqUDPAQjUzzPmZ2X4mCDAF4Macuu/wy0e0AB+R4bLvdtv0FMAvjEWleALpwxrz//e9XfsirN3i1AJv7NrY5O1tY84AKQBEAYbPNN1PU8IrvX6G1Tn4JfQ6gYO4wboAW9gBHbgwMDSyp70PUDnoh+Ty8F/s2Cf2og3n+Rgra5DQBba5R/aANXj1Q94XvCJxPm/4Czk1jPpqK6kKSXium0HVer017S2n/HgGUYXbj2fraEUCZrYdnyMbNCoBSR3/JDZf0wGnxTNqQqD1E6tr9FAKUWgO1wQAueoHrjKthhq4mIuTkUW5lSoD47UQzgizkQ39+qNp/v/11MCEjCW1kvfXWk1GFwdpqvNWB0pJRF4xGvGd4WOG9c3hjWPFvEnU1xiUqkyZBoS5BbsCk7SkB3lkNUFKjuWmOlwBKbmyFaEcxajXkHJdhETj20bNLsTNqzwQJZ4QTGAMMD/4m44Q6Ba65UHqfBk+8hiirrRMpg8iPTpuUIY0SEB5e5piph63TvS7qWdeeAkCx8YdRhqEVDdRU2KE0fxrmuPuZS/Aok3MA2IfaAo2NAqoYmNAW37TJm/pyLfx8G1zy7JNPEd7VER76TfkyYdygeOFM8Fi6cKvkc08/QzVWijUzajo5zZ9g7InMkINw0kknxQKHcbsuOGZoH953ci3Wf9X6UUo5FVwwWIlrO4BDK26hrkbEYyC60AK0+L4prFCXll1uWeXmmOpELREiF9SgcU6Fan/MNVc09PVuXUBvDpKS86VvvYUo2T8f/6fG01FiEsK9vopDkaiBqUk4lab1hB1ILIeOBc0r/niOZ3uDa1/x/M0321y5OCpUOTFeoSwG9ZBcRJLUoXoBaAEKnntO1Hex31739F6WeyDVTd4Q486eAU0rpSmyv0fK8ORkBa0SKrFBD+2j/3EWuKAoa5LvMGdIpCdyRL0c/VDYMtBD5TzL63d1WbN1G0zJXhkBlNbteE65YARQ5pSR6tJOio8PYzDXGQ1Nz6oz4vLvlIzRYY3Lru1L21QXWamLgNQZL3WHWb6ZdvHul/omP1RntM+DR46vY+DAB0bDH88XSZN4I8UTD0ZcKqsac39cQKwl4sQhw0EJ1QiqAd7epZZeSi2Hs296wYBXvQ5o+p1LXrBS/zTNvSYAUDcn6vq86/XDAK5hAErDGo7FMUOOAwXa4Om/+4B399GMzHUfxhPvSJ2NCn83ej6DUfqnB/5UXXnVleKx2+hpnEuloqLBcKk1LAtr2kYr+SDU2nG0SCCJytoY30HdKRpF4+O9qtdTJiJNyJEMDC1kUIlGkQQPZZLaFhh/ACCS3IkmMOfJH6Gfefajjz0qRwD0Oq2JUHE79nmSiyLPPHLBY+N6/hVXXqGq4Bh2+m5I9mbNQCs6/vjjq1e9+lXVhhtu2FNKm5gSpXQ9DqlIgvNDMDQdvbjkkkvE/YcGhMGvKFygZfp6G4kYlkjYYlxut/12MUE8OmNKToJ0bYbPTfm661d3VSuusKLuZ4obl0u0Iwg3RG99NaYIAFQiQOG6667btyJV7O/JJxUlJh9llVVW0V6WUruaqFIDyzsYynE/TNavpd7pcwx/IhUqlkl0YKyqvnjWF6u1115buRR2tKURgRjJK6xdPkPIgijMHnvsoZyR3vTvgdYYhQvgUcIYT07VHEEC+OqrrlbBUIQZyGWhn4hq8BnOqDRKageRwYnnup9lmpkT9V2cEeeWIlVh/dAGgIqLKpKQj0AHuXDMKYDSqquuqjGmBhE0MUQ8mHcAcIQhUP7y3CuNxVNmq9TZGV1sqNE1s1UPjADKbDUcM9eYyam92gqdf7oCgNwoLxxQnZ7ZBaCkberavjZPe4PhXWx3G+XExlXy5XigdwEeXUGe79/2fsHzndYPwPtLouu5Xzm3Vz9jspKh5YOqL5pR52kP72IPsD3EUGDQ9id5ksrXNmhdabzTXEgvagLVGXjp6+cuD+o6h0pz3GM5zPyZkTmez6eG/jCIsBfzN7/+jTjjePltJDnalgLFgehf3neJsZaCDdNpuBxjBIOZopwYKssvv3x/vkRTP3XZlrI25BQYqyOd983zRPGSp3muuacDleAhVncGJS3VSQl5C8x5EuD5TYFDjL277rpLnv/tt9++evmaLxdNxkCD/AoMUhV9DEU0ASj33HuPEpVJCCapGMGIlAbH/SMgSKpzn3bqaeLxI1trYQEXoJTXeq4pUlc66wtnKboCfY/PUU7CeLQxmxaA9JrkfckvIIcECubKq6ysNp75mTOrDx7fS2pOwS1jjJQvoAhaGO+pKt9z/T97ZwK261T9//s951BoUCEkImOm8DNEkjL1S1RSIVTIkAyRZCpj5hKhEKXBPJUIUYYUoRIyxK9EcozRpHPe93991r2/+6x7P/senvd9z/S/nsflOuc8zz3se+99772+a33Xd80ZPf/WDzgv0nHVO5Ws1bSVSAz0tfXXXz8CK863Gi9zzFEBLYwvClI8HzQmAzmAqUDZU2RIfcmahnGO7LEoWX1HiANYkvdfBrRy7Mg5ApxA56K9AlaomWF0o3KlSI6n9zHn6pSpLPI4Mlzc+PMbi2uuucauvfxblp8WQXPKYQKyjAVJ8sxL5MNZb4lUQztERW+LD21RLLvMsjFqSl8ZLewbpxdLLL5E8eGPfNj6kfEl2rnYmxYrXjPvawxsPfHXJ4rH//q4zcNzvn2OVZw/55xzir333tveCSjD11x7jdEdoY4ttPBCxQ6f3KHYbPPNTL2NfCOiOvQhzjD65WMfK+u9sNcA6pFoJmlelLFsTmuX9VvHdF3HmauDCEo/PTtLHzsAKLP08PTZOCIoY/10MSTqjLnU6Ozoic6FfON3ueepow20RY9y4eC6/srdo87TPyP73PWpNnCzo4M6lML2fIdMJLVToK5gfCk3RQZHJcE5BVbJ2Ck5GG47PHES4qEWqFJ8BRjXeV3b+inXv9Ojz2fGHPfe/dAPo5rjASjIWMXwoUYF0TIKp0GH6Um8rXsvk8hWJYLiQJO+9xKsGNQae4HdCGxyTpI0itaHE0DzXJS3Sy+5tFQkCtGLSvXwICjAfIQiQySE9mFMYbgDqqHGcS0Sfw897FBLNCZ6Qr8p+ZfHRyqVRGW9J/Lcqz8wko84/AijVB1w4AFlVCfUCYIWo7HASOTeJBtjOPr+sihBACcRWE2ZWhx++OFGpSPCg8cdehA5K9Bx+IgWZgphVBWf8t9i249ta4pjJN3z/BjMGJnkcjA3uBcAkw/GLIYu3nArBBmS9zG+5WgwoDtpYhWg+HH0QIV5OaWka2Ekb7RhKcnrPegy9rkfx0ELe/2Cr7fID/eRmID6R2vKf/79HwOBGNZI2pJ7B0XJQDNRpknlM7U6XUIxTqMlhT4UVRZaEkpkAIj3bfa+2BbGk2Movsl8R/KYqJeixbZsCsTVrCumjka0ZGiC9TkqWMced2wUXFB0zwQaXippmg8+9GCxycabGI0SSXmKVZKH8qpXv8roYmqDaIO0YfPNNjeKIhExQNAhBx9ic4MoOpE59gGej/mAmAkRHaJCREIoPEq+C+8VtDEojdwLdTjysJg/gBkEKgAhRBSZZ9CIiUDiILn44ouN6guIZJ6yJkXAOT3Wcb9n+f1qAFDadtrZ5vcBQJlthqpDQwVQ6gz4DpfoLNHX5lXu6vFwhlBnL8toAEq/C2TTPdqAV1vfpOPQ1WBOriuPsjZn7yFVHRRqNwAo4KMjBSl+fCUfqCGCIuMQTzOGAV48+O1o7fNb5JzjaJUR3gR26uZg05zNAcsZMcf93My1eybMcctrCC8KRglGIYUDjzjiiOLa664tlYICLcjqaWTGIhvtq/GSi0ZlSdFBNQtOPREIPKQxatYE/rsAT3dMZR4FKoy6n3kNhQkDi49FE0RfDDlAnG9Rv5ERSyQmoZh3AOoOtYMoMIh865sWe1PM87EaQhMmlFGKgOC/fNSXDaDICPYRHeX7cDw0JZLL1113XQMVGLLQb6RqBBiYPHlyseRSS8Z6ImqfIpqKpDCe3IfoxmN/ecxAD3/f73P7mToe9SxUGFHPyTzAcCRqAc1GsrTqHyJft9x8i7WPa2OYEh2iNgfvsUmGh/wZgS8zzNNijxqEdDzDv2WIKw+GwpEYs+ka8ewzz5qnHsqSgZjhoMZGUr7UwhjboZKeJ7lePc+PrvyRKVIBXCIgb6OihbYrGqw/X/j7CwYcGSMU8lBRY05HqqDAYFFG3QC3gMfXvPY11Xy79D1z64U9kxS+iqKAlnn0MUfHXEKeX3NeYAVZZZS/mOfc79Of/rSJHjCvvGNJ7yRTlsjH4UccbuIlqPoxbwE2gA2ifazfFHvEuUQ9HoAJKmUAMyJ3XFtiDbwj5En94tZfWAX7b5z+DfsdBTDygTiOKvREywDQOKsYK71zzKsYyZXDYrzX8QFA6WLRzdbHDADKbD18SeN9BKWrQV6z2cjojXfoBxSkoKNfSpNu2nHTiRSEjKGfTcjrl4rSBji69nW6wTdRq3IbXs6IdFNAxk28TeBwUxEbOswhXzwkGiLR6+jblLTHqAkhuXHT925qXjTkbTGCxPn39SBkDPs8F82jilGcvnN13vS2d7Nrv492jmse1wFI319toLXuWermQM37FhOzQ9QMoxDvPBKkL7zwQnHY4YdZHQL6G7rOtFeplIhVFEJ/t2nmIh4ypBRt07h5iVDoXRhryNHGqFzwJFeiKMEg8de0LnXGmufP22/DZZFDFR/1UR3x4pXQi2Ed55oqxZNvFXj0V/7oSqO/Pfzww2aYYcCRR4JqEVENvPAcS7+RBKxihPQNNJ/nnn+ueP0CZdFRgEQsoBjyvvzaEilgf3vCqFVQnQ46+KBi/vnmN8/1Ju/ZpFhm6TKHQvfmuopM2jiEAosWqQqA33IEpg6bAUlEFIC1y667GO8fw/2Ky68wWhe1K+yd9kZg+DvXow0YuHjIAW0Y9nqPre4H4Cwk+HvakwcXlT1B89PR8qRQxXH06d577W2KZR5kYICTv7DCCiuYcWtzwcnyWm5EAOHKj9C6IpoY/Y7hDcDC6+9Bana/8lHnYsSiFAJlROPoU2oI2fjTDxPLqJT/ME7kaZD7AZj5yEc/UtauSfs8857rGSUwwDu61Ue3MgDA/FctFwE8joNGRcSMAohE+hAwgDpl4GloKEZa/JpLxI/Ci5zDMzFnGHuomMhZo5JGJP2hBx+yZyCvB3DNOewP0HWJJL1xkTcaFY/8E/UVc1aJ8dxTxVKN2khxUWq6OKVGiwTNMSlb0LKni0a7jvs9MgyXrRcTu3r82jaYwe8zuwcGAGVmj8B43n80FK+uxptfDKZZPfVFkfzG1Wbo+etlFp2cVnyl2+qMQyfpOOboTNs4OcNA/OjafCC/uaf92mToJsZAbZOcYUhboBVAEcGQoW4Kxhr0CgwVNnjbSIL6lgxSec7Z4NjoUDOCGgDfWIahaAuqkyEDRjKaftw6A5Q2MNg2DrnfZ+Qcz70naZty49jURr0/eHNR8Qq0HjNU/lsaWxht3/72t80gP/mUk82jiZGAwaVEV0mSmoJP4PtjYDDGUJz4TrkUkinGcMEI40+M+BdfeNEKtmEEQf2AWiRDneMw7LkO12Ne0QZdUwYO7eB35USJrgSgYr4CuPhgRNP+/7z0H3tOjFeMqO9/7/vmWea58AyTe8EzcW/m9e/v/r3JXkO9et/73lfs9KmdSsWhOeY0yhf3l7FLmxB9MGrThAn2jJLRvvOO0jjU+6FEaoFzjYXAm8C61Lnuvede887TPqiRikh4wQpNDdGEZJzHa5LkP3VKlKelKCc1WUiaJhJCBfE999yzBHTUlwiRI0vcD8nxcuCgTIahS82LKEMdalJIiUyAT/kVsZZOsmbFdz4B6RIyeOm/LxVX/fgqKyiLKhmRFDzurEVQgAyEhbwN+kU0M4vUBadIpGyF98UM/fB32gVgYw6SKC5AW3nV0nU2UMIYb+hSzMG11lrL5oJR4nzEyFEF+U1ruvIuyAVhLhpAlypV3dokkYgQ8eQcaFsAB8Am5+sd5RIADa4PGLrkkkusvhGiJEu8eYnYDq+qZkvO0JC9oySoA8JVs0Vgl+Nj1G/ihGm0vaEighBFlTQ3RM9SxMYrfRmYCuBS4gzm/Ag5V5VCmuO5puf2Tg9ABwBlNDvkLHvOAKDMskMzioalC0GbVze3cIzW+dAWJWmKhrQtYHXRmzrQ5Lsus0lVvIxpN4/2+Z0RiQGE4eNlOnsSTXNt7GfIO/a3NhH+JB8FNRrUcEiMBbBgLJAcyYeNSd5U395DDjnEvJ0YeqKieLWknmanofzcGIz1+XV+S1Qp2++jHeOOfZ5VphqvOZ65jigk/HnXb+4q9vnsPjamFNBEGpXk1qcmP2VRDz54rzGOMHCZAxg2GPwYFSTmYoxB0Vh+heWLm2+6uUxGn3NOo4RQ74LrAoCgkUCb4h5w0UnMplI6QGGhhRYyI4t5RgQDg4n6C7f+4lajOyFP/dZV3mpgguthPDEXAVvw/XmH4LhzD+hZqNIxB9dYc41i1112tWgeSlq0iedgbnMvuPG0hfvzJ4pcqEQBEmgndXru+f09dj0iCAAQePlSN6JyPDRGkuFlXFunpZEJ9777qSyAIWMOg513bqmlljJqjK6lyFMPAJDUcwAORvcKhRgt32DqVFNMuvSySw1oEKERGPGgQ4npAoHXXXudGbHv3uDdzUIqXec4YDmADB9d4jv+B5w9+pdHi8UWXczuBzBhHkDN8lRTXcOvPXKWpOtKhSo1VBiQJAF8nrnnsSR/GcgxYhdkflNAz3ygzRu8ewO7RYwq+hvWRUeLovjBeT8wJTbyZ0x8YGpZsLYrPdoECqZMKZBQXn311e1dA4QyFxjLXXbexcQamNPk3JCHwtytnYdhLnrQ1xMhDRE5D6ayNN90Xc6tr3Vr2WjX1dy71LTnt+0dY2lHP3vw4Njp3gMDgDLdu3gG3mBWBSgpUMpFV+q6qWmxaTP6ZFjUGbO5e45lccs9Z2iDOMbZxxztPdN+zDxnjFwEA4tN/ayzzjLj860rv7XYcsstjYqy5hprmhHKxolBakmoI4VFWfDQnvvdc+3qsc5DjYEWN9Gm39NOGO3zp/fIXWdGgfCGsS+toIZ1YKxzPMwxDFnGG6MbxSN48nzHWBqVCHrRSy+ZIYQSkkVPpg5bVAZvMt+TWM538ujK6GHeUFmciAjUp1/f/mvzXnMNycdaovV/pxjY4DxTW5oytaxXgYc61HFRfpSpX4U2S4FOc1ARBc7j3jwX0Q3aT2XunXbaydr85z/92ZKO8YhDayEJnmvIMOfvRH1I2v3nP/5p5wg8cE8Spo2+MuccUXGIe5PkzrUoPkobfP5J4xx3YJznBmjx3CQpk0hPjQ9FveKMyLzHZoyHBG3NHxno5BRgsJ7y9VOs/6wmiMvdULSI84hk3PHrO4pVV101vtONa1ATQHFzWFEO9SV9qKJ99Ns+++5j7ZezBhBIvR7GDeBp0suuwKYoQTH3peZ1EV2MnxkjUcaoZk+EyOdECVirntTZ3zrbqHC2vr3sZdVisrn7aVySd5fn2/0zu0f6ktHFnIxyz6Uy+x3jRd4SETYiJgAc5gXzkXaSJ8J9qEsTQawuXEOvS+9biVq3rbFN62SXfTbda/s1e0bjTK27Z9uz9tu2wfEzrQcGAGWmdf10uHEdQKl7YcfTeEsepxL2znlDUkpLrjvaFpqk/RVjvG7Daev2tnu2nV+zwU8XgOLa0tbfSsRkAxedAgMNrzqAxRRk/vtf83pjBCC9Cv0LGUloMSRpQqdRsrR5HYdCgnIdPWlGbGwy/mfFOe430NF6HbsAm3AMQIPkWrj5RBVM5Spww62S+fBIjOopUhYVpJDGDRQXFWpTLkjZxaUELCCHJGcMQgoXypDmT4xFTxXkHnysDSFHJNJ3wtxVzoG8/xxXoU4FCVbuK4rVjTfeaAYmakXQYJB+5ZmpHQK4sNoiARRh+KrmiL+XAa/QJkUgov0XcnKIVERFrDRhvGb9EqXGaEvUX1H/kwheDFmUh+iRvu8pyBgaYbSjoqQWyTvP80Oz5B0l8R8PPJEi6p2QW6B8FdVl+cN9JUUIeiZ9ZONT5+aveX/q1hUbx1DbRbkzyAWTc/LRj37UImyaf/qTorIk85OUjXytIh08smhzMbIUVAnjEie6LhSwMA/9eBG5g9JHtNBHYPg7kRzykahxgwqXfRxoqADBHis/TtR4HkAL2itS18q5Ui2e7PaQ2xPC3CPiBzUT4EZNKeh79AtOIYk2xPc4nKM5U0ebreQApiCrJpo9y+yd/azjA4DSZo3M9r8PAMpsP4TeSu3jYUZrMHW5Rdu1u0ZQunjE64xjtbNmc+jyGJVjRgtc/P3b+qXvRnUbexmXJo0ZPLPierOxkvT81yf+asAFg4j/od1AcWFTJ2cFyoE2sXi9YHz12Dxdx7fpeUfb3/6a49XfuUhVG3BI510/benizcz0D4YJ+RrUN4AeAnXECtuFpHOJHpgqUjCApTRlEY6QgCsw6w19RRkw7PCKU0cBmphyF+RBFnAVtbAyHBS9U4Vt53GWhzvmPwTwK9lfAQioY9859ztWOwNVOWovrPfO9Yqll1q6jHIEWpSKH5Y3K5Pmo8ef+4aIiCISigApssP3HP/Pf/2zmHuuuaOh2CWPzd6RUHQRz7o+4uxTEBL1KoBFzDtIPOLqSy/RS+4Jhv3Kb125kvcARQ9vO+IVUdZ3wgTL90Bx6V3velfxuvleVyp7KScl9971OcdjLhRQELW0Z5+zSBfODChcUiezuTehLJKpz8OPPGxADdUx7+jQOGRFT8I7oTWoQqWbOMEiewCgBx94MFLppOCG8hkRNBS6DAAheBCoWZJ59mNVuywFgIAjB6lfihcSjeHD+VFQoA7kJAa15h9J60RTEJ0gmoJKoiKIPsoUcxpTkNFEh2rbH2lTjVOt5/uuDqf0+ce6lretteN9v7Hsw4Nzx7UHBgBlXLtzJmiPm/kAACAASURBVF+s6wLS7wvf9Fh9bmzZhPeuxlub0ZdZuCuRiy5Rm7pnHe0i22VM+rl2rr/9JpO03xthpjozR1kzQJx7UTMidct73ELVZhkFlc1S1efTezdVDe/n9einT+oMrvEay9HOcfUNz9J1jvtzcuNaY4yI+48xjzwuXnpyFEQbsa4Iz+GTp5XQbT87WlF8b8J4ag4o4V3GqN7nqL4UxBYsdwKJ2EmTSmCr+ZL0pcCTQIrUsCTfy3yllgdJ+VC5iOKhPoRqGapUZuCGKunRsxyoUfF5QvTDK355sBGVx0IbBeSg2HAfsyvT9vvxdGMiSptFPUKBQh+hwWOOLDQqTVGtzF87RKusEOekknYG2CQP5wsHlIUb9R7q3f7zo38ujjziyOKMM8+w36F1IStMRXqfgC3jPBq6/v3oc477+QC97qtf/aoV+/NGdCWCF8CRqULNMYdFbYn8LPyGhaclqIdK77HgoVvvK3MzKL3ZWhZq3IjaxZw76aSTih123KHY+VM7FyeceEKx8EILR+llCRnEyuqqQVO3riZ9ZO3gv+ERG0dqf/CcRi0M9VVql7kMEGD9BahecuklFqXGWWQKbgHMm5gDQDfn6ErX2ppjYns6PmM54cs2VPJUGvaZxqV9Rq/lY71fP/vU4Njp2gMDgDJdu3cGX7yLMdx2TJt3Jn2knPclhOPLdc5cmOWnbgEdS5tyhkJyn4rKVLopS/Y0GJF1lIu+RzLXhjZ6RZ0nK9PmnDc3qmeFDUZ9XomghEJyoreYWpCrgeA3R29sRNpEGMsKjSAZW2/cVvqtHyO97w53J4xlPuXuOyvOcbUzMeIYS4qrkTtx2mmnmXHjVXZkcFSMdb2eQVrVG7JShfKV0Z96+imrio10aZTDDcpiMuZl3HhFN0UobLoAWgKNR+CGOSkVIH4jIR9KE0nNJLQTeSCJ/Uc/+pHVBDFlpRD10f0UKakYV442JlqRpxJ5qpF/HmrL0I+pulNs/zR0Nm3WeCPQgX3aBeUN4ILcKzVYMGipFWIgS9XTi1JmWe8bqmSPPvposdxbljNpYW+807eKhAGkqJdBpIDxpvAeIgGoVIkeV1fXRGOkddLTumSMR+eEo9rxTIgNMD5bb7N1WdeDujRBTcwDRkVs9RsAjKKCCB0QBTPxDaIaUvBKjWFfZykTFZDKFm2nTfQFoEFS0jK6c46CClUq5wBI7geo197Gc0F35Hnevu7bK3k1XoXM97HaoPwdJH+JyOy8885GrdW6W1HPChLQlX00gFntsZV1N1mzUhAeJ2yd0887VZoiNH69HG9g0LaO+31uerZjLHvR4Nwx9cAAoIyp+2axk3mhazx72e9zC4ADE6281HQTqVswUmOqrtuSBa7Cf3ZG1HiAiEhJkbcVj1XQ4882r8m47trnLdeIxpOPTqSNSa+R0EM6AQIdlNtQmubEeE73uj5rmysp2PVzrgms5jYwcbpTvvsM7PPxmOPyLut9RTGJAoOnn356rFNSSfSuG8fM2BvdaWQ4GpBEZJBpveGGG4xWlFW3yhmXwRtrUYNANVTURDQxVWqHbnj0l482iiHRks997nNWsJAkfY7FQ/7ZfT5b2mq+OOhY1pWQsyIQRX8hBjDvq+ftrM7UtG7I+OcZ6U+ABzK8n9zhk5VK8txfAAW6D9W4KYSnfu4BGcGQpE+g3BGVwCOPwYwBDC3ula96pRXvFAVOBnCk1AWnhfJyBBIV+fLRVZOqDZEL8tNQYjNKIFK5L5uz6pDya7bzqCjyw59/f+Hvxate+apSicwVbKz0ZQfD1wxwJ+d7ztnnFNtvv32M4qm2SWMOTsd13NZpB0RNGGLKf01sgaieco8ESBXdtDwb5YGFuQs1DkoX4BvRiZj31W+0fwbunT3zvM2x1mJnxOvVPXNbBDq9/qCS/Hju1DP1WgOAMlO7f5xvntZBaXrhc+CizdjLNbfOYO5ybM5o9N9NR4+7wIB5L4cmGH+aDaSHi9zFi1Nn8Kcb3mhAzvQylus2fe8B1hzpYCB0nsld5sto+3wUACW7Oc7IPh/HOW5e+ilTi7vuussqdWP4qAicDLMK3arLu+bWBPOQT5xQ/OPFf5i326p4i/5U54kN55vxSdL3cBkdoB1Knkdilarg1PRAoeuRRx4xSWFq95A/IMNV9ByiKhSt46NciNr51w8ID3NfIIFEaBKXaXdfTpHMmJrxH5LBy9dqpLjwgguLNddasyxYODxihr8Zs1OHi7PPPttqlmyw4QYVYzgXkVZi/ns2eY8lxRM1AJBgKBNZQfULhTNFrCIIwxESnlngEGBj4zLkxA0s3BpobiOFSQZTb4fke2pzWI4J0aGJJX00m5OWDJDA9EMPPVQstPBCFh2ycQ4iB9nxrBtLF9UFQNF+ok6IfCjKFgURlDfXtGA1RQzcb4pKCHBRq4TiiggSAFR4PxgDPlYhPoBTxpCij0S5oO4hCU6V9godU+3zTpS6Nned47mx6bxwZw5sW8tHu45r3/H7ate9016ysTzU4NxZqQcGAGVWGo0xtmVkaqBNtG0SOS9002LQ5MFI29xkzI6jMda5q2q8O35zwfDBQGIT6WeTtXVUVJUufd7PItu1z0cbQRlP0JEORgpy/O9NIKKD17Cv/k43uvGe47nnnAlzXH2CAYSBh5wuOQ4oAmH8YRDJuPd5RF0MSboMwxEQQe4Ahh4G6p/+/KdixRVWtB6N0q7pO+D6QkBCBqRyALjWD6/4oeVZUGTugx/8oClSLbfscpZvEulPwTvOveDpE1Eph3ekb2Wq2rVDORAUmxsZLs468yyrPq9njJTHfjzGgZokNS6BPEXOoPcATChk6EHCvffdW6y80soxfyeCpOTeWscwhOlDjPN11103ggzui6gAfUpOi8Y8jZ4wrtQpgVZHjRlUwiiAKPEBU1eDfjVhghWJXOtta1mNGhn+MUIRFNCyfZxx2JDMf8EFF5iRjghAlqbq3+MMeDCq25SpUVoaEYeTv3ayRRElSxwpTjXt62tdcUDWqI9EkALgvu1XtxktkYK4coKZQAG1Ye69tzjhhBOs2C39akUm11k7josJVTjp5TDBm7e66b2O5/Y1tajOKdGBEuaplna5NlDYde/kOtOzTzobHoMDx6MHBgBlPHpxFrlGBChtHpUmgDLWZxkvgNJk5PbTxpxBHJLEVbeBqIkl506aGPn6XY232JQufd6PR6nrM44nQBnvPm/bqNJ52A9A6dLfdQCla9/WHTeaPm/x/o6lSaI5GTc+GJI3/OyG4ltnfatANSrmj0ycUKVEtY2Pb1TIPcCAwqi+5957inXWXqeSP9HzLoT5bsZIUBPDAWDRyokTjMZ13nnnRRlrkvp5F6HKmLOABHvRj0KSNXQaErKpxM0nShLnDM9++9wbXCOFRaD2/8L+vbSlmjUla1BmPO7Kx7BoUjFUnHHGGeZ1hy4FqDzgCwf0VFOPctCa05k5+H+P/J/l5+y6265mrHMOHwAQIJBinNzb53pYfZwQ2dlqq60sFwIDGhACRfBXv/qVRSGgjeH1Z3xeMc8rLNfFwEvIMRTFqicBv25NCd+LDvX8c89b0UUKaVaiRKkxnBizHlhYhGJ42J73hONPKPb9XClwUAFjbQCl67oSxgFwZAp3c8wxLXcotFl0PCJWl156qVWDJ7oJ7e7V877aQJXVjiHxPuQhSeK77l3qWSf6neP9LDR1QLwuctL1+DbHXrpuNznr/G/qiwFA6WeUZ+ljBwBllh6ePhsHiyBn5KUveBeA0uWYXPPGA6D0uwA2dVONMRE3NhlRQS5TCcV9AZS0z3N917TIqv2j6fPRGMvJJt9jWNU9T9fp2LZR5Qzjfoxl3/7EqOy8seeu0fX5RtPnfRo+/XoBU3UnlJyOO/Y4q6BOwrAZpuR+SJmnbQ64vhDAkFzvM888YzK2eOrNlpBKV010jN8BJRhmJBRTowUPPTVGyJnYeJONzYtsCe9FSf9Ssjr0ITNiJ5W1VDBAzz7n7GLHHXasKg11WYvqgIUDUjKwMcqpd0Hic8XorlubUkM6eYcUfRCNKb5zQ0XxzNPPWP0Qoktf+MIXYlI+Y+UVyuoiOF4Q4JqfXGMghQT/eeaZx/oNo/fpZ54uvvfd71mNEiTDRTminym6Sa4PRjb38PVvLrr4IotmPf7448Xfnvxbsdn7NrNoj6ICUWxgQihmmY5DS5+rX6CWQXkil+MjH/5IVT2qqc8DBcpTFwHQv7z1lwbIdP2KClvde95x75RDAHASlfFCdMnGbMIEU/giCrbUkksVCy64oFEXjz7m6GLOOeacBkgS9blYC8a//G17QtO6Wfc8Xde50azj6brS5pQb6945AChdR3O2PG4AUGbLYatptM9BCS9uJXSdntbmaciE5Fu7q98F1XtL2trjb14XXu76jJnza9W+fBvbNremBbnt+TLnxvGrAzij6W89T1t7csZG06bnC4nVzZ2um2bbxqaNsI2j3faMTXPcS236vhhNn9dt9m0vlPdA9zG3ACwks8OJpxDcav+zmhnAeM/7pZGIQoNRqnoW//znP81Q7ZkiAhfDpVdYyfnHHnusecihEa2zzjqm+oTxBo1LKlMCULpmKnEqLz2SugcdfNA0yd26Ma7z3tf1uXNWeFGRSv5JUiyvtwManERSDOSQIMes/BpqeJAsTgFKPbdqiEQQWOP9V36LkuDvu/c+i0wddvhhJeALNDj6ntouy79l+VjI8oxvnmFgg+gV3nxf+0ae/RNPONEUwUjsJ/EcWWFAwPve974YAVCOiox3L55QWVfTMZEU88SJVl8HUYBTTz21eNWrXzUt9yZzToWqFvpF8w1AC9Ahr0XAxVO8VEPFFAxVGyZ3j7DGeABo4Nm9h0bdC1EQA3dQzULCP5LSP7n6J6ZytssuuxTrv2t9O7cCOhMwEvtvtPtY23qS22/r1pWm9yoHRNqOnx57Zw68tq35XfpocMws0QMDgDJLDMM4NWI8AEpusWry/neJDESLo0Zq2P/etSvGG6C0Ge1tBnOb0Zou6DmwlRrBqcpUWxtyfafxSb3+ozTeeiSjM/eEusLGDx1EG7oKj9VG+HJgqG0ujBaE181xv3l740TJxG3tyRkVbR73pmt2nePpvAnPQd/D76coHhx/POTK/cga1pm2mJEaFK7s78MjloPy+3t+X6y5xppmUPORzCuecNScAEcv/P2F4qabbrKEamSCibhgCJNrQE6LKmWnksA9eSVhnKWGpHvxPPKQWyPGYY5LZYzLnX7a6SZnbJcOhSBbp0CDoZuea21XNfZQN+b4448v9thzD4t+iPaj/Iq6e0eDO1yDtkIb+9CHPmR9bZGRCUMWSeGazAeiVxdceIF59CkQGJfgBARR+BMpZKJJb3vb26JCFSDif9/7v1ZjhPHmfbck/2DwC1xZlAEqXqjfogiNl9KNEsTFkIHYZZddtqyNMnGC9U/qZPPREpvqAQirGCb3fPTPjxaLL764zY84pqFmCutSrAml8aoZN3/vONc0H0dK4QcPjOgD8hn57qqrriquuOIKoySipCahCi/ZnJM9zo5zGinw7W7aW5rW1bY9qw1wpOe3HV83gdva0fR8qYOpn75ofZkHB8zsHhgAlJk9AuN5/wxAabx8bkGpM6javCxdDTFvdOUWl679UXed9Py2RTP16LcdP6MWWdt5a25Wt6B38STXbcht/d7VWB4qLJ8Hbz3ecak2Zalz6TV9G5qevevY121WTXO1CbykY9I2V1Lw3q9nr2uf18x5DH9oVdB9MK7IqbAuqZOxrulzjC1PsyIXgVoeG260oXncLb+EBP2hIaNyoSRFwjY0sFVXXdUMWxKCrcJ4KKwo47txjrv2qA0YgHilN9p4o2n1IkI0YswAJYyvgeqiMCNfAEXfRZpVl3fNz5fM8d6wLgemsETqBeZfoFjg9QtEOp4lYVP9nL7OfcK1fS0YKpMDJLfYYotpQLAYsXlw0YUXWdRk8/dvbn9aFAAFLreu6Hm9gpoBgKJUPaSdgM4FF1owghKBEKMqhaiNwdsAbPlTCmE2/qqd45woRxx+RHHAgWUODrS/CEbcupUCFAkPiIIIne2Siy+xYo3cA6DDmiRamtVqCWCOaEet9LBEGFCdk0y2VOgC/c6GOEQLFQn8wx/+YEUrERl476bvNRDI8/DsaY0YG87R7p2p86ltDc+tX01Ory7rW8sczz5f3R49mrY0vA9dumNwzKzdAwOAMmuPT3+t4wXvx6hpMpiaFgtv+HVdXPUkOeOyDii1LZBdeqftGuMNUHIbjtrZZqA2GcdtYKWpL7x30P89Pafut7a5kD5fKNSJEWCGwRyTzHtrKlBpf/u55NvTFaA09Xfdtdvuk/NW+nO6jmN6nS7zNX1Pup5T02YMRKgz235sW6PPvPvd7+6V0m67Z7i2OPckTlMMj/wRJG0xGJ+a/JRVwn7xxRctX2GHHXYott12W4sEkGCtGhWeXtZT86Fu7ZIBTi7Lv/9jfH6iDNH4SQ210cxxzaNwLQAZkQakfqWu1ElqOL13Awin3wQOAPJRCtfVicGo9sVU66aDirFKUQ2g+LWvfc28+JdddpklZZPM/dxzzxXbbbedRdaIrijXpye53b1X0KUs+jZcAhyjME0tvWGKUDDGkcoVJIk5RsCW+THffPPFPCPmDxSo1Vdf3eaPwAPywN/4xjcMTIuCxbPMNfdc1fHOdISAAvLQPPOOO+0YI3ym5hVAmMCKQFhFhS65bqxfQ1HQobIIpT56Pq5z0UUXFeeee26x//77W0I8eV9ETVj3mPPqMxXa7ImKta0pfp1rAyZt87+fNSV3bMt72nNK3b42XrZKesMufdm1DwbHzdQeGACUmdr943xzD1BknI3FK9HmTU6Nwy4Lw3gBlDSKkHqr1bXTG6DkjNCxgomcMew8iJVZ07XPfX/VAULNmXRaNo2Zf9ZwXTZlJeHKQxlpO+MBUHKbdd2r1NY/XTbPzDM2vrkzeo77d92Ns6gtGFJIn2JEnXraqTHq0cmQCAdhJOIB5n9oXBh8Dz/ycPHIw4+YUhiGJSpUSy+1tIETyy1x1CipNZnuk3IGJBHc9i5rXgUj85hjjrEaKUYRC5XkfeG8yt/9QzaABTl2BMIwvJ944olioYUWqtK7xpiDkvZ5rIDulJzoI4z0RRddtNh4442rkaLcxHMFCn0yPkYwFCPyR5CzRdyARPndd989evK5nCIKOecBRTJJ7pYqmJLidR7nIHxw4AEHGjULcECi/2qrrWb349qvm+91xfbbbV8cdNBBBlbfuOgbi3O/c64V+mRePPjggxaNecMib7CoCREIKIJrrrlmOYcCxTJGsRxIEIVUOS8cO/nJycVf/vKXYpVVVzEgpYjLbrvuZmAdhTLl+RjgClHAXDFjKYOpj2gXkUHAKwCL+3DPp5962kA7eTl77LFHfFd8Ir2JPIyUtL5IeW3bp+rmb5szqWnfa3vf2to0XgAlXcdTeyK3D3YxmdrW/C7XGBwzS/TAAKDMEsMwTo3IAZR+X/q6iEjT5t50j9EuMg1eIMlG2m2lSjQ7A5Rcn+c2gZxx3zZ1ui7WLZ7eKCcakkTrvMnmxeS/UDFZFJHShh4anwjKeGxsGdBR4brn+qMJ7I9mno/XHPeynYnxof7HoDrggAOK7373uyXNphyQ6qfm+ZQY/5vf/MZySoiQvPDiC8VfHv2LqYRB36LgIHVRoHGVw1PWJ1HOi+Rs01yOnsKDrv1xPMJ3lgw+UhQU91tyqSVtjkWA0vYe5OZMYvyZsRvqluBlP/+C84vttt2ueuV+vdct66av3yEFqDvvvNNUoJ559pnis3t/tnjFK14RxQayj+n6R1Xfzbs/dYrVQKG+DNXoqVYOuAQ8GtBwANHTnAQE+BOD+7LLLysjKCMjxUlfPcnUqTbZeJPiAx/8gI3HLbfcYnLEe+61Z3H9T68vrrvuuuId73iH1VRhrlHQ8eKLLzZwgkEPgEXJjRozyCqvutqqxVU/vqr4zGc+UyyxxBI2BtQxwdAXuBCFkOdXzRUBigrgDSpk9IPlLI2U1Cr6g+gG1wPg6h2oUPaSNcGodYG+dcsvbikuu/QyK75IUcWll1m6+P3dv7dnff8H3m/9yz2gM4rGqNo1KT3Q71/hZWmfveOwjsd7hTlceb+6OCPVylkJoOT2zq591d7rgyNmcg8MAMpMHoBxvX1aSb7OaOrX0AqUnVT20ri/rrCU/3uFOxza4RdEr01vdqtXtUGyMlhPFaNxqLCQOXQAszcCV1yeYim1KIyuhE1fQ0DefRlPMpwrCZAO+EC9UMVrGS9SrPEVmVP5Vi/VmVZr9oah+kFJpWqH8bYD31sJxZbYGZ5dRqDxvUOtiEotAreJeAlaGaxeHlQccen2m1cXL58kRyeVXnPVpYhF/yaWJXsjl55K0EqyFc0jJALbPUL+QVS6CYmzGkczJqhKPbXscx8BkASnH/dIzfAbrvO2ehBVMQoCMLDxkzyq6y/NI42TJfFCaRkqvc26lgxmn/Sagmc9s/fqy+uba18cHwfmotJQl8UiNbJCH3MqydD8/8EtPmhXktGn8VOyMs+DZxu6Fh5jqCs//vGPzcDEUGVsVlhhBZNxXfcd69r3qgVh75PmgDMUKo4Eb+jkQFKNgSGQgxccyk9MoJZH3UUZ7T0K87NimLl7p4YjXc76oGrmZ511ltGhSKoW/UpKWX6e2yWTZ439kERYra9DYrXNjZCvwfGAoj8/+ufiB9//gYFJoo+iSAq8sB7Jm+8T0pXjpfbJsGYNOfiggw1UklMjyhj343wpTkldSuMkzz8ARbVq/vrEX4s777jTijSe94Pziq233toMc/JRNttsM/v74399vDj7W2cbUF3kjYsUd//ubrvnDTfcUFBnBQP/qKOOKt785jcXn9//8wZyAWTILPP9SiutZO/9jTfeaFS++eef3wAB32219VY2Z8lvgzpIP/A9/0ZVDPlkKId/uO8Pln9DbRkklwFIgNqvf/3rFqmBPib1LR85k+Kc3mFoaddcc02x3+f3Kw479DADIkR4iEYeffTRRmmkHfQPYLYCmJqi1Ln3uI/3ILZZ8t4pcNB87BL5bXM8lhtNt09Hh0eni3VwxkUbI73gAKB06uLZ4aABQJkdRqlrG8cDoNQsrGa0hqq5lmAYgIJC5ZJYjMmAeOjCBmyGXPBMmoylkyKtGDTBuFFSqOggMlilCBM3U0eLkIEEFQWDwoyXoFOvcLqMFhmIXm5SCZYyGuXZtU0cD1wweLxx6b16ETAMlUZ7yrnHsNBzqA+igRQMrGgYuwJ0OkabsYwT9buUeaIiktPmpxky4tTnMTE1tFHPHcc2UHA4Xt5He7bhcpeSEavrGdAJv8nYMYM91KygP6WYY+OqRNlgTMY+tOBK8LiHPtR4e7DqVZYEsqJRFeabxkJGXZQ8DXNQQDvu64kkrjY+0UNM/tbJixqICMDGA0rz2kLhoBK5AwZWQFF0pwA8BAplFGl+efUjr3wUAbQa3UThCMdwX7Wb66KQBDcf+VmBRICIDGae8+/P/724/de3m5FHXQqA6RprrGGqT8svv7xVD4fGw/dUJ5fx4gFkT3QtjRTVeWsbJKMjYJ8woTjt1NOKnXfZOcrQNsomp4ZOg/GiMdG6deuttxZrrbVWCSJcrZce2VwPUFKjUHU6ghJaBLWAJ28cjhRmpJM3ofwOA4pTpxR/fOiPJukMBUrvO/QiPksuuWSsm6J5550Ql19+uYEF1p/f/ua3FqXgg/KWHBr+fTDDfVKpRAUYBdDSLqIuSCFDEeP7P/3pT1apHYMf45+cC6h+3Btpa/Kd7n/gfivqSDSFujeAmDe84Q2mKLf00ksXn9vvc8Vndv+MRVI4d9P3bVqs9471bI359O6fLj76kY/aMwNiiACiGMf9mH/rr7++5bRcf/31RoUjKrPvvvsaaCKagzgEKl58D5WMNRzQQt4N96tQrYIKndZ5rc+AU0DVhhtuaO2nz4kYIte84oor2t/p80/t/CkDSSTDN+bYNUXK/R6fi9I58F0xB1K6VpOt0AU0dTmm7h5jObcJZDQBpNw9BwClq8U4yx83ACiz/BD10cDRApSctyKzsf/7X/82b6k3+Nn4+I7f8I4BELxaCoYvmx2Vh/mTjdESppGgDUmX2hSjsgoUFFe52vb/IJMpFZgYAQm68hgQur4MDBmF//zHP22DNQnUOee0zVrRH9GRVAnYNnkAVVFM82CSqOoAF78pOdSM4WAYWzLtxAmlF3ZoqOwHjMThMhnWJ6JyvrUlGAS6jrzZfM8xbHxzzTVXRSpTbRQYFBCTV1AVpAUGMDytOjc1MCZOsGfnXCWty5DnXnxilCaoM8XvQjVwRVek3qRIRlpfIPYZcwDgOGmOWDjOclNCn2osKiBsQgl8BOoEjDww0/NUIhJBSjTSPkKUzcbGRft6OODBSFFCso/k2L2DpKiApwEURTnCPeknGbM2D6ZMMWOTcVYOhvpK42zvyxyTbEx4NxS9kkHsCxf6+VNZFWqMF6O4hMra9OUdd95R/OyGn1kVdtG2FKmCBnTtddea+hEqXahvcRxecXIIaAfvMM/DNTHOeKcsuhC88TEalVuyxsGbyzPQj6eddpoZ2h60RVCURMJ6vk8NQXvxQjTWGXt+zL3yUk/0q44KWLOmWr+H+0mWl9okhx92uIGuxRZdzJ5RSecci0FOJIDfWWfJ8UCy+f777zeA8oEPfCCuLfZezzlH8Y8X/2FP+uSTT0a53e9///vFjTfdaIIJ1KLhuVgXmHeKlkbKGY6ESROLjTfa2Ax6QA73IxKDfDHRgwsvvNDAATkjAJnNN9/cogtQyaClARIAL6wnGPTv3uDdNq92/tTOFkEBoOy7z76mCLfBBhsYGNlm623sWV944QWTp6ZQJIY/kQzWQa7NOsUzMic5jojarrvuagUR+QCmBauFXAAAIABJREFUN910U5P35VhyX4iwANYOOeQQi7JYFFxrelD5io6MsAaedNJJBk54DwArq6yyikVOAFeAnoUXXjjS5bR+a33qeT9z70QbuGiKIuTObQLjdZGSfiMoPiLYBCr8b10jMLl3072fuchs1joaAJQ+jMZZ+9ABQJm1x6e/1k0HgCKvIpWpjzryKPNOsRGoBgFeLf6NYQYdhI2VzYyNkiRJDBwWFjYRFGQwiPBicR4bGB+AjadEcdxrX/vaqJ5DGwilP/300/YdYX+ug3GHV4x7cR/uQRvmnXde2zhIWsTLxsd7/gEqGFh82EjZ5LgH12BD43p8rzZhMNBeftOfXB8KDP3A92zCZpAGw58/eU7ax71pE8eSeEtfkbhK+2U00yaeke9oG/em7bSL9vG92ki71TY2bdpBf/Edx3Af+p5n4Fpcm2vxJ31E/6loHwX3OA8PrRlFIyMF33ENjufD33k29SNF1P71z39ZX8ggpw3zvmZe88BbkbWQc2L3mTSxePnLXm7XU50M8/IWJYjTxgMIMMrGS/+NxjBGnKfIcT0MZb7TWKn4oDc4BGB9FELgQuDAAF4ASqLrCexhAGm8DdABUACdEyfZGAtMC2h6+p9Jwk4sK6ALoPDcAoD0Gb8L2Aqk8ifgGYCJAceciYCJ4wOVLy4KHTyLFrUiwjVUFHf8+g7LbcCYw3Cl8B5GJ0pP/LnUUksZxYbEaH0U4bE5N1zSaeh7PPt4x+VI6AEnieHTQ/FKoyUhuiX6ZF2iO9exmhxrv60iDxsNw0yx0BiphHrW4OX1kQee97jjj7Nk/EjxDJ0SczfqDLQaMCZ6qYxZ5hXv4+TJk21txAC2aNtIEaO2HItxffbZZxsQOP300+NvPNd2229XHHP0MXY+hjnvPEnn5BrttNNOxZsWf5PNM3sPg0zxxz72MQM5zH0qrrNOQYfiOBLoAat33XWXvd8k2RM5YI1nfrA2kCQOwIHCNfdcc9u6QaI80Q3+Z33hQw4KzxQWgwgIRJdUe1g7npz8pL33PAcAebPNNyvettbb7HlXXGnFYtdddrVcJ8ABa+giiyxi+8xjjz9mtDPOYa1db731THmN9w1BCOhmzA3yT1CVW2aZZey57f0L+YuPPPKI5cTwAWBxn+WWW67YcsstLWoI3e6OO+4w2hnRn7cs/xZrq95hFWrUmtc1t6syferASB0gmJ4AJYns9bSzbt3pENXtbNA09UfbRQYApa2HZpvfBwBlthmqDg3tF6C0RU4CtUeUlr323Ms2J4wngAAGNZsYRiZGLEADo4yNQ8Y6mxf/K+LABsfxLO4ACAxrRQL4N/8LwPDEGObch42Xc9nMuA9ggg8bPJsR1+O6/MaffC+PPECIa/JvrsExbFoY9xynaAdtVnVsjEW1XddTdMhoMRRuC155rimDFeCCMcA9dR6/s/nLk875Jns5aZL9LzDBc3APzqddAmEaefqJNnMcz0/fcSzPZXkAAXjxfJxLX6n/+I1zdW/apH9zvpSZeG76m49oY0qsBexY1CVEjehTnpNn554YFxgJtItjFf0BYHFNDDH1Pe3AkOF8gSTagzHG9US3YH4p+sSfnMdxfPTsGEXcW7kTXM/3L32gj8CQwIyiRQJgilwxD3hugWfO59nFfZfHWdfje34XYOb5Ne7MCdqgqIXeDe5NmwW0GHN49Iwb3H+qpauvbb45BSwZffHBMvQR5pxFGULCMHkkeL0x0qB7YchCv8EIW3a5ZYvVVl0tvqvKZVCCsfI5MOqoJE67ATN2j6BMZAaazwcJyfLyVqut5vQI/8fIVoiY6hqeUujHzqJCgboGWPTRUgERf7y+EyiNilCeWB/6TpESjRMyvXvttVekJcaIjWurtTesBX6sBIb1u6h/NpdDDgpGL8Y2tTJ8Po0ioL/93W+LJd+8pK21RFFWX2P1ctilghZEAiiISbVyjkFJiyRwQOh7/vc9MTJi/UxRSHLqJkw0qh9jy9jz7hCV4nPPPffYnKGOCjK5toaGXMOY/1KU0Ug5P1gHYi5L6PwYFQ/WugC+IlBl8LGMTJLIzzrAewKgMRrrhKHimp9cY9Sqj3/847bPAExZQ3jPoHyRB3X11Vdb7spuu+1mkQ7ybABTzM0l3ryE5a/wvORRWXL70kvH66O8BbWMthLhAdiw/gBEiAYBuh544AFbazkXqqOtiSG3ydaQMAaaX+n72PO9DWA4qoHqOG3B6ljcuEuUogsFqylqo7Z3cIzE9ttLUflXt3+0UTObrhlY1t1uNDhqVu6BAUCZlUen37aNA0CpLKhhkWARZgOBZ4ySD9x0NhDlGshYUkKnklllPIhGEo2DkIdgdJaQ6CiD0TzSL5uzfPKRMlIgQ0uUKG3SMkhFkYkbdzB+UsOG46A0WPXr4LEV31teMOVLGAc70NDMSBsZNq+ZwJaoM+ZNDmADI9RoOiGZXf+WN18bmqemCFzpudX/8nqrfb6/zbgLuSaesmVtAvyFOgV4ua0GRcgHkYdYz2O5PIFfr8RjRRxETeNa+oiSF6NEgb4mSoo9V6BLKLFYY84x2twVleO6ahO89W9/+9tmQHhpTvo8gsFQWVrzhjHkdzNoAlj0Rma8X4ggKOqiCIaAj81jtyFq/vpnVz6KaDkCqXYM83R4ahlVDIn3MurUHqlZKXmZ55ZBK2CD1xpKDMYU3HkMsxiZCe9DI2XJrxeOx47Bi+f32muvNZUkDNKVV165OPLIIy1K0zOX5ygNfxnSAmMSR8DbzLwlP4OPolwyfn1fihIm1aRKNEP0SIktuDynFGzo0Wgryc67f2b3ilGvfvVrgOaNv5aexbdD5+hdUGQNOhVjA2AUKKb/JRZR6e4AUmxuOuljjTPfRZrlhAnmiCEqss+++9j8Yd0Q3cqGenikIEl/6222tkrucuKIWsh80lqlyJqMf8aGOieMMZGAmORPocZA0YtV38O7Q7sBOEjwEjHQ7/6d9mubxviUk08xupcouJXq745CprWDNtJ/551/XnHB+RdYLgljKdqb3kUdT00RADy0MsaJZ6NN0M7YkxBqeP/732/RdQDlySefHBXHeAbWNdb72351m81pFMO++pWvxrUGCWXWHIFoVLnIr/nEJz5huTQnnniiKdQpshdzy5y0s0XGKMKYEYfIGucpUGgz+GtyuOwd9UVXM/lPFaCTsydSildbW7oAjn6er87G6QBQsuCP6w0ASr+W4yx7/ACgzLJDM4qG1S0ufoHrl3MamsFCj/oJ9Q7OOPOMaRKfWc5EUq1aHG+nvGXUlVDsSzQnJRNLXUagJSZBo2olFaVA14ibgooDBu9kNKpdDoKAjXIn5KVnoZNRH72hAmehCnJazCvnra2MWDAQ6xZR79mVYVQx3sIG6H/TZhTpMuGG0YvsFvXogQ79bM9FXoeeJ+RjeOEBAQb+jKBStJgAZnLeP98Xab9EgyN48+26eGQx4oqhMudiwgTjdO+5557F29d9uwE+qwDtgYOjBEWjT7+HOa0NOxqrIZFdfSFAoHmQGq6R4hPyX2yvm1iqduU+qXFgfYvRQM4KYC0Yf2n/xDlblFQpPLwaH+RW8WZjHOERNuAV2iCwo+cwYQOS8cPv1i9BaYzvodhAWUFBCWDyvs3eV2y04UbF839/vvjUTp+yJGc8zaKjRcdAfHnKv+hZ9HzQwzCAoflAVbzhZzfYWBL9ede73lVceeWV5vVnbr1psTdZ3gGGJh5yjEo83OQjAMQUFaLqNvkMVKBHLWrRNy5arPP2dYobf36jeeoxRFGLQqaW59n7s3sbxezyKy63a9AOaD9EJegzqtzzPZEA/s35/AYwgArF/fDOQ5sCxG+zzTaW58CzsRa8f/P3R+UyDHcSoaESQYXjOYhw4V2H8soHI5m+xikBoKECPdQhfie5HOoRnvklFl/CQCHeeAAdEbr4cWszwJskfZLKiQTEtUsGonMe+fmkMSKvg3Yge6sIuEBiVB8M81TzGEMb0ASAoD/Xe+d6JdV1Spk/J2eS1iT6jz6lYrs5fcIaLGNeuW1aMyTM8PAfHzYaGXk0PoKWrtmsA6hnEaGBdgVIZI5wfyIoRAShKTI/qGi/+WabF4svsbjRuqBzqUAo7SEfhegmx35oyw8VK624kvU90d0//flPlohPZPDFf7xo84M27vbp3Wwe5l/+3m8F6svBCpED7b1joR2NB2hIm9u1PSk40vzLLoj5rqp822Z/5OhlTW3NHT8AKB0GYvY4ZABQZo9x6tbK8QIoYRHyxjWGJAmGbAh4qqQCkxr08oTlPDtKSJcXEEDy/HPPGz0BWhAblsnZhrwDGd7ea2ybcV2ousuiW8MP71lEXRi+4qnqsFmkACJuWOEm3uCNz+NAXO0z+s2hJRQvQ6UixduwuURw1OSRc4ZrBXi1cY89pSHhVOs6JNnCmafSuSnihOrjdssMADEbwNGJ4vO6RPhUUScdRw8ost5P97yVMXRzQO3XtThOgLv2pQ39EcGFqy1z0403FV/60pesSvt+++1XoTBZVwQFPG8EyngV2Hz2mWcN3GBMo5yEcY6X2Kq+B8Wys8852xLmiUZghBrVrcbzqffWcmsmTDSjnuOhekrRSgIafr4pT0lGqF0HoBpqdGAgpu+CcjAUlePZFGW0c4eHTVVqp0/tVFKWgiS1rRUB9PYA1bBmCJxrzVJ+j67jvfdc66ILLyo++MEPRuELiw4AOouhEkQHiWD6RHloHvBzfRn3/B3K3y0332JG8nvf+95pgiPJPLPIXgDJgAyoVopmRelkGY4551OgPwKW5p5n7ugI8uIlAi3x1k6wBCoVbTzrW2cVe++1d0yoj46iMAeJ+Fz9k6uLV77ilZbkzvxRNEHjoaR7xhAqK4nqKJVFWeR0PQ8gh+tQwX7rrbYuFltsMesrQDaRDf4OKEY+GaD3mT0+Y+ICADAcaeStqFii3k/ALf1K/gjfcSz5NyTio/wFqAbUkXdCZJA6OwLPlfe54x4T10cXyey2iWeO6rDn9EWj6vIMuca2UbW6XHe8AUpqq9CGLu0Y9WAMTpyRPTAAKDOyt6f3vcYToCTG7L/+/a/i0C8datz1K354xTTedU34OWvQqY4JAKQoimeefsYMAML1eEUxyvBE4n3FW8bGbIpfynsoRqICWAooejYEs9pqOjyzufckINeNVV0fN4Wk0+rTbYt0DgikRn7bXKq7R84jFq4VQUrgVldApr9f2gddN4SMt0s0Kwzp4447znIhlCDto2Px9rl+yIxJZT54A9Cfn/Zh07VzxrsHWz5iVgfydD93H6MHBkCO0Qh96uCDDzaPsQrV+UiSDHy8/PJIy3OLMUtSM7QU5IAPO+ww8wbLcy6j2oz/l81ZHHvMsWaYHXrYocU6a68TFblit0giNxj/Sm6+6867DChYTkSgD4puaRGyUDvI1xriml562ZLrXX6MQLlFn0J9DqPaDZXRPE+NU7QpUrgwroPKmkWTAj2N70R7VDs9aFCEqxKRCyAQwHH++ecX22637bTaS8o9cVEqXY8xBJABukQR8xLa1o6Jk8zrT7I5/1fkipM5qnHmeW64/gZz3vDhPhZZ9gVqa9YCBCtQsGI+qF+U2K3otFeJ4zLKHZHM8P5f2N+KL+JAInKElC/5GEQeAFz0E1Ee5bzN84oyF0sgQNekrxFpIPL25aO/HIUAUidCue2UUUie8Z5777F+JbfmiCOOMAokoIJ7MD7sGeSycX3RcMmz+uhHPxppalrHFLGHpgwwX2ihhYxKCTOA/kU8QJH9GJ0M+TDWrg59bkOROsEa1tzs0NWAzrYlv7JEh0huZR/u5wL97n9N+216rab+6DeCkuvvrvvRePTH4BrTtQcGAGW6du8Mvvh4AJSMYcvCzEZEMiIhfXJQfBXiyqJcZwAGypIWTDYLJVmy+cH7ZdNg4yEpEVUWJDTZQKS0ZPK2KqyXW/T8Iplb5JOFq7Lh1IWyu0QHciCtLsLRJfrTtEh7cJUYvAIYaVJy3KQyCkfZGer41XFs2xb9Dl4+a18o4CgQIkMMygzUwQXmX8CMKRnVPZt9ZRfuVg29B6zkwFvar13AStsze6Wq9L1I5gcGLMDhd3f/rjjwgAPNq4tCUwrSZLxxPAYw+QV4yq+4/IpIZ9riQ1tYJIrnNmU2l4OjXBjO53uKzEF92WXXXWojPwISAA/aQz0NritvtKg8lkQNNQ8p6yCrLUqmcig0FspXUVTEgwU9s6IIPq+I4X/woQeLpZZcKiY7+/WH57N7hXpLoiWJzmmGZ1Bh8zk2yvWRYcwxUOGILiGPbdGXUDhV4Ir7Gnh0c8cDJfWbV3hjzeN5ULWzZ/ZgNsxtASbNfaqwk8RNxCoLUDJrl/KoUOVCjWyeueeJa7ZolYqIGYgIY+v70tMU+Z41+aKLLjKaHnMOSh9J68wfQAKUN6IcUPpWW221YoHXL1Cp9cI8QXQAQIADyud4pfc1oBoUzTzoJEeExHjooMj8RvAe3kWiLtSNwdGhealoEc99wvEnROELzieyQyFHnoUxNoAGCAxU4Uo0u82xVLeu9GO8pwa3zm1aa/yaWBMFjYe0rePp+pprexcn3WhNn34BSm7vHVC8Rtv7s9x5A4Ayyw3JGBo0HgClxvBnsyCCAvf3nG+fE72cFXCSAoTEgOafSiJWwrkZFCGxGAoA36PKhHeOhE3ui+ypJXeGpGzjymdkSitNbzDkm3q4Eknp4vlq25TaNrXRDnfGSxcBipR+UiO7n7ak1083zjqgldtQc+1w52PskBPBOC+/wvLTjPLcPdM5Hq4TQUjbeOia/WzUdWOUo+XlNti0T9y9Y65QqMlw7333Fp/e7dOWIA+PPnq8VcxzpIwixqTzYqTY4zN7WAQSTzk5PGb8hkRtUWxS2iD3BRCdc845Rtf6+Cc+Xu13PXOg3PiEbItMTB2OxrJoVgI9MijNq8277Wg8ipAoCuKdBGZIBsPQR40sEhEcE6wPVBjfeeedzeDGoaFogHWzEpVD+7W22LArlyhEQCwq45LNORfakqhQOGPWWHONyvVFE9O4AD6Myvbyl8WkfbU93jvU3OD5WD9RfCPHo4mKomgXz/7U009ZgUSEDrzYQJcI5wsvvlDcd+99FuVAXRHKl6JdKshodUEclS4qig2VOWJ8lDQv1T3agaw4OSJEHl4976vtupOfnGy1Qn581Y+LX9zyC1PGol+V48ca/9rXvdbGIgKUZK3RnBFY8ECPvyOLTRQP6WDaZUWDQ1TeRxh9EVvudcThRxS33367PQ9tJBeKdvt8PZs/Yc5bG6nJldnHsktCnZPL74td1vvcGjdagNK2bvezJ7g1IfsY47Sm2rXT6HTDGtzzHo1HO7qM0+CY6d4DA4Ay3bt4Bt4gXcSajMymyICnq4i/PTxiIXZkhs/97rnTDKfEIIhP23Bv8ejl6TSPZAApMmC4DiDlwAMPLNZeZ+1i4YUWtjC/1TWRURp40/K++pyEVE0nS6cIdI5YqTwoY/Uko2f6qtYg9ptUSx+k3rksLalmgxGNpfJcTRtbV7DS5MGqAQd9zfCkTzAiSFxGFpUIGoZUJUqWbqBNG3WGcuWT+pWbYO1tMwK6bnJ1G3zGs5eN5KjNoQgmSeDUfEA0IKp4hfonPrkZyuXPf/Zzq2dB9AklJHmBZWSlG3cEEiGxnn+ff975pt60x557WKSgh3Lj2gc44EMiO/QYJGrNlkjyCETl0vMq2pr+29ojqlqoCxOjJi5vRBFBjd9XTvyKFWr0tCV730OEtScHzBd99XPEG45hHJVDwjNdeMGFph7lxRO0VmjNivLLgVITnzHk+vi8Fs6B5jTX3HMVyy27XJSr7Xl/XLI5v3F/QArRRa6R9e77Oa2aMogw/HeKVT6/5JJLDKAgPUx/3nnnnVb75M1Lvjk+X+49lhSw3heNNVEKChme9LWTphWbDbWJOAYxFcYICi9CBRSTXO4tyxWIQCCugEQwjigBSj834pwK9EFbj0eK4tG/PFqcecaZRjcjmsMcJGeENUNAE/oXNGGECPhAEfvpdT+1aAvzlvwSIpP+/Y95PaG/AG6am5W1om1NqFsf+wUBXmzAiZR0Wme9w0YvcxcWQJeLdwFJbX3UdJ+M0y2ClX7OG0sbuvTD4JgZ1gMDgDLDunoG3EgveFfjq27ByRizULzwOuFVJMzfk1TbZjjmHt8t3N6LZXtt2OAxXknaBKzcdPNNxTe+8Y3ICWfjpo6AFYqUtGfYqNlg8PZxDCow8kiyIcozp4hDpKgEidC4KQVjRkaTpzzU8sczRk9cZLss8HXnh/6zNkhZKkNDihu++NK6XtLX0dOcUI1GlWDYZKQn4+6NdI0xMqUYMiTaRm58hvpSudRY57gu1kaJaBmPSpu6RpXcuAk00O8AgGefe7bYacedrD+IoEhQwqZ1SE7GY0+0CSMNCiQUFVV0b6TEhcYqCsBcwsN+0IEHWX4BuS8qsmntmjCxouClefyTq39iakrkucSPn4ttS10653LHZ66nuYO61VpvWytSeOqS+7Ne2JyX293fK1YRwSUpu4fm09T+GmeGbzs1dlZYfoUsvSud4z4qytqHmhjfWZK51qcaJ5EAnSJFL77wYqyXRIHD0087vQQYoc4JinKSUOZcRQ88JczWyokTTIABhStybrzSoI96PPTgQyaqwu/kjpAgz7xW7gpRMOURaW0VQIzOK/eeAoju/8P9lgjPnCcShcNs1912NcoYbWYu40jjuogpsPZfetml9k4RDSOhP45nbt3qsq50WcfHa13pAi5yTpzRGum596OrYyrnkGtbC8J+3biOpE6F9JrpWjGgeHXp9dnimAFAmS2GqWMj6+qgtHgNe67uvKb8pugGFYsp5EUEhY/qf9g/xghQsk8Yrimj/MdX/tgiKsiTIoeJLKiSYPkOgwkghYQlmxQJ/Wxa6PrjwbOK6FNDPY6gAMT5Vu/EycOKfiDuvmRxjbIS6leIvpIqNlW85LkFu20D9AaxOiVzTpTq9QntTbQ3dw0ZAzI4K+M3mo2tbmPKzAkZXAIijBWGylVXXxXrx9RFuxrnWT9zvG7DqzOyuxjfbYaExtUZAKITegrLn/7vT8av3/z9mxcf3/7jFSOWvkPKds899ize+c53msPACov2YzCH+0tB7J//+KfRk770xS+ZxC5RrEiXcZXrlWBMG6gsjodaFcPTCEprdMq/7G19LlAVKGnKZVFeWlbcIs21cveoRNFcO7iOjGu+pvihirb6KFzlnalb9zLGqXJuyJGgf1g3Kk6VpC3eiOaZ+R96FM4aImaRYiY1u7p1hchcEBvwESYJGeidUrFNvvd1Xuw9LUbKGi6TJlo0YsMNNyxbG3LV6FOjgAVpbX4StdAAR7KOI4LyyU980pTMUO8T/QvqrtUTQX48CC3Y/hNyhhgjiouSi0P/AVQOPfRQAz9Eh4497ljLj0LSmTUF6Wj6C6nlt639Nlv/ESrIApQmZ12Xdbxpi26b422Owty1U+EVt1fUzfFWK6KPdbzWKZC7SZPjJj0+11dN/ecBldo/ACitQz27HDAAKLPLSHVpZwpQ6gyXpu/TRSoUIuT2qCxBF8CTZ4bCpHIzafy0Gbx1XiynmOMpHlBg8GxSJ4IiX9z+7t/dbbUjFnvTYsXib1q8+On1Py222XoboxJQwIukTDZd/s1GRmInXjwK1m266aaWjC9al5SHIkc6LID8W0BJikBpfkA0oEezyDYt7G5MegrBBfUio34E/rSnwPUYj8GoikAh0Cd6DK8u8y1noLV5u9x16U9AJPMJ72jke7d4hitNG80c9xfoZ1Ou65MuczxjtFokw9MKR4riib89Uey4w47mISayJC85445xhuFFjY1tPrZNjDJWisS1GQji1zvBAsaB4nW8DzgAMBSN2uMMTrNHg7EaOf+u7yoRuTaPaxeDL3GSKArAfa780ZWmcuaTp7MGU2ZutBlvPt9FIKVi0PYLVsOzCnQ/Nfkpc4hQw0XU1HTIclRAvvvPS/8pfvD9H5h0NEIi0UGUe+cS2qy9qkHiWYVaH3zgQcuJkUSwvX+OVuXzowAwF190sRn5VFnXXNC4+3VT8svKE7TcpKIs0Ki1HFrhd7/7XaufwnpMBXdybAAfklmWE0NOIJOnnjLF7s21cEZxLsejjkZhSihcRPglwAKVDLU5gS6f2xSBdJ1zwxn9cYzawEbTObn1crRriq41ijleu7Rn9v5Oe3sugtN1/9BxmfWxU58PAEq/PT1bHT8AKLPVcLU0tt8ISrpgeqMgMYo5NMo8nvudshgdXHZfd8KsmJo2NoR/UzWtSE0IG6pRGlAGCqpF8ggqcZc/2awAT3iBF198cdPO9956NO6p1E3Inw+ghKJcxxxzjBWRs3sWZVE8GWaR7kGl67Bxc240jOryb7puUk2LcsPGJTlT9Uul/7wcZm48MoBQVCvPxe78WvQREUoFCGg/RjE0JaRBoyc2N6/aGtRkZDTMvcbIX7/GQ5f7JO20+hkhwZf5hqEGAMEI3X777WM+jlTvoDRSjE5SvFLJytZq8Ju3n5PIfYc6HlKgOurIo4wSSQ0WUQgVpdDc53sEDXAIED3BIdDZ2Mm9E21j6ufvSCmBixFNnoEkYUXPtEvl3qcmZ4G7f6RShfuwvl177bVmvBsA7EM6uq4dADs8+oAL6tJIPr2nGxpA92N/ecxyN6yyfQAhlmzeALQBB4y3VyNjrjHeZ5xxhhWEJJ/j+BOOL+acY85SajdELVC5opI9/UPRSSrT4+SRYpvRX4NwAyDA55QIfEsCWAp+Jh0/5xzFfp/bz9ZkEumJVjGnAOUvn+vlRkWLACyAauVgGbAfGbFIORGUVVZZxQqEIt3MeoLapPIX9a5oTlfqyHSdf12cGHVj1uUeTftmbo/21/TredP609aOuiiOP8+/S13ftbb7pr93de7l2jKIoPTb27P88QOAMssPUR9kKBN0AAAgAElEQVQN1AvaZjS2LS7JIsFmgCGFl5sibWeedWasYN0TQRmFN1ngoMIZD1W25XUzOkEALMoJ0cYsjrS8eqKv0HNsxGb4hs3TCkFOKukInH/pJZeaJ++888+zzfXRPz9qdVhWfuvK0UMtnjSUgscff9yOo74EbTIjo45a1bax9QNQwrFmSIX70U443hg8cMHxRhpwDHkqNnNCG5RoKu+sj6CIvtM3QOmyqSVGZg9dpiis8CfGINRB5FBrDbf0Wunm2QYQ+jEimo4drznuxzREKJh/ABP+h6JiVCA5AVzys6JlUIYsuT1nSNQtHS4qyHhgMDJntttuu2KfffcpVl1lVTPKrWAminlhHpkhOqU0sslBwREQP3VzeSx9njFCaCvv6/Yf3743epu0IXV8ZEGMBylOjpl+vezSy4ottthiWqSjxoHTdl31H9e89Re3FtQKwahWIcDsMOWiImFNNOnkUN1d4Da+68mcsldGziQvsRyiraxpRCFYRzDuF1lkEXveNy76RstBeum/LxltioR63kvWTNZQAWOuHYGs6MAhsVs0r9g/ApmTJhbUaCECTp4ItX8A5TfddJPtMVtttZX1u61Rep6gwMb9iKLj0CD6CkBhT6L9CAA88dcnjAK892f3tnwT1nqvKhf7ui7KN5a90623tbt2A/hs3OkzjiW7na/NUnNMJwuiy1reZd3rdLPEmdAWUc312QCgdO3p2fq4AUCZrYcvaXxdBKXuGZsWy8QzAwg49thjbTNhc5DnTBWBK4Zn04LST38Hz1n0yokTL89wCgzCtVWLQEa5vIFSwFETMLbYXHf/9O6lV3DqVPtfifVwpJFvpcI5myf8fzxz/I6iGMacDEWBAgE25arEtgek4Dd2432HOgpG9gkJqH5jl8wn7RTNhQjK97//fdugMSQxGEgYpYAaGzv3pDYBuQLw1qE+4J30dSUw9FSMzCpOzz13jxqTvOu1m3rOKO6y0ZnVFE6GQjh1SnHiCSca6IOTHul2PkLV9brp/Ooyx9WecI8eio0MjzoPYgfDoALCfRul2BMMySf/9qTVQEHVjLEU3UWJyDJKRKOJtL629yrTD57Cxd8BRZ///OdN6jkavE6lS7U1UEMCoFDzQuApS4PyBltqcLu+jP2dzIuYi6RxCe8I7yDzVZ75mDCe9EHlum3949eUcB9yG3hGc5Lok/Pw5q7t+ltOBeb8Xx//q0UHWG9U06Ryem6eO9ChvLjzfnCeFSOMKmFSEZMhHyI+FUU1SVVLbtnR9rjuX5/4a3H7bbdb+6ATQuWiBgs5JyuttJKB01zuT4yMOtntdK31YIPnpV1Ebm677TaLCKFYx1xnLaJwL7lQKDba2o3EdDFkAApZbNa8t67y1mLllVa2Gi8IDkDpYo0T9S86jURhDfMv1rLxc00CFA7MaX+zO4coUZob07Mu5kCl7gvYysm/J2tPNp+sARjUritN871pLe06v5P+8+tFz63rnBfp/tGlXTqnKXLUBqTa1oLB77NMDwwAyiwzFOPQEP+CdzHo2jwTYRGSt/2Uk08pfve731kdAuMVh+TIiiGrjb5uIcktHnUGXnot30X9LGaZrlWSudVXGR42dTKKsi2z7DKWEIonDylOONHwm0lM3WeffaLKETkuGNNs4orIyIj0KmGRmx8kLNnkSUqWVCg0CygNljib0MtUXO7ee+81GgTGwddP+Xpx1JePsrohe+29VzHvq+e1jZ1Cl1QeV+Ky6GxrrLGGGRzQHhRF4jp/e6KU9gXkEIGh+BlGU7mLhg5Lx6Wuz7t6yZPjNK/4E+44AJjk754ioHWvxljnONfNzbE6j94YAEqTupaX2MYDDM0FIw2AHA00Xz08NQ7a+qHOQHDeacbg8MMPt4raa6+9ts1JVMWg4igiqfGydz/UiPDzu8eIV/82zSl/jC7gjDo5Gfy8tDowaf5bkxGU+y0zlkqU59o8+4svvmhiADFvwYGYxtW6Zo0zAz/IKVu0sml9S9dPJYsHg/vnP/+5vesSBuEdF+A0alSgDUbDsa1/gqOAaxCRA6CcfPLJVlvH1o0Abiz/SICtoV+jkyXTF0TmLEL30n/tuqxb7C1ymJCThmQ2wiZ8xz2h7pIDiaw2MsPKQ4GSSB4h/+YYAEpMsA+ASdFygbU0l5D106vgmdEvUOKcJPYuhsUxS/mrWzfr5rhff3J7YGqEt41huj/WGepd987Rrivpy9EGGNru49eFJoCi+7TdbxxMrcElZkwPDADKjOnnGXMXIigZIzBrRDQZOd4TFGglbN5sWL/5zW9iAUUuocTKThGUug2564I5GoDScM+oDhM4zeV+Ueai+KTzCm0qtPVvT/7NlI/Q4MebS7IpFCtkNOGX4wkkekEkgwgGxxAxgSL2/HPPWwRm8lOTi9/f/Xvj8qPTP9fL54qJ4si/fvvb3y5uvulm81bDt8YwwJAnosO9YhvDRocgwA9/+EMzXEgOha4BAAKc8Kzw1rkGY8gxG220kW3u1Ck45ZRTigsuuMBAWoWn3QV8dDkmt2mNFNZH1EvY8sNbGtjDeMFAqiRd58bdGQONnvImEF4HUFKDQu/DeAEU9zyejocBxXwBnDDGG2+8cZRhtde1TtCg3/cneSeUg/Tb3/22uOjCi4ojjjwiFqtT0T7RL6EpXXftdcXqq69ezL/A/NOeJAfq6gBKB8OpEsUK11aVeNpIrQsVbI3Rm67rQwqY3Hqn/Ab+vPyKy4v3b/7+cgzaclByRpRrj113eKS4+ZabjcZItXVrRlJDJgKKtI1hbVI+ELlIOCEAsT4yKpBSeSc6rLuqJK8oLlQ08jcAChJMsETzgLS1RsZHDGMUoyyILFBYN0gimzrYxEklTTfkt9BugMwhhxxi7z5zCjD4+3t+b7SyzTbfrJQSvve+4itf+Uqx4447FmuuuaZd45lnnykO+MIBps6Fo+jqq662iMs71ntHLOor1TL6WOBQyfy0WzlNej5rT8hzsvxGVw+lJ99yRq8rbY6UnIXR4T3rOa3rWl4DwhsNnaY+6wJS6s5Pwd0AoMwYe3MG3GUAUGZAJ8+oW4xMHcnTdOoaULcYJYaYPKck0rIpXnhRmdAsr3/j87V5gZpOHo8ISsPCxwbKRxQRNiFRADCUMdT5TQmW5onDAxo2aSRhn3v+OeNqUz+C/AEoCHC6SfrE+8p1oGDt9/n9rOL0kUceWbzwwgtGx0KymT/xVnIMhvqaa61pBgE0H8AIfGyqTlMPBlACgEgLiamYmv60yEuo4E1bqX/w4EMPmscS7/B8r5vPABFeQzZvNuWDDzrYkkzJQ+ipcaMxGs8ISuBPW1Xou+4y9Sjr8wb5VdE2orHe1i5v5OWM5XTu5Z6vy2aX837mrl2zqUeDbWjIABsGF9LYRJNkxIoi4wsFpsZho7Hhf0yfMxjozEGiKNB5ANqxBktot4DM+eefX7z73e+uVkPvClDa+tw7RzLjxxy5+JKLjd5UiaTkvMtNBlqyxsk7zjObZ39oyNSgMJzJ7/IAJdJqRmEU3njTjQZQVvuf1fIrn6NJ5UCRAZ1AQXty8pPF6xd4fQnq5yxz4SrU264GKsn25K0NlQIhGPMkz1MDhkiaCTKEdU+Up56ouQNQkh9W7ocEGeTMwnlDPosiGzh6AFrkuRAJQijisssus6g2YiZQwZDUZs0iZ4YII84XQCqRZdZU6KHUQ3n5y15eRrRHyjYbRRKAGSIhUVQhPLPygKQORtulJqhoUQQtAbyUL6Ubvrb3P/e+dTEK2vbOtv2x6/j7tnQBKF2u27Ru5gpRjmUtHwCULrNptjxmAFBmy2GrafR4RlD8+js8Yp54NgkqBJ911lnx1wr9QQu3XzjbFtnpDVDqrh/kk03q0/GU/WaszUxe1ZgH4CSQjeYWPG0COr7YG7//8pe/LPbff38DIUQq4LWjHLbxJhsXCy24kG3U8N3xmqPZj8FOhWTUrfSR4R6N2VArQB7unqgHCanDU6dRcYIH+D///o8ZAaq8LLrG7bffbsmlX/3qV8sN2huK3phrM8q6evODIQbFjLyHCy68oIwgSZEoZ3Dq3skm2ncEJTUwwnUlqypQEA0Rzee6udxmoDTM8ZjkGgw8omsAlM9+9rPG/ffj6nNGsgZSep8WL2eaa8O/H/7jw6aQdfPNN8f6FNHAGyqM/kgNIoxD867nlOzaHB/OGJHzI/Z5bt7xY+hjcg2uvPJKq/BeG+nT8X0AFDslRDl418xgDetCXCP6NaLSeTVUFD+74WemJJgFKA0gL+ZwhERz/Zt1megs0YnysUvHUTYyE5wC8TXS2DljHWOcpHNAD4n8Eiexa5MjRy0o5c4l/aH5pKignCQcL+cPaw9ULN572rzoYosWF5x/gRUeVb0VUcr+/a9/2zrJe4CzByENaKDX33C9gSkoX7fccktx6qmnFgstvFC51pGrF/I9FAWJzxvUyYxiNmGiHasileQ18f+r53116bAqikhvNFUzQNqk0vFTkSp2czOuF/499Hk5uRwUzfcEMIfBLK+UHuP7vcscT9eFPtbo7NLVsq5k+yH37nQBQ74BXdeVLk6lhjV58NOs0wMDgDLrjMXYWzKeSfKuNTLc8K4i5YuBosJeleTY3GLaL0Dp6m0a4yJr9IPAo1dtEXkFo6oVCewCI0Fe2KgCEyZOq+auRNOwKUb+8nAphSnKGMCOXA8oC0ogjRSzYH3hucU7TcXjZZZepkIzs64lD8HVzrCrBwqF95xqgxb1Q95E3S9WLw9jzCZNfg20EyIo0XObGt5jjaBES6H8i9E9pg4bZZBo0he/9EVLmI0e6i4bYdtb07QJdtkgvXEwXgDF9aOn5PAoGOAkx8PLR5XIwEGPbm2DCk7dhp4aUslY8E/Ne+oFEdnCKCxPK+cZv2M8MlbkZkk1rmcIuhoSXeZTuLjWIPoLZSkMXfVNLU2qy9h78BkKD9LdGLFESHEmVAB7P2A96XN56Xm/JI6RNeZq+kXCG8pfkaIatEBP9VLEt6dfGvpbhjfRCtafMPClET91qv3TIiwhMlEZ82CEa+3zIh9WXPLWX1gUd/nllzfqKVHmZZZZxpQSn3v2OQMa++67r0kdS/wBcRIACvkm0Lr4UDuFY+gHxoekedYLVACJPivaw2/kShKdNiW6OeeMRj6ADhUw6K5EYSTEcOYZZ1oOHtFsHEM4jKCc6b5EakRZMzA4HnM8mXvq82wOYC5akn43g/bOnuUoN6/S/mlyOLWt4Zm1qimnL7dcdr3F4LhZqwcGAGXWGo+xtaZuA2oyBOq8dm5zlbfuy0d92Rbub539rXItdZWmexruFl9tXGN7uJqzm9qfegxTHnmTAdxmiNCcLqFu1+xUlSgaJ26jiQUhQ9V6iygEY151X/RvAZZUySnSgVrqtEiVidyT008/3XJRLGFfH6+SltuQa55fntOsgZRcxxKuixFL+oe2g7c05gGlQ97kGRvtHHfzvO+NbZzmuKeQYJQRHcDgIuHXJ8nXJVWLbmlTMpfTkPZjLuITIm4YiOu/c/3ihBNOKFZdbdVIG5KUt3IgLHJIInbSB9YGH5FUQn0SGdPaITDqgb08xn4exzywCRMsh4sohDz1tTl2o1hw9P5h/OOdB6xZvpd/31XMUNShNo9tiNbyLqOSBf0TOmVFHcy3te164Vien/8vv+xyq57+uvleZ2synx7J8GSd9MIM/B1Dnhw21oCPf+LjpZNA4DiA9IrjI/wuChXzANlzqFtE36hVA7g7+JCD7XvoUowZYEHiH7TzxhtvtEK65M5ZjkuoeXXQgQdZ4UbG4brrrisQCoFyRh4kIAWBD5w911xzjbWbnL7LL7/cQAvA54H7HyhWW221gsgwOVUf2+Zj1u9EYGgbeYL333+/UW95zh0+uYPRZ5HORigCEQKoaEghH3/88Zaf56lilQhz3V4w2sjqOK0rrdO/497ZaU3ROtrF6TOKvbNWuMU/pJ5nUEm+dehnlwMGAGV2Gaku7RwPgFLjlWEjwtMFQEHFqydxNGcE5cLWXZ6jn2NaFtnSus9csKMR0HNmFy9Vm2e4YeOSsWngI9A1orFAPYOUXuHARDSiOmyMAhH//s+/C3KLoBThjYyfLmCgT4BWMfLcuEBFI+GVBNf3bPKeXpnh0Y6xNsIu5/cz53yfj8McF81Lxh4UL4yx/33v/06rcxBAaiUvIbc5j8LQjY8zXNY7whgjj4raFHPPM3dUnFNxPlSWyJHC42xUwallQrGMXh9tUXQyym+PDPdIc1e6XvQkIjrM9aEJkbIDRRLjljos5GdZvRz0LNoKpvYxtr4YIOp95AFhuPZQHtve8eSeAmLI6mJYE0HoUdrSOW20Hfd+M3fI1SBBnDwMM/BD5DcnAe+dRQIcSiD/+c9+bm0jgmL1o6j+rmhB4qyIoDhEmKFsYdQjF6x6Klq3mAPX/fS64pvf+Gbx9re/vdhzzz0jgLr/D/dbRIX8k4989CO2VhNFJGfuayd9zQqWkpNCNA9qGP3GByCx8BsWLk479TQDHhzDNfgdCXauhUON9wgAQ5u4LiAJdTZyqKCPkXgPAAWQoxpGNAbwAiACBCGzzPu4woorxFxFPVejF7+POZfdYxS51Ro2luvVndu2LvY5x1ubONa9s6292lMGAKV1KGaXAwYAZXYZqS7t7BegNF0z2STZCPF0EQI/48wzpm1cTYtfW5i3yzN1OaaDQW6XCcd1iujUXXMsi2zbs6R9Li9lKMrWBAorBbvcszZFeTBAyDlALezAgw4sq0h7D3xTv6ZAtmEeRM9rxpDkNwyYnXfe2SIHRFAUNYqGZ9eNqa1/099HC1LDdXoiiF37xLWjkoMS1ORIzN5ll10MoFTUkrpc38/xtmhKMr6i+fznpf8YYEQ9jkiOL/LJeH3ve98zStFrXlvS8dKk4mjASRo3RBqod8OYWh7D8HBVZMNFJWRgk+9C8ndaZ4NcBICDRB7GA6B4WqHGBGEKaJkRSMhI95HY8K756EJuGuoZrv/p9cUrXvkK8+6r3/zaZH+vi0ySyB7qJvnjABMY3QBGRSSjumLmenpWAU5F6VgLGHOAn6JX2RozIclZ/cT8QHULQLfLrruY9LmnLgJoiZyIwoU6Hdfnv7t/d3dxySWXGLgCTPB59C+PFt/77vcMTPA/ew7PjQOF+UgCPbLvKCIC+IhyEFkBNKN2SP8t+sZFLffPpOOXWcbGkWKOUG2JtiAhzz2hjwF8ieBw7JJLLWkS7IAZcqyIwOz0qZ0MsNGnSvzP0i418GNZV3Jrbpf3vt+1T8f//7B3pv09lv4fbT8OzpsuPTAAKNOlW2fSRfvNQck1MxOi9RQv6m2Q6K3FuvZJayIxfdNounZl3SI+mnbkDOI6I7kOFHZtt9/U3LVsAw90h56KzFkLKHzpxq+Jgifjgk2eJPWTTznZKi8LHLQaTU2bZl2f1/XJUGGGChXCDz74YOOHV4w3b2SNR3/XUfv63dgyzxlpfH2Ov6g5eLNJQMd7q7yCPi81LWLY9jyJcWJzbrisFo/RhpIX7/qbl3xzqYgUgLI87qIRKRlZ0T1T15o40YBNpPvJqA90px6jX9HBkKDs1wkfmQG0QOt517vfZd7+GDHou5MyJ4QEdANRriZRz5F1RmQDuOAnFKiefuppAwAYzJZ870F7C600OlZSoDRSmPF90EEHmaEOcDMFqrQWiovC2XwbKuw4nvVDW3zIogUm5RwSwZsEK7yTR6pnPA/PePuvbzfDH3BDZG333Xc3ahVUKQQYAAa0DblqIrfMsfXeuV7x7DPPWvI8Qh1Io6PgJXEQ+o+xR1qaPtPf+d5yp8Kz0C7618saQ9USHVHqYcxvrkNNKtqvsWDOQrNEuY1cFYAWwEp1UiSikp1u03Fd8YB0PKZ65RozY+8cj3U8fd90zUEEZdynyMy64ACgzKyenx73HQ1AacotcAokLNRsMITSv3z0lyM3vfEx/Ebe1VMz3v0yXvcdT4CSGiIZw8Q8oQGkyFDIFQ/r2WhSY77GSFVOARsucqpUB6d6s1dsGvVQtEVeHCjjGTE2mFeIMBx9zNElpcZRfTopVjU1ti2SN5Y5MsY5XgGRI4VJUBNJggbznvcEultdLpB/5nHwsnogQLswFg897NBiv8/tZwnHUjFCJGOrrbcyI65S4T7UuGDsMAgx/KIkNoAFEBKiAF56Vg4QGZtck/kpwIO3muPl2RdwV6RG1exHPV9luIeJJtUpIjXkIwCEspHFFkDi26Pnfvyxx83YJfnb6nT0AVCikZo4MkSjO/PMM4t3rPsOKzZbV6fEDP2XSkOf8eZZv/Pt7xQbbLCB1XTi45WwKvltbp1S1EV0Pv5kzPnzF7f8wmSySSwHNFEj6oEHHrAICCqFKHdBB/vJ1T8pPvyRD1u0gtwc2oXENQ4KKFnQu7imL/po4CHkyVll96lTy7kRIm2i/KkQbow6hz7jHlzT5u3wSJxjKtyrfmNNsuOCMIDNSaIoqIQFNbOedSlda8e6rtTtE2OZ6P2cO5b2p2uTW/Ptr6MBKE22iq7PdQcApZ9RnqWPHQCUWXp4+mxc3UvftBjUJbUliy2L82GHHWZSjOSiSH6yiV5RoR2NgwHVZ2+Uh/d731F4/3va1bb4NgGU8NuTf3vSNmnUklR9uhWgSLhA1J6GZ8eQsPoJc8xRnH/e+cVPf/rT4ptnfHOaYlSb971pMHL31XcZoIehBK2Dduy1115m1NYanU38/Lo21c3xPgzMukuLi19bRLFl0opuo8jLP178h1Fd4PJvsskm1X4Yy5i0gZkwLgILkl/97W9/a8AR6gv5A1S6R8UL3v++n9u3eGryU0a5QWEJQIW3GQDDunD4EYcXf7jvD0YJY91AavsHP/hB8cTfnjCK6DHHHlP8+Mof29zD4OX366+/vrjt9ttM7Wnrrba23IBH/u+RYqcddzIaE0nc3APPu9TFeqJto1ooypOkdMechLLEM0Mz6pHezs2dpvctqPqReE/fvXWVt05Tq0vb22WOh2Mk30t/A25RHqO6vCIJEdSEeyhyIiObBPZf/epXRpNS8rpoeIqSKLrn13rVggIwQN965JFHDJCQvwSwI38Jpwcg42c//1mx7tvXNaoW9+H7Cy+80OYJBSepDk+xRpLqGW8ACon6UNasmwOIE+jwCdOK0qkKvRwsqhXjZZH17PQZwEaFPsttIsgzB4EHgVSuj2pjjGhDsUuN7dTgHof3dJbdO5v20372zi5zvOm9qHMYjsOaPoblY3DqOPfAAKCMc4fO1Mu1RVC6LpyBD+5rnLBAH3PMMVbpmlyUirpQ7qFHE3HIeaC6AKiunh6/gNaBCO6X/pb7rmmgc1SNpgVZ8qbhmmyKyGTededdxfbbb290BXHPVX1ZnjzzSpN4HHbtHsWVmueUUhZ/nvTVkyzpFF63PJBmwEycUFIpkOlMF/4uwC8dl5q2IP0JReXEE08sDj300GKeV5Qe6wrfvuuL1WWOe2M8p3yVG//pNMeVu2A2zvCIRZLIP4Hmtc3HtrEohJLBG1Xz1L6uczxnVGXGh/ZBt8HQXHChBa3I4Fxzz1V6rSeVxfa8ERg90cxLqDc4NINRh1GoyJ0oYDH3I1T29lERgT7LVwnvIOdD8YIS9Ip5XlEZFRmlVmASo7Zt/mXmigxR6gXJ+x5VvDJzIBrvgcKm9nvHiI7hOagkT72f/1n9f2LStcbeG+OpapGuW6F5FSPxvSf34uqrr7b3CDC45Ye3tGRvIjbkCkHfFE2JgrFEv8g1AtAwvwCdykUj2Vz3s/EaKiNaoozRLwBpxpD74biCDgVAAWQA6p7/+/PFGd88o/jiF79oQI/8EBS7yAHhHKicAD8BFPJUqK9FZIkaUJozWQWpLoZw3Rrc5jyqW2dm9rrS1u7puXe2vUcesI1178yBv7a130eYbcFpO2Hw++zSAwOAMruMVJd21gGUJg9yk+HpFiY21wMPONAMk6O+fJRtjJ4f3NO8Jg9HenAbwOiyQHbZQPx9+wEoXfq+7ZgAQqIXsmVM8GzCxUZqFrlX4//jzaOIoquJUsuJbukPef4xPDAg8Gh+59zvmFGmSs8YWapL0FqLo+35U4PYHz9UmMHDvKJK9IILLtg/OOl3jqftHU2UZbzmuMspQEIX7/OGG21YfOLjZdIwQLGHsjPG/rbT24yecA/yzoh8UMCP3Ik111qz2PJDW5a5AC+9VAKoMCfluPDXl5fbbqncqgkTqlK4wSmi61S89YhFBADAfCXRnDZgdAu4REPWrxVN60oydgJKOAMEbohgQjfk+TpRvJzh7D3gAqGA/ccef8wiBPPPN38pM+ydH3WRVY21ex5FuGjXr277VXHLzbeY2hTRJfJAiDYhSnDnHXfaGJFrtttuuxUk/s8///x2RdSz+DvvG9GXpZZeyt5D6FhE7wAxjOfkpyYXV/34KovqKdeD+iZEOJAU/vWvf21yvcgdcx9ABop8AEiistRAAbig/gh1EQqjOUKKISu6idMLdcjllluu2Pz9mxvwzQKTujmfm8c5gNLlnelnXcjtnf2c3yWK0Lav/f+4d7aNXQ6M+X4fAJTRzPRZ8pwBQJklh2WUjWoDKG0GScNmiXcSOVo2PrzcfGIBrFxz+zXe+l2su14/t4A39UO/0ZLcs9cssNG72nSOMxyJLLx+wdcXV191dbHGGmvEomlQDioF03Je87aNLbRBtVBIlAeY4C1HZch4/qGidqzX0E+ftwEG3wehQjlUIWoZUKfAitkFiVkZp17xqqcL2zY1nTCa8e13bta9DzXXERce8AlAIYJC0czP7fc5i6rIa46xWEtn6uJVHkUfWI7B8LA5JqAEAhBQ0Dr+hONNqlU5CD3RtnAvDE0Z6FkQ4Yzv3PsRzw3UG+7Pd6I9Yuhmlab0HuXmYWadE7XLmD5BnIL3bp23r2OULA+4skIfPnE9BT9uDEkEJxLBNUyK7LcAACAASURBVON4dhk7OTgCUCO5Xe8oUTfoSkQkiPyIuiTaIBET/k70C/ABMEGdiijdTjvtZOuK9WcQSED9CrodSmPQ9qBiEV1dbLHFirXXXjtGUojubbvttpabuPDCC1vkBlDEM26zzTbFH//4RwO1AjqsL1RqR/GL+c1Hyl0Al7cs/xYDzbX7Spd+GsUcb9xtx7quNK0303ldqZVB7mcd7wLCxrPP++lvt1dWxnAAUEZpQM56pw0Ayqw3JqNvURvFyy8kzjCo3DCzebNx4ZWDH8xmyIZktCLRcMYKULqen/OOpgtoeq10MW4DaYnh3NXLnB20DkZ6NMqSY2WYYcQgrQlIoPYDhsDa66wdi7yJV12bcFszmyoc5+DZPuLwI8xwwCjBoIkUK9WaGO3G1tDn4n4rp2mPz+xRrLzyymY49fRNv2NXN8fT96DtuuNhSNTM8RhxCMYXlbXxdDMOGG28Yxi0MvSzOV/TeY6bstPwNBohVb6hWdE+aF98LJI3aWI20uNlgr1xnwoE2IVagDVGMdFFjHHeiZ7IRh0gcXPB06QUwTAaWXgPpEZFvsgqq6xiEYG0/kwETmmDtX4mhpaKcZJjA+VqpRVXyivV5ZwNoV88VYzb/t8j/2dR1pNOOqlsO5SvIOkswQOj300dtvYbEA6UPOWQGEUU1a6JE6L8M8f86Ic/KjbYcAOLglgi+tQpBcUTN9pooxi9Yp4StQF4/OhHPyq+etJXi78//3f7O86V7bbbzirEH3300cXcc89tURLADlEWKF6od0EF2+KDW9h1bf502VP6dTL0e3zTDtxhTe8pKlh3vem4rvS8S2PZO7uChvHcO9Nr9bOWDwDK6G3IWezMAUCZxQZkTM3pClA6GAIph5pNCmAC3ePUU08tvX+hynm2zV2N2boHbjMa9QwtIW7PcZcx0hTJGJNRHJ4lvX4lAdM/b13b3bPjueZ8lHAwSEhAxStJUulq/7OaGRe6X9zc/YZS57Wn/siUklfOPTD2Jj852Xjpb1j4DfE7bXSR4pWLsiVjmIIfeaVzxrUMJTOwhkeKZ559ptj/8/ub8QL3P9bgcHz7vt6R3POnntjSuuv9tEWhxmuOB+844wCtiJowVBpH0Yx+l5qVDMmehvYJUPqd4x6gcC40qDPPONMqfGNoLr/88rYWmFRrYrCnEZDK9A91fuoiEumxuha0ImiPGM+xcGnyLlWibYmBJUPeSyCbotXw8DTgPzIS6UrMQ5NUdv2sopoCBB4g6Lpqv8AB/7711ltNFWyllVeK1/N1ZgRE9ay2zAl0jAyXQHDiRGsrtCzGYIsPbVEqS02cEOWFBbikVmXX5b9QjFOgl/Hy4htxPZkwVBZrDNEqKWU9+MCDxWGHH2aUrfXfub7lrRAFQZ3roT8+VHz/e98v1llnHXOmQAE77bTTCur6oBAGOOE4ACaS4sxzAAqSxIgmCKz3FJhMjVO3BtWt5XWOn77WjtEAi3TNmNHrSpd9s+veOVwCXg+4GlkAccJrIxyX3i4v0gTmUtA4ACjj2PEz91IDgDJz+398796B4hU3vroKzIkHTwsS9A6MYhIcSWhUDYTaB8gZb3WLZ5MR6aSOKxSRNk+pBwta3Tp40vo13rLP7wwiyQXzp7j6jV7i0Eei1kQqi+P444mEDw6XHZoGBcWg3eDpNa+yqzlRNz4y0mTIqUq37if6iDyuPZtEzshXn/e5scm7zL2YZ+ShUM8BaoiMp4rscO6hUiN0pOzI2srr6TXG05Doei3N7TAveX5oMlC8MOjwPLe+Z6VlPO0zHea4jY9zRlidk0kTi0cefsTkZBkrKpnruAhE2wA4wEwgpWk8wthyLBEUIhvLr7B8Md/r5ovGu39v+bsMduse5oJbRwQ2mGux+J6jYWnuo1Bl0sbBsOda9n4UJbjno3eaKALPj4AAv3FtriOQTW4H/fLiP160trzq1a+yNvIOE53guQABRtMK12I+AGYAYUSwOR+a1gsvvmDX4HcAwHrrrVe8be23VaJXiqzKCSGpXnufJ5YSu15wg2ex2inKi/HjEd51W8uGR6yWyRlnnGHv529++5uCavDUzEFhjUR5VMSgmfHMqK3h0GK+kKNCn0ATYy+harsl7gdJ8UrbJL9ct863GOKVeTWaCEDG2I5gu60Aatp36dwejeNjLHtnyPeJ+U5pnzY4sdJCsY3OPTmRxqm/47vbtI6n+xD/HgCU8bUrZ+LVBgBlJnb+uN9aAGWsC0QaDh4qrHgVdIKHH37YNkXz1nuvYnrPOtBhVqN78pTS0LR4t0RL4lXr6ka0GXK5fpNxFAwYNPvZmE13H+OqzPac9nFtVGE7PL6LLLJI8abF32SqOXgWX/u610YjwbydbNIBWIgPb57TovR82uZNTkYxYsXe8J6ivMWfjz32WHHppZcajeK9m763ePMSb46GG8aP0b8omheuEcFG6CcpeuHZRGVnxZVWjMXapLqUAhoZcYoO6d9cW/Q/9Y2MpXLog+qYezb7LlBsMFxI9MW7qtwXPUPMNwiKT/IKS7DBDFNnratiuZKe7f5SPXP1J9TH/CbPuPVRGBMZvD7vwQxg1KnqPKajmeMjRTF58mQDaFT0prhdlFsW8HBztNVLnAMrTcC+i/c1RHvMWBsqipO/drKpRUHRUX8otyK2rwHM1q6BGcODecU7RZSPuWHqWuE4q6syNKHM05oyNa5NNnbhf87hOK5D4vazzz1bvP71ry9e/rKXW2Tj6aefNgUqwAV5GKx11H9hTgAQAGFEbu75/T3Fk08+adc17/+kSVbXA5BP5IDz77vvPrvXiiuuaIn2JJIjxbzhhhua3C4UKPJQuN7FF11s7y7AhGjDHXfcYe8196VfkWX+9e2/tv7deJONLSEeIMs1eFfuvfdeE1b417//VTz650dtPGJkp80YzgARzX2/Tmie07c8O9LE5KXQhi996Uum7Hj66adb3RieGScKwhs8EzmLL/33peK4Y48rdthxh+KsM88qNt10U6t50hj17bKOaz+pi2a2rfl14KHLu9Av8EiPT/ezpv0t99t02DujKl0SOak0vWld6ccx6W2B0fR3akukoHLcDazBBWd0DwwAyozu8el5P17y9EXv4FGtXXycUcRmeewxx9rG841vfiMWGUvpCV2iA50ASlcwkuvPLptVupiloCzzuzyn4mvX5qcEz7BV3J4wsdhnn33Mq7jjjjtaEjiVuZdacikDORjHbOIYWxg8ACAM1HPPPTcq/JjxPlSYl5UN/e6777YcAPjdGEN4K0lMxSCA941ML8bAHnvsYb8pSmLGeQACorNg/GNgcQzghJoVXFdFylRQT8BDoIHz5XE1j+zIiP1blZpVbC+tRq1zIs2G3IYAVlAGesc73mGVqDEa6+hdkfI0XFJeaKt49vSRJf1OmBhr9cjbTBsllUriMN5uey6Bv2B0+3wPeZo51wrczVn2ZwTn4wBQPCUOmh3cfjzRAJRKBCg1SHIbcpOntc0gajAScpFFxhBj+YorrrCaJrGvAnhT9LAzFdS/y2HtSSMjjDM5MCu/dWWjJBI9nHfeeU2JDjWobbfbtvjVL39lqmO8G1tssYVRjigYyHEk9gNKAAH8ucwyy5iSFXK3tJfrGdXu+eeKB+5/wKh2Vjg0eKF5T/ndqpNPmlTOB+b+1Cn2/ZxzzGnvHA4dzuF46EvMHf5nzvm5xzw94sgjis/v93kDJFQ2px2inCnCw5zkmvZ7mPMm/TtpktWiwXlEUjrUKxS1XvXKV+WVsFo88VkDNYB1jQUUP4AJFDveWe4N8CLx/tO7f9r2Biia1DwBhC2+xOLFVlttVXzyE580YEObP7//5/OCD9NrjueATGa+tRriTft3HRhseSezjoY2MBPGpJLv0sVJ2GZ/9AMwcvfr5/y2tnT5Pdfn/YDyLvcYHDPTemAAUGZa10+HG6cAZTSRFA9oHEDBsDzyyCNtEzzzrDNtI7aFNajrxKfpNwKiDanJ0zWaBaerRybn6c4ssqKJeHDVQ2UJm6BoUQIDXznxK+YZBzyQP4KcJ4YPRhKcbYwQksKhrdz48xvN47jffvvZpk+ROvodI2n3T+9u5958081mvGJgkaTKcRhjJMui/PTwHx+2godQhDBY8AxTY4A/P/zhD5vBhrf1lJNPMbCD0YbqDsmrFE2zStevea3VMOC+VJoHWOHx3H333c3AACBRlI3viHZgiJlHO1AHfUKvp43FKtUuOqFE3fPPP9+MnBNOPMGMK9FoPvnJTxYHHXyQRYzwJCN1y3NxLYxCq1w+qeSwYzQ/9pfHikXeuIhNSdrhaXIYdRSKW32N1U2mVt51y5+YMGQqSAbYADPhTwEwG96hsqo5hmWFn60XoMnTmZvjrgYO98fY3HXXXfMAJWeUtBle+t23r86Q6QJu3PUYH8AiydPLLrus5SLQb6LqlIcOmfEeleDqDK/0+9SxMlTYfGD8WIOuuuoqS9BfcYUVLWLAd/PNP1+xwPwLxCiYDL+oAucinqaOVoS5EZLHRYFRJE1zin+LDqZ5YcB2pMwHsVyNQG9R5CKujUT7Ah2M6ykiaY8bItO33XabRWKokK7q7hbtCZQrq4MUqs5bNDUktVuklQhrANYcQ44a14JClpWmbgEoKV3QCxmozziGdQNKF2sH9Veo23Te+efZu0i0iHds78/ube3+yle+YhFBnp3fWJeyggq5iEmd4yg3X5rmeNt7kplv5QLSxz49SoBS2Ts9QPO37ndd0bn97p2jed4Ozr2eXqxjK/Rz/3RtG+0z9zHEg0NnbA8MAMqM7e/pe7fpGEFhc8JThpedSvImAwvFJV1QmyIfo1lkuy6wdd7huo2syZuc8wKF63j6VXYDc5QwHUt/AQyIpOy4047FGxd5oxl00ECo1A2VBGrJO9d/Z/HC318wsHLBhReY4UEiKhxujH+8vFBI4OBjHKDuBSXkF7f+wiIonHfJpZeYAYNM6D777mM8fQogQr1AJpT8IZJcURP6zV2/KXb/zO5m9K+w4gomcYsQwrHHHVt866xvWS0EwMrhhx1uuS54rimiBgUM0PWa17zG5I/x9uNJhk9vZl8w7qGbkEsRE3+DyhD9ZhGWQMUR7ev44/4fe+cBZldR/v/Z3QQREFCE0BEJinSkIwLSpVcJSAelEyH0jpSAID2Y0EnoICAoTUINIEjvSEdAugrSs7v/5/OeeSdz586cM2d3k2x+/3t5eLK7995z5kz9ft/yfU+WWgiEfyjQA9RAnghlgaSMGT1G+m7NtdaUZwaoErfPdwB8WL1J3Ca+fbbZZxNrNYm8WHKJk8cCfc6ocyS2HxD483V+LiQMIMW1sMLTp7xPWMqNN9wohARChLqYWMwtaikFgDnE1yfn9vOE75GDQp9SGLUpjCxmYa4CV1WEpMqQkQATAli7u8UqDqG+5957LO6ekJDN+7U8KKGBxAedNp9EpYbxhqn3Sb1qjMnX4792YY3OOm09ZVoVXOdggUGLZGDfsMB8QJiCOS7zw+Zt+GGDcs+2IuDdkTKbTwGpUPKihSP9xH0lMEJ4vx4v13CeQC+8poFAWzKihET6lpwYSwq5FipwSMHPNddceR4U3a9KwlWjFv5uI0nviDrgGWIvkpyxtjaRMWaP+PESPxZSwr5HMUdCwPbaey8pVOmKacZOxJw5HhKOqjlel6BUfT7W7lyC4rc13CdSoHtSnZ1lBKGqj6v2Ib/Pws/2pL9bBGXi4sl+cPUWQekHg9BnTZiIOSgcUsOPH25effVVc+5557pwjmS15thmXbHJ+mDCIp3mrsm1MFVZCgtk0vhKWXWsJV5DKjRPoSkHJ7Ak6fMA+jfaeCMBuausvIo577zzBLhDXLAykmTKa5lllxGSgEeCUCtAD6Fhzz73rIBpwmkgBITUPP300wLEIREAa9qENwVvByDqmGOOEWAAYMBiiVUeIE9byPPAI0I41lprrSUx8Xhm3vznmxJadsSRR5izR5xtVl11VQHkEByuR6E1kvPJoYG44KmBCHE9wDtAhflxxRVXiHcI8oU0NWAbwM/9ADH8TMw9pEuBJTkBJFtDssjPkXCxqQYKOdh+u+3FIwRg5AURot2QEFSBIGskCkPwPvrwI3neo44+ykzzzWmkjwDPF4++WLw9Sy+1dBE+Z4x4oAhVgXThEYIoQuIIW8HbRf8jq004D2Ds0EMPFRKkITZN5NyfUwmCEp3j3pz2Q7wcQdFZGtTCaFh7KVKdmuOxtuaCk7Yiodp5w4wxu++2u4BVvHjMD+arJlz7VvimBV3V7oCwEMKn1/VJhfM2dBbJ61LcEuUqW9vDeXAYPxQI2zsKb0ZHQZQhB5pIDmHBY4IIAGFh5J7w4nnxsGmYlZ9srmRNPcrcW0MCdc6o4IF44DqKa9EuPIcYAFgXMizWM+2rtrnwKrxWCG7Y5HIVt+C+t95yq+wNeFC232H7ZuNRuOeVgWNvL5N7W9extkOeYUCHuWTMJWbrbbZ2Xh36gdBSEunZq8jdueCCC8z9998vuYvUQZG509GRFLBomi8+kffWgptLsXnbUwt9DDjnHtA5BCXV5yVGsWJS2EbU2VfCdk+ms7PSC9XXfZ5r1Mwd19bnJlsPtAjKZOv6iXBjCEpsA6xzq9CCaTdGDhoAIWFCJEQqCGg6JMo2h95usnW8M7FDjcaWWYvLCIqqDXmbvJ87kOoHDvTrr7tegDTAe/TFowX4E5eNqg3JsABjao9Q+wLwscOOO5gRZ40Qqz9hVCTXop4G8Nhggw2KhNt3/mXWXXdds83W25hLLr1EQDXhWaNGjpKmAKYB+yTmj719rBAaCAHXJB6ckDNCL7jnPffcIyFjgHEqO++6265SB2HxxRcXC/Jll10m446k6RZDtjC/3OqXrgo1YWEk5n9/3u9L219/43XzwP0PCOmBpBCTDumCiNBfeCjoE6pXQ9o0pAVvCxZWqsnzrIA1jaNfb/31BAjh/YHgENKz9s/XNnfecac8N2EtJBNvsukm4oGChEHOyOeBWBx08EHiSQEU0Qc895Ath8jzUml7q622ElUi8g8gPzwTuQyQM0jYiBEjBHTN8715JhBzG+6VBNy5QMKz4NM/PDtkEqLEczg85iX1N83hlOVSv5xDAkLw6j2YH67kP68CVxVxwOv2+OOPSz8TligFDlPW4rBtZQYNf90qgLfCCqH8r97PF4RQz0jxiFY6NbI/ODlwG8ZHGBOhSYRLCcGx3hHxYNjxV8DecN0AROs+4XsiXK5He5u55uprZC0zt/W6Iv1tSZMSGyc53dZeSPLadvJZcnDee/89yQvhWryH5ycm5uHnVTkBCdv/Qorai5wyJ4/sjY0jKiKLZsy7771rnn/ueTEOQPDwVkJUh/5mqFzjogsvkuKQGGRYQ/zNKdN581JD5CZMeH8C2n07h2wHcyVpQEudiWXnQ845mmuYq1qbDQvN+yV3Xwnb0ZdnZ1XbA0Ndabf1BV4Jb9AiKDkzdYr4TIugTBHDlNnIMoIS27BSm3FAUji0OPhPGH6CeeONN4SoAEKioRs5VlgFQ3UPgxjYiYEv31JUoz0OiJVZ5MKhCK1Ske/6gIbQD40bF0D/+usSjsFnVJKUPiYHBICBlRcCA5AgB0NDTCQh9xtTSb4F4U+av4C1l2sRDgZA/Nb03xIS8MILL8i18OKodCkhUhAKwD8WVxL3sRzzHQquTTPtNNJWFINQ7mHMjz32WEkqJpEfksO9Z/ruTJIIrOE8/It1GI8H4Vj8znU1cV5BE9ZwrXoNKF9nnXWk3RAO7gUxoo8gUU88+YR551/vCGkihITQLAq8AYSPP/54CQOD+H3x5RfmuGOPE4LGtfmZ8BOuSb2OHy34IwmZ2+IXW5h3333XPProo5I7gVeLhGn6hv7fcKMNJQmb6xAS9+0Zvy390ZBEHFuWMQBRAv55ywfQKKkR4sXYjxw1sqFKuv+5ZGil36aywz8FYHyAV+VhDNYv44xHinC7666/TsCy1uxoIhIBiJdfq4hULqiss68E/SBhhwB00y1KX4w5c7tgDgFoLhv/qn3H5lsQjvb0U0/L3MQzo3LITflNnkwya0m8i9aLRYgda5n1g3eQQol4MMjnYu6qx0KfQQUl5JFsoUZfoc7P/+LvPDfzXo0MGnaoewNrhzGHVEP28aDyHQwTm222mRhn9t9/f5cXoyFqZQqIDfOhajzLzrEqoG/HqSmMrcqjEQPpOkfKiJQ/z3PmU2qdVPVJDmjv6dmZY+RLkZiwv1P7TWofLdsnYn2VCZ1aH+ufPdAiKP1zXHrWqioPSsqyUAJE2Lg15hsrOxZwFHs0fKKpzkQuuI+RiKpNty8JSgSgNViKqw6ZsoPGJ3jhpimGx8KK62oTWO+CgjlNrtckbT08Vb61uHURduEkiNuLIm0OPFhlLJEX1mKOVtBALa8a805eESEmd919l4RF8T7vQSAklMQUCmIaJgNBwAtByBhAGg8DxAKVMiUikCMIF7VZ+BxEhXkEgYJwkdQMGCfsC+8cFtbRo0cLwMFbAynCKkyIDYSBMDFe5N8QqsX18YBANgBHkKU11lxD2omnZfNfbG5mHTSrxOMjwYqQwHbbbSchY5ASpFDxVnz62admgR8uYD77/DNz5BFHyn1RMYN4IUP719v+KiRunrnnMUOGDClApHpPqkBMiigHBgAlPVwXjxrtxXtz4UUXFjkGtq5M0/ysAjh1gURq3uZYXz2gMWSLIQKQAcwKtJ2ghF03jrRrzZ6yHa/OnhIDPBn94HLLLAvhd8gW85P/Y4Qh2uSqPcwDsUrcmZNcH+9dAwkNnkVCS9vbiraYQvqdkC6UylReWfJyUJz78isJTURNC+8sf2eeM5+Y86xbJS7q0eB7QkQIgbPEhM/wO/ORrpEwV4wRXh4WP++0407yGeYvnhL2BNbbH//4RyH5s88xu/NAFQvIEtLYHA77sKpP6xCUOnO8an2XgWUfiPd0jvvj70+23pyd4XUi51NplEFsffnXLDN8pNa4951oVEKqzWH/6Hi16qD0DD/2w2+1CEo/HJQeN6msknxPLBJ2wevBePhhhwtBOeXUU+SQkkTm2OZbBsz04XqyycY2wp5agcJOziVvdQYn6HMFmNKfhW6pWMgVHKllUXIcUJCyij30c5gsraEYqpCkCecKLpwl2IamiaW0u1D9ES+OrU6t90ei+N577zW/3uXXkqjO/YjTF8lTK02M2hDEgloMV15xpSiD4XHAg4H1lHAqQBYgn+9DNCA/EjM/cKDE5ENKCGXBC4MaF14WwBCeHUIHuT55NPPNN5+EYbkijjb0RAEcfeUTOZ7JV+zSUBJNmuZZaJP2l3zXWqW1/1VZSK5FKAoiEJaMaN6RhjUpgJMPlFn+c8GWlaYmRG2nnXYSAoZlOgy3aSjCWUVQyuZqDEiE4C0G/EruKWPS3SUhPUiSk0tFWKLMSa/Qo99fLrQntf78/cIHtmV7QW6fB/0jc8LKCTNPnn3mWSHOmoPigHU45nX2BO8ZuB/3IcwQAs56kArvoVa7fR4lEMyBzz79THJXIBrkUIk4hZW/dt4AmzvHeqROEuGaKPhhYEDOm2r27DPIMkPkEdKg/gshbbPNOpsYG55+5mkz++yzS20lPDOo/80+2+xm9dVXd3s/7SUUlfC+hRdeWIwVEBUMFBBVakD5HgoVzegzD0oG8HXrNGduVJ2VqTWQ+HtD+FrOPE+RqL44O6vanht9ULfPwz2yzDubQ1pDYlVGkuquz9bn+00PtAhKvxmKPmgIi77K6uNVr246CPXw9A9grenx9XhJ6kYml4RjjccurXsSAxc5m6zeP8PyGX3enE3WOwQaQg78PgjbHxuiCKhTEOv3jV8jwv87oVDqpXByvEEldsiIeFesapCCdiU8DUmltsJ0CGwVhGMtxSqqKmwCxNvaJV+DMCgSswEWJLQCNEl6p/YN+SQQDJLbycUAPF9x+RXyGcKu8FiI5K+tSK1hMlohWwEK98e6yz14DsC4EJzvzSO1TwS0UXSvo13axb/iAbIeI4Aun3FgzPYVQE+retMGrs3c4O9yr/ETSJlYgQcWOQW+xdrdG3I2oPBcQFakmrhfaVzroPjzIZcox8CPJ68KmMSDAlhFNU+JliwJW/27CWzlAmZ/PeUQFA9MN0z9GJGxfal5CxBeyCcCBcwbkaCOvHwwnbWXxNZkGeisAXZkLrA+qHPyxZeS6/XDBX4o+VJNoVdlIVwxsBQBaOqFuOvOu4SQE+rpcJefc2THwR9/1hVrlqRz3zulifVaD0jXGn176SWXyrMQTkaoJuGRGJzwdpA3Qt4YhIL5TlL74MGDZb+nH8jPOuSQQ4Tk4JWhGvwvt/6lGThgoJC6/YbtJ/V78JiQI4aRA3lwPJzUrHHzF+ECm7+S9ErlkIjUcdmXczy8hy+DXOO4bpjjsfMlda3eGD5SZ+fEIChVfZ7bV7E9SXPOwvUQXtP/bhUJzG1P63OTvQdaBGWyD0EfNiBFUHIPU3c62h8s0OfQw5oGQSGBmANND/OG0I0UYAuvq4CqamObiARFQ0xC4KUu5gZLddkQxQhKV9Hhsb7x78tBrXkZmqzqvFIK+NRLZUPDhBi2F7U4pE6DrYmg4Rpq+RcSQ1VtvDU2zhxvBuFSWE8BFW+++aaAEuSGCZEi9IqwFkJDGGd+RpEJLwmhVng+CH0CQANC8Kg888wzQl6YH1ibsdASaqV5NmItpd6EqiYhL9zVKe3GAgxAAti4MBP6TvtUFZdsrQm/b9RaL2pA1itEXwKGAViQGwWASmLVki/ftXlVUoUeJSf6q72QbFXVJT/+XqasCiUwtmH9n17OcQnzajPifdp5p50lOfu4448TYCzP6Fd2DteP/l61lVStt9j6j10zZuG1n9P5huIb4X2bbrZpES5UtgfVARRl4V5hKJpvqNDnSBgvnNSw9dTxcYg5wJwQxXCfqh/UQQAAIABJREFUqFQmKutL23/qBXzsscdk7SCL7ZS7IhZmmbN2X4H8/e/T/5mFF1pY5qUqDMr73tzU+czfCaWkfhVzieT2a/94rZAcnhFPDKQDAsO1mId4QyH45JIMmnWQI/n/ePEfovLHeYC3hFBJCM85554jnjNC+1hr7A+QGt0HxUjSXiirSaia9SK7vo2NnzyQdx5NrDkeI92566qqTf4z5Hy2KqQxnMMpY0Os/ZOToPh9HNtDSvaVym5rEZTKLpoSP9AiKFPiqKXaHIR4ZdVrKDlItaaFgnYs3QDXs/9wdlGszoLDaPJosBEm3dxV5KnKAhoDNxleJA5hDkzkZZHqBaTeMfYO87NVfyZgSpPRlUCoHKla1n2JUelCSyjU4u2IDgCd2G7rAdAwEhK+KTSn91KAgZdEwY+GdemBjlWUa5H8rfkrKpWq+SjaltBKCbghFIRk94033liIBGIHhFRpyAWWVX4GpKAcRj0QKl+TlwLYhJww5gcfcrBZ5+frmEsuuUQIDwSDRHaACmpYkBepRm+LJ778ysuSMM018MBQgwWAhSUWiWAK7El4FmFAPjHzrGZKDtRr5KsNuT63BML/rPP0efNc35dkYRvqVgzhhLweJYyhKpSGyblQIKu2xPcbwGUKCARrN1SVIsQLAqhJ8kqgKpPic0FcGRmoIhH2fbevRKyaGoZEgjYqZJBQ5rxfs0STrh2Yju1nIblIkI1kiFjNfUXDKXV9M/4QdYA0oN6R5jLiEXuOkv5Wr6bMPQvaxTNoQwv9eyrR0HX//AvPm3+9/S+R15Yio9YQ4Iwitr/8/CW9nk8S3n3nXTFSIC5x3rnnifrdkksuKePGGEJCdH1p0U3klzFSYZTAeMG/7BX/+e9/DHV8yHm59tprRUWQvJSQjMizWEOL7lcF84p0YMozWXZu92aO27086eWpAv0572vbY3M87AfNWdTOydxXmvozh7yHbZ/Ye4o+q+4rngGoaS5ECHvDFPDfb+Wg/J9BtS2C8n9mKEFIiYdJbdhVYSnehgUQ1hwBdO0FoAFQ/I2vzCUdHux+U3PBRG82We9+Cgbee/c9c9hhh0ltDwogkkj9l5v+Ip4CDt1P//epgOzpvjVdIYfbVXiSOLwALVKIjVoK7e0Sw436lS/DSZgI72uFaKl98GVR+2D99dc3N99ys1j8sdxjqcTqz4Gu3ineU/DBdd/45xsiA4yFXZWwFIDg7Zh2ummlnRIG1dnl6jAoyUIp69lnn5WkWmSHKRSJ1ZSK8eQ80Aa+R5z5gQccKDkkKPAQwgXpoF9IXCf0iGsQvrPEEktIP0jeyOD5JDSGopSvvPqKmek7M0ksOi/6DdJD362/3voSzkL16aFDh4pEqRBC2/ZKpSz/ENewi1QiamJOupAtz0NVCpJs/RMNkXMSsIBJ+x7fb8hNyZjjIfEi8ZnQGIgcFmkHVlPW5TLAnLJI5uwH4VYSAyuR64iV3s7hn6zwExE+QH2OOa9kUEMUS0O6YvtKxFLs5zYkAUsVcbD3UmlfVcfCg8K6I9SpYW4kvDDuM1UWcA+gsi7woBA6RS0iFx4ameO+8eOpp58yr7/2uuwj0T5ItTG0Ynt7PLLKWtOIXDH2Ida6PpeOG4YSxlL3GfXunfL7U2TuYvRANZAQMNnL2goC1WTICudUzBPgj10uYA5BfsY6jAF6ZzwI508dsJzTlpT3xhub6N6Ue2761/H7sKeEcGLuK7l7U9lcaRGUBBCc8v7cIihT3pilWxwWaqx6tipPg93YOAAByxAUDfFSa7cDULGDxDuI3duxzbjKchseMKlNNocgeYXQkJEl74KDmSKHFCMkZpp6Jbf/9XbxDvDcSOoSlsTBS1gEZICaGwstuJCEE5GPIbK/U00lkrUcbLfdepskjXIwk3y6/ArLC+Gh1gf5Bddff70US+TQJ14fzwZx+hQIRCkK+WDIACEUqEcNnn+w+dsDfxMiQELt4kssLkUfATgkqEIE+DskizG54cYbCqngaaaRtgLIqRlCm0hQx7qJ5wj5TyR8KdJIuAfPgfWe4o/cm1APVLNWW201eQ4kRPmf3BGIHTHnKHpxn3333VfuTz8QMgYJ+tnPftZQeE4T/vFEEPdOCAjiC4S4qEXZWVzL5m9oSax7sHlzRa3T0XBFL+5cQ3KkCKCtw+ELHWi+TLQ2R2qOa/FFC+DoAwpTEnZz0sknFX1iw9Ccwk1ISlIALGVtze2rsjWdGBsVLqCtrCXA9zbbbGNWWnmlIuHfegqU2Ef3jxCYpZ63jLSlQFTsWt51tI9Z93j5mBMQlCaAHdvbAlLR0EWRPhd1xK5uKWjK+kHmumHuB9/R9QGRZ61CBmcZNItTeaskAOGYBYCf+c0ewX7IXsTeSG0l9jj11Krn0oVLkqfV2Sn7EGF9yH+fftrp5pBDDzGDZhnklP9iBKApdCuTBDeF1+V+LzWvytZTbJ73NUHJOTtTz1jn7Eydo3WJ0GTYV5JjHluHLYJShfymmPdbBGWKGaqMhrJZhYd22deqLH0WnGmIEkAS4ImMKwDTxcZnEoNoLHEZkEgBKX9TqtosI8+oYUIfvP+BufHGG80GG25gbvjTDZIMStgTIAEidv999wv4h0BwIOM1IHkcTwLeAKRz8SYRcoXeP/KqEBBCmZDY5Fp4KZ586kmptE01dIogEu6E9CbWZTwvWC35nZAprM3U4Bh+/HBDgUISx0lUXWfddaReAuFRW261pTn4oIPNiLNHCAmhDdQBOfDAAyXECoIBqeJ3CAlWVlGwsnKmSAoDcPj+LDPPYsaOHSueEPoFSzdg6YEHHpCq4BSB5DNaPZvQDkgSUqKEdQBO8OpQbZ6f6Yd9h+3rqnNrtWyGDFL7yMOPiBcJdSfuB4hdcMEFzeprrC7J8/Sl1EdB1jSXoNSd47b2iIKsHLEI9WpRqZ4xYFypoD3XnHOJZZi1gOVdBQ+axBtKgITORw3fAdATZkd4jQ869X33uLkW0CoAkgLbKUBb0t88i1Z1h6gj6Uz9JEishgiq9HWyNooC/cm4r9B2wDoEAoOCIyi+ZyIGeFNW/shY0VfMdcgQHjk8qSrlnSJE6vlDYhuPJyQgOh9qeFCUlGGEYZ+gTaxRDCM3/vlGJzus81vzt5iPvCByGHiQxT7t1NPM0b89WpS7VCHQFWZMzZsqohl+L0UQMg1uvd5XSowNcu0qz4Y2INdzoushto6r2lLW57Gzs2pPSbXF/3vVePVgX0n2aWy9tQhKBlicMj7SIihTxjjltdInKGUbRs4GEmxUHFhHHH6EWPrPv+D84vBBVYoQl1wgkfcU8QM39t0ysFBmVbPtpUgi8psUxrvp5pskBhspTQAU3hG8A1RGJveGw3u7bbcT0M5z4+H48ZI/lmRRamosvfTSZp999pHcCxR5qPg+5pIx5qEHH5JkWyRX8TicedaZktNB3saoc0aZl158Se4J4B83bpwc9ijpEHYFyYAskEgOuENRC28HuSR77L6HVH9HRQvPxZJLLSmKOrQBDwltB0gj+7n7HrsLGQBYUA3+qKOOktCto48+WnJMFJRAvFTJCrJB+NWgQYPMAQceYKadZlohIBC2M888U9oPgAGQc9233npL2sG/xKXTp8stv5yQOZJsmTcAbq00jsrPGWeeYd5+621zwgknyDNRkX6G6WeQfKAoaagCrmXzKwFq5Hm/Lqp2S2K9Vgm3icZKHiB01117nTw/XiHIKS/i7QGKgEvmTROJyJnzdq4q4GOeAIoB9Zp07kLH6lpvY/ev60HxgVSF0UDBrlr7IcXMb4gtRPynK/20qNfTUchYJ1+54K3KU1Lz+VVSnflHXgbj/82pv+kSz5vCqeqA0UhbIOUayomnQkLhQgEG2+e+itdzzz4nRhS8mlEynzLcWA+yLCUvLFLnvcsBa28ze+25l9l76N5m8HyFB4kx5X+MCC5/ptvI/kByPLLjrIufrPiTBnW8pJCK9kcZQYmdYzl93ps53tOzM0VOU5M8d47n7CF1QX/O2RmOT1U76vR52bP3YB9vwCAtglI1UlPM+y2CMsUMVUZDLUFxIEuTWHM8EZHL+ypI/IzVHpAMYAeEUwVZDkevynFDXZSQuJT9XgYkUl6hcJONbaj+oeH9TEgCIRIQAsAyJICk7cMPP1yuglcCsEC1cTwnPO/Djzxs/nT9nyScAQKywk9WMOSxqBwsxAAvCeALUEYiPCCCGh9Y27Em46lBFYj8Cw50gPGxxxwrHg2uC8EhHh0igdQn7QIEEzpx37j7pK4IxID7APgJwSI0jfwPqknvf8D+jqjgFaEaO3k1kJevvv5KrNm33HKLhHhts+02rtI3zyyx4lZlh/HG+wGwxMuDh4fneurJpwy5LISy7bjTjq7KNm3/55v/lDA0Qt5o9/zzzy8EizbicUAJbM011xTwgtcF0gXZBbBefvnlElZCgrgkVQ+w1btTB28o+VljjjswZnNHAIjM4zBJn1uLGMSADgntgwxCzFA2c/1EYifFMLW4Xd05bpPzC0zUJoSEvoU0XnDhBfI3B1hLQGdK6SiZoxFbb2XWWH+Nl+wrfk6NymMzl555+hlJmj/9jNMl30nFIaoISjK/Qr9oZdAdoc0hLLE9wQJ3TVJnHJ57/jlpp4hH+ITVz6cI+sy1NwPkqqAApJ4QzQV+tECDaEODtLEXmsqcZC5iJFlt9dWajUThvctIrXrJURRsK9TsVJwDwQYMHocfcbjsH6xXnWdKlqjHgveUXL6DDjpIQsJm/PaMLpdGCX6YvN8w7qn9nQ/FjF+pPq/aA8Lr+Y2w86ZXZ2cPCUrOHK/jkZXHCtsS9k3ds9PrqzpzXL4W21e89jX0edUY5njPWgQlAyxOGR9pEZQpY5zyWpljWfKvFNukEpsJYAOQiiWc5OkthmxhNtt0s6Kg34AOV3VcLMi2hkRDmEJPvCxVm1XYK5G2OzDqWwwj1iM+59cXkfCLr4tkUP7XSspa60MKKdqqy2pZ5G8aU4/3AWUrzdGAQGhdDRUXkBC59jYhArz4XZPi+V1i1E13UbnZKoHxL5ZnJ6fb0S4eCkgAVnesm7wI/SIhHs+KFCnsaDevvPyKeF0gR3iMIAzSJq0LYvvTt9R+/tnn4mmBWCBPzNhD2MhJIX9ELPsWyCMGQJI3YAuCRx4LoSgQDyrEE/YGOOX5f/vb38r7zCO8RxDFQw4+RMLeuKb0ZceEnAU55/w6IFUrwgNeftFKpyYFqbD1VbgfYy11VFARs0pqkETmPM9DTsiYMWPM3PPMXdRgIZ9CVWeqDv+ydRl4JzQHhetT+NJXXEoe9r4EchmJ8UC9XisKNsoAY1W/R9akri3mBF6hBx98UIirPxYSumSLDSpRjN4q1tfhc5UBUR+8BTfQvUslp/H2MQ8hKNpPaoBpEHLI7XPbr/68Ye3jyYXQ44X1PXgSVogsNxLYhBCiGNdREHe8su+9/56IXPht0e/4Ut3uMXOs5sHYU6yScE9CVzHo4DE96MCDJJST13333SdtYW1QH0tCHm0fS7tUTKXOvEmsl9K5Gl6/CgD3Zo6XGczC+eX3eRlRrOqf2D2r9pWqa/rvl5ydUYGD2LW9vSw5VnXPdL1PilD57+vPLYJSZ+T79WdbBKVfD0/NxvUlQfE2eA37wVKPtQ+QS7gG9S42WH+DCUX/FECWWWdiG1SZ5bZOF+Ru2ImD2ll/PZOPH2rkkx2HidSa6h0g9BfAHq8BIQ9apE4JiMqs6savSjeCqzTEyLNS+4pTvO/XDHGWSU9JSoA9hMYSKAV8EBZIBTkqAApJ7LeEhnuL7K5Xp0ClbS+/7HJzww03SHI8baXOAdfAws9nAChL/HgJp9ijVli1nsq/JJXbvCXuhdDAlkO2lDh/yAqyx3feeafk7ey5555CgB559BGzzDLLSLu0sGKDh86bGy60qLuQDta+VEKnoTv6FU32VTlZCB7jxO8ffPiBeAtRbxu27zDxTknBu6mL9wWDhAp2ckN79R7OcVWKw4PCXAHQuzyNXOtsTbCsYLJhmVWBgbI1GfaB/V3r9hB2SDL1qaedKtXKeRE+KYVIFZBbI0fTbcoMKmXEJQVeg7+7JHSECdraxFvMvMUDqnPZ4aGgmKq7VO4ebNsLKUIxC4MDctvqWWoipkpCTVFXSMIB24z8C2lwhNnWFtH5nUyc9+erTOjIoHYbEQrB47rtdtuas848y6yyyiqyPpEH576o/W255ZbiMcaQ4XJoNEytJ4C0qg9z5njVmPflHHeTIrL++5Kg9MEcTy7d3LMznDdle0GV4abu2Z7aV72/yznQ0ZNJV6cxrc9Oqh5oEZRJ1dOT4j5VG3tP2mDrUnCAHXnEkRLyBIj85H+fmDXXWNNce921Zp555nGVvUWP3x7eydonYTsmJkFJbZIJIBWt6eIf4P73gsPHD2/RyuZSwdzGeku4ToTQNIFD/UN4ECdAqn9f37XvrL42fpzCaYRsEKKHN0TAu/WA+EQnHD+ICZZSrN+8fv/730vuDt4OQD1CA4R9NXg8bN8IoSJfqatLQJB4HzqKvKW33n7LbP3LrSVnBUUz2oD4AAn/JM8TBsb1ERaQitWEofHdGJbyyLGQPGvNE6LGc1JjxXph+P3Nt940l116mXn2uWfF+4d1mBf342fkUgmfEXJp6+KoN83VnvHrgNh5kS1Nap/Bt6YrESUHBcBJqJwLdfM9LTmgoApw+O/786qXoELJaAh41TvBPKCiOf/iVZPns/dUb54TGojtE3XaV2NfccYH60FjTtAOJaIy9r6UdWr/yNlj7TOoYQLvCXOK0CitD6I5H0p6lbDIVtTeJiFe1Bwhl8w3avA98bjYmkI5zXGfCfYb2sd8PvWUU82vd/m1QUYYbyIy4nh78HpCXshP3HnnnUVmPbqX1cWLVedYDlkP10sfzvGmmkT60FXtDgejbr9EN77ECNe9dtV+UfcZ696/aqLmGj35XMuDUtWbU8z7LYIyxQxVRkPrbpBllwwADHkCxBcTsnPe+efJN/9845/FkkZsuXoJJFRmqiJURgBhWfGlqk2v7iZXBUhCciGnfaITvJh7+VikKJ18M0Ii1BKuVk0F7hrb7e4Ys7iHzxA5jLVYoANM3uYtRABAHXhR+P2P1xSSwBRRI/ldyIMtCufXptCQHAl9+uprIaSEZomEcne3hK3xN1THeP4777hTAD2WcAGcFtBr/2gIigs7sXVRmCejRo4STwFyx5tssomAHVHI2nprscqSk4PXjn9JpE95ULin/wwCrggxsephmvxLDg+5P4TDEdKFaho1cHg++oi8IRL7yQPiheXf1ZyxXiklOzEwVpeg+POHecP6AbjTHtrpgGZdgiKLrwK8xN6vQwAil1dyG64rJR+MCx6qfffZV9TbeFYUn5hrGvKYFEiIrdcyS3jV8wftl1DAjgn1eMinYt0DxhvWrp//lGvVTowfnkTkyylyuuxyy0r1dl6sOyVv4tnBc2K9q/QT+TH/fOOf4nlkvvK3kJgnJZxT+36EoFB8kfwr1g1k6LLLLzMXnH+B5KVhSDh++PEiUU4IaAOxTO1jGcdYpQpWTp+XkZhezvHoI/Tk7K17vsVuXHOOJ7s/ch3feBLb65quldqj+uI5U88eu2eLoOSssiniMy2CMkUMU2Yje7JJ+pcOPAI+AOfARLYWCxoF5LRqNhZ5pC55TxOKpW6DLWDXAMYjYF7ez2l3ziZXsVm7WO2yon7+hlfzng0bOoCZ0JX2CcAhSnK0z2MW7YphD+Pg/Zhv2iKJ2/b+jA3JrNRWwTOhngWAsIZeucrqNsxLc2tIfoUgQGp4pgP2P0AS/q+7/jqx4lLrgrwU9Yz41dHVEuxqhCB3jOoVIT2dXVLFmoR/yAVqXiij8XfmGJblWQfNKnUZECkgsb/Mui7VwG14jihy2YnF9bjWuPvGCdgi5wUBAZFdbm9zalLq5VGALMn6A4v8H8BrWJyxITHbn8cxa22GhZJ20g+Adgmhu+CCxgT5Ousk435N6y4EdTnzP5yjCc+ChCV1djqPBIYOwr3wzM0+++xCPiGihPRJyFJbAmWUgcvEvZPLyLuWrh0NM+N35jXzlznZsI/5Fwz3tDLwH4yJEgqkt5mfq6626oRcF0tIaM/7H7wvghnswdRKQZnvDyP/YEhipx4Rnoyll1nahWgyrlHVtxiYKwPyxpjPPv/MXDLmEhk7iDzV5RGyIEyP3BzWJjVuIJsNnoXYWRIjmHVAt362os3+uTVR5ngZWA7Psx70eWkBU71+Th/k9nfVGdyLOe7GogfnW+nxFzM26vP2ZN/KhFitj03aHmgRlEnb3xP3bjkApqwFMYu+/TyHIwCShE4SJsVCDQju7hKJSepljDhrhFjSFBxzuDcRlZwNPNbGnE2ngqBIUrSGNcWuV0UWMpWMVH0HUCZASw+psntGAK6zRuvGG2zKPhFwMfKedZexQUUMdS/ABKEZFEf86+1/FastSfOMl1bQdqFdNiwK8P7ySy+bY489VhK29bDZbdfdpB7ORRdfJEpC5Lasu+66IiQQkjABfNYqzb9qpeZaK6+0suSxkMOy37D9JBEdRbSFFl7IjL19rOQ5nXb6aWaRhRcRMPvY44/J38peKtVLqBhzFesy4I4cGvKBUOECXKHWRr2akaNGml132dWFn+HBIC9HwbTUfhg40EkJ+6FjTtAgNa4+oErMTT+3QQkixTohQxdecGHz3MmxmFbtA2UkvMw70JPdKyh0qf2nIUtY4lGAeuSRR8RjgMIdHr5KFTdtSxkQruqHAMA5iWirDEZhVYA+3uEGb0RivBu8xWV9FQA+Qgq//OpLM/23pi+MBdaooPViUEv83yf/k7VFW6aZdhrz7jvvyjxF/vu2v95m1vn5OoU8txdi63sso0DRf/6EN40+YS1AGm++6WYpDIn4x+iLR5u11l5L1i1S7KxzP59NyYqQMCIucxUly8ByLlCO7ZfBeFQaq+rO9TrzsIpclJ11IdCvOceTj5UY/4bPh8qJ4cUm8b6SfJaWB6Xu7O23n28RlH47ND1oWKqSfM4mFtts7N/UuohELRZvAJ6z0Fm1KUJzUGHCMkoS5Q9+8INCJcpa8jXkiINeCn3ZfAKnzOSRg8qDPrWBx6w09roa7w1wFbnM1Ctl8arqwzqHZ+zeZZbhVFv1wLCKVFKF2k8Q7+oWIkHy+ZAth5gVll9BQkKOO+4487e//U1C86hor2FMCiTE82Bzjy699FJJaCe8S2s0AEr4PgUsP/zoQykg+YstfuHIWJNnwQOTem1AF2M/bL9hkttETguSyLSXcDFi2rFgUxiTNlPv4e8P/10Uzwj/Ym4VWKYIUwNIMffw8F100UVS3FKT3pE7nnvuuaVgJWBr2LBhZtFFFxXPDR5ASBBzkvyql15+yXxvnu9JoUSIyfMvPG8W+OEC5p133hFw9tqrr5k555pTCmg2hUCUWfX8PgjUv3QN0AbGgueH7CHB3ADuUms0ZZ2sIjN1wU5v53gEEKtimhQS7RxvfrH5L2SsVl99dbPeeusVuUv2e5IHoublMi9V0M7kOIWg1SrlSR7H+E4hDXwXEtAg9VxmDS7r89CDYlXLCKPiuTSsUNeIrmU8JPSPzkm/Ng7z5c0335ScFOrzEBIoffn1+KKAaHshPqChguJl7CyK7Kq8tnpT1ZCg9XxY7xB2LciL93WuueaS8WHfgEwiuU3ivKtdZPfP0Jsc3cLq7OM+cYntlblro84+7t8z9ziuu4+XrcGyOe6vJZtbJ3/S6ICqtR8+T+rsDO5jN914b/Tk7MwZy7K+j82hHGNm7ni2PjdZe6BFUCZr9/fxzTnLe7k41eIl+5IHdjkUUe/C2k3oiUqCalKmKMp0dponn3hSADHWa+qKhIefbqJqwVKrX0NP+NaonnRRuDmjcIUlv61dYqnnmHOOhqJ8eosmK1/VYRbbvPuiva5BkYvFQHAJcARYAyyoWbLiT1aU+i0UVGQMKbhIPsng+YtCbAqGJUzKqvAA4ldeZWVD9XkZy65uUQDj+xBVQOWrr7wqtVo0XCqaJxLk9KgSEcnq1HM5/bTTJVwEwoBFeamllpKimCgc8XcSxik4+cH7H5h77rlHai58Z6bvuKT71197XZL/scjzXQpjYmnWkC/tSb5PsUXUwwiVgWhB2PgeKkQ/W/Vn5pVXXhGvCl6M3XfbXeY9OTJ4kiB1qNlBIJxVPWYRzQXznndNCQpkkOvTx24dhl64yBxvWkNVc7HKkut/v5f7SpPCmW2/hjlJDZiuTincyXhDfglnoggg69bJQIdrw18PfnvL1m7K46VKeNaDwl7HfJeinB74qp1nlGqzzcUi5wpyvfLKK7uwxGJrKerrMEchy0stvVThIbGqeCI60V3UK2JeYhiCNOgeK4aHgQNdiKIm+isBg7SoBDchZpANvoNBgu9RxJX9nHBD1gf7BWGee+21lxgTCM+78qorpZ1cy1cjbJh6vZk7PSGDsXk7KfbynpKCGLD3z5a6BojenEtl/c11q/pxUu4pqfa0PChVO/8U836LoEwxQ5XR0KrNI+MS8pHgOgpYCeXi0AaYutwCzTWx31E515F/GGmwvgM+IStjx46VA40DdfDgwWbE2SOc+pdTttL2VRGUnIPAaw+X5QClRgdSsWpBlEe1iacOCIabe1Wf9ubw9Z83NjZV144l8tvvaKI+Honr/3S9WWP1NaTAI94HAAYeC5LQqWew9tpruxANVVvSpHNqQRB+w/cIlwIUkdhOgjxWVMA0XjVAO3kE0boHHogUVTOrKoaFFjAE+CG/BLLEOO20407mhRdekERx7gFYR3KYEELCC++8604pmEkRSbW833XnXRK2ttPOOxWyxAMGCNhiPgK0+JnPErfPvCSMilh6ErSPOfYY88wzz0h9B0LhAIRj7xhrvjHVN8y5554rhTxpx8Ybb2zuuusukWpOhiD0vLh1AAAgAElEQVSFYDRcTyniYv/OfNxxhx1lPC686EJHGqMhMpMKvFXNw5x9JSQSuj67OoUEYKXXejySID5wgFll5VUkpE8t9KIAZ0UdmsKXUus21t8lz+OLTDz4twflyZZddtniCX0g2RPLb9AWDe/jPhAUQqb8MFQNN/z7Q38XwrD4Eos35Hk4z5sVxnj3vXfN0L2HyvoiXBLjAiGNqOThjdphxx3MueecK3Md7+Jee+9lrr7qagkDpf/JI8T4QOgjXmb6fdSoUUJ6yEHDKznDjDPI+odUbbPNNmIMEA+NTdKvtZfn7OP++umDPk9O1b6c4+FNUtcOz7mY0aHMEFHH61HnrEmR/joEpeqzfdHfLYKSs/NO0Z9pEZQpeviCxsc2/CqAXQWMLQjmsBw+fLgkZCpw4sD2awfIIWVrb3BZLMCEzXC4AvI4zGaeZWaRqyTEhvwHBRxNB1vZuNSwjmr7RAXHC2/w5Xgd+IgdhlX9l7LG1plXPd2sfYJCQTRhB/bGVi71X2//SwoiUiRxjTXWEA/KPvvuIzHtyAUfeeSRRZgUSeW2Krp6t/j98ScelyRZ8o+IQwdEUvn+3nvvNVdceYUZd+84IQ2oufnhOjFPntZmcDVJbBgZ84brcS8KvRHOhVeDhFzqL2y/3fZCMJhPWNc32HADs9SSS0nIlQgzdHSI+hYeDubaCj9ZQZ4H7xHzCwswpBg1JkLArrzySoOULyBrjz32kEJ0hP4hIgCgw0NDojrPi8cFAof1GC8KuVa0URWnKpWyUgQlAgJEZth0m2232daFeDWMqV6rxAPQMO1y527u5/yLV30nNf8jFlYVM1CJXQ0BRboa5SjmgJPfLXMRp6y34d8j/adhrMJDINCdXVL8lJ8pKil/L5MZrgKASnC8z2kYFN48vEeEkuH181Xv1LPEPibeEK9Yqf6sYbQyPayMt3pffK+Jil5Q7NF5FtuMPOdUAwuPoApD+DWRbrvtNqkJxFgQdom3kxA89hPCzjTPUL2wMWXD6HSosY/L91OGq9zr5H4uZyyr5nfO/p8g7VHyrdfrxRx3fZjb9hRRqVr7OV6UMtKW03fhZ/zr9fQ87cl9W9+ZqD3QIigTtXsn8cXDjSN3IwmARxizrQfg8ccdL+EvEBQlIn7yKABVpHUt0MISqsUJhbxYgoAVmor0WPRFSamtCBFoOODKvCi5ljf1kFggrEna7l45hKRqs61j1atrScslPzHLrK23Qj/fesutUkwNGV+KzpFzgTeJRPHfnfS7IkkeeWAbViLE0xZthIAASnbdtQh54rPULkEOlVolDz/8sAB6rgXIghjEQrxkDnXa+WG6Zaw1oferr7+S61IckVothFqRiIsFF/UuiO1BBx8k8fQvvvSiufKKK+VzkCYAEmFgyAZzf3JEkFLGa0e8PN4OvEiQkqOOOkri/LEY4znhnliFUfQCmL38ysvmgfsfEBK91lprCSAihA25WcAZFdBX/OmKQtJcgnyO1dMHF4HV08/B0nCn7bbdTvrGeVDILQpzL3K2lqr1XwV6wvdzgFsV8AjWk/Ng2r9rXgTiC3i5/njtH4t8I0209r0YVX0QfrYCuNAW2Y9sX+PFY88gB6mJoMTundvfPlnpNiKtjQFo2ummbVTxsgUZVW0Oj55dpI139/Y32XttHSBfZIO/6R6sYWL6vniz555HCrBqyK0YEfivvc2ccfoZkhOG1wUj1RZDtjB333W3jI/u76EMs2tgWZ/X2MeTQ123z3PvWXXdsr052I/LpOybnqvqvEkB85g3pc4czQX1Vf3i37PsWXLPttQeFNuL9Jq5z1K1f7Ten+w90CIok30I+rABKYJSZ8FGNiDAG4ckFb9JyCTESxVbNC8hrG6u6k36dCRtqq4/6lGEE3AwI11JciexzYBNrJViR7aJxKEqVGkMbMIyqoDZtz6WWr5jm31sY06Rkzr97ZOk1OGTmCKaLxQLq1Br6Uf//kikdcnJIPkacE5xNQDIAQccIF4U52WypEGJJmNGAUUsrCiAEWrFz3i+VlhhBVFfomAnVdYhPlHw5D+f7Rcht15VeX6nPYSSkRT/3e9+1/z2mN+a9997X8JUaLOEZ33yiYTbnHDiCealF1+SUDXmDXMTTx1hLYQUAqL4LKEtl19+uYCus0ecLWEryKESwjLzzDNLGzSHSkKMxncKmUHpbKbvzmRm/u7MTjoZAAlB41mZn5BvQtB8QQf9WQuUKvj2x0cBpBB5K0YgilYegSN0hvYIQUFMQpXgUltFSOarQEQKuOeAt5RVtWobS1mLPQDi+s96YTfccEMh1uwREFU3vxKksCG53FuDTrFJi6RG2uryOqh90zleCBHeOsZm8cUWl7FyBhSfYMSAUqwvEn2OoYBioch1k4PCvur6wSpg0Q7+htc5GurntcGvkSSeKJyqdl3rnqd7M/2CAePEE0+Ua0M43F5gBTeY5+SbbLHFFubjTz425517nnhhCRMjpLMh98QDpKGRKzo9cuab378h8C+bczEiW0Zu+2Ivr/M8ZQA7diZ4bY/1bfIsCPso5xzT+6f6JNXvdfaVvuhvXxzAV4mre/5W7V2t9ydbD7QIymTr+olw4ypgkrtZBWBCAGRXpzn8sMPlQDv3vHNdOFEYVlQGInRj1TwE5GlfffVV8+GHHxpyHT7/4nOz9FJLS/iN7JHd3RLW4MiOiEsFQCEGFnJAQ8q6k7O59RakVQ19qg0hcQqt8V7yrOaQkDiOwg8J5/yM5O79D9wv3gysooRnAZZ9VTYFYoCdf7zwD/GyELvOC48JxADgOPQ3QxvlV6v6XT0ztiq31tLx/4VYkCBNpXtAKYQYQkW4F54SfidcEKIC4cCjMeMMM8r8fOjBh4TgMEf5LGRl+RWWF7CJOAK5JyQDE+9P4jux9WoxhuTcc/c9UiOGPBTqvFCIbplll3HhRZLvMn68eebpZ8zdd98tSfu+ZR9CpwBTVdDoS5+M0EWqqqQSrmKFtoU1AYSMC2SekDb1UPYoMbvuHPeJzsSc4xVWdckDaTMivoDAAyFGN9x4QzG7QsnaMk9rDOiFay8AvXpvCOnTTz8tXrvFFl+s0YNTdt0UME6seeYAcw1SjECDeiA1zIzxf+EfLwgxXmSRRYr9zw/ljKw5JcZKNvhdFLoQCmlvl++zXujL995/zxx15FGSY4byIgYHvIsiAtHWLnsz+YMo4EGYkQYnLJQcNHLSNDyvyftdRR7896vmWtW5VqfPJ9Uczz2XcjwmVWdSVf+EbcnxtpRds+6+UmesU/OmzjNW9VfV+dt6v9/0QIug9Juh6IOGpBZxzuLW29vNPrTSACKxTJOIjKISB56EBnUMaMh7aCIoviXTekU4lLk+IIwDDmAHGMaKiKUehSZN3MZqrbKZmoipBQFdj+UA+hQwiVljY0NR52Cr09/2Xi7UJYx1j23ueuB492mw1nsH0uWXXS6J3ngSABXko5AvAgCDaFAQEXABMIYM6viptwnPxoEHHCh1TsgNwaNB7sYuu+4ikrBN4Qslz64FGgFIoso01YSYeg0ZFE9Cd5Hk7sB5d3dRB6K9zezzm31EbIFQLd7nc4SAoUBEng3eESzOkDEAFCCf55L4fdMtQI+aLswliLCqHHEtLPZYi8kD+Pi/H0uo2BFHHiH3htCMHjNaqnffO+5ec9aZZ0l/YkHeY/c9pBL4xaMvNt+cukjIxzMFsCOnheR67r3D9jsIeaIwoRJDCDpCBYsutqh4eQidAywSToPMsIbhqIeyaWr2JZCoM8dzwL/f2MS+knweS2ZJ/N5rz72EXAKaZWqXeEIalgv5GrH6GzGARjgf+UwDisKqShC4nsuT8yVcK0hW03PFPm/Du/xioIyzhk1JF3d1y3yGuBNm6Lcnmkdn89JU2OSzTz8zU39zaiEb+hwSRketn/GdIhO+ycabyDrAU8lzU6Ve1z+hkk89+ZRZb/31zGGHHib7MnmI22y7jbQl6ZUu83bUtZ5X7acxwFx1Jvikpu5Ypo7qcI57+3DDVxLzr+zsTN3SD+Nryv0J15/+PqkJSp19pWqsY+d4WLupRVBS02WK+3uLoExxQ1bS4IlFUGzC9fDjh8thCYjTOOZo7HHJBqGuaKf25AEDTUwlxAV1KMDakksuKaBTi5bxPbnn5Npkc+5bF7zZIU1aRxtQl/0l5U4P7o3ngIRzvAnUB2HssEoTnkQSMio9Ano6Cm1GgI0eevxMWMewfYeJZwKwQmgeAAcwTgiUO1Rjh18wVfX5fBljAYMW+ImQga1FwVdF1QkSa4GmetIoHolHBfUwckjwiBB6hiIYoSrk2qy2+moSgvat6b4l8qtaY+K/H/9X6vUQ8obMMIAUgozcMcpzEBuJ1x/QIZ9DkpnfCW8kCR/yQuVv+vPqa64WryL5L/PMM4/0K4UfsbpDbghNuuaaa1wYHbK55F9hgSZ/BlJFkj65WPTt1ttsLXObJHkICkRK+8rP9UqCndjWUNe6HAMASXTUi80zY4/g2SkqSlI2inNSy6PGKxu86TWtVLp6A5hX/Mz+44O/BlAetie1BycICqSImkDMQUISG1TwLPDCG8jfKeTowrW8NofJ47QPQwQy7+RzLbnUkkVeSvcEsqVrUfOzCH2EGLFHMO+0eCuhlIRebrb5ZpLPRVguc9sX1ZCm2Of2Qx6bCFRqbk1qD8qkmuPcJ4co+Xt2TXDdkzner8/OHhIUN6T0X80+rLGltD46iXugRVAmcYdP1NvVXdw5h6lnkQPo4kGRysE2Ib7hcEwdNL6l34Yo+GFbCsLkX9Nmbr/9dgGbWOohRGeedaYczhKGpB6GHKJQ0h+x/IDSsQnvV3Woxi6WY+0OgX6ZtbHMEmevA8gihISQKMK7SBSHlBDGRAgL/wJ+VdLU5Ye0d8jfqJ8y3/fnE1AN2CHcCk8DilaaU5QLmIX82Cr1CjaVlCggkrPaKhFpmBrjLgph9iCXsbPAG6UuSMd7774n3hLAFKFbxNP/cutfmj+c/QdJbsdbRMHHcfeNM7fdepvI10KAtUgl8sOEsTD3eGHVPmD/A0SC+N8f/VuI3d577y1kCoLCvRAJQKoYNSMS8iEZFMTEK4I3BCUw+hpvCc8OYWEMUARbccUVzY+X/LEk5dMGagcR2kXYmko6AxaLCW8V2mKApy/neAiU+nCON8XNl6xfmSNWUhhvLdb97bbfrqH+h5tzvnU2tYDDPkqEqChZ5t4A8SeefEKA9zLLLNOs4NUXwLO7IOEIP/zn3/8xyy2/nFPwUs8P8wYCwzpxXkW//ZH9geeAeCD9DXHfcKMNRWZYQhCnmqrBU4TKHx5VcrKoZXTooYcKSVcRCGTlyTeBPLHvQ6Z/vs7Pi7wonY+xMcjYm5JKiuE4VpxrWfku/jX9eT0x53gV8cjxLOS2L3OONymEVc3jyJrqcX+XzZcqYJR7dvK5Vh2Uqt6cYt5vEZQpZqgyGtoHHpQUkOCgA5CRz4A1XYt8+bkLqWJsDS3HSjm+01lDVS1KC4YpWNaq5WeecaaE8BDegNrTwAEDJ1R11gv31SZbBnZSB27CMpoxWs0fiZGROgQlOHg15lxCq9o7JBn30EMOFbJy4EEHyv01Adu3CstYdLRLhXcACrURyLmgiCJF6yTxXOvfxB40MQ81vp/rk9RO3D0J8XggxGvR0eFCbBSg+onk3IoQLULDVAEMwkB4muR5dHcLSYA8IRuM6AJhXKNHjzaLL764eFKIqedfQq9I7J9+humlKjztIPcFAoYHDwEBiAR9BdijD/gedXTuv+9+sTKzDiAc1157rcTvc3+ECHguCBGeHEKTsP7Tn5AP2kW/opjEvN5+h+3NQgsuJN4gQroAkXwPq31vc1CiQKIK0IeAKPX5CtBYOv/D8J/IGtK233jDjRJSRN9LLoVfB0UBYJXFNBO8qbCE7kEQe+YZc6BJmS7x/EkilnpG0yY1fyDZECHfQKBeDuY0nlAIrpO3Dp/da4+ESXZ1mbfeeks8Isxfwh/xRuuLHBT2hLf/9bbZfLPNhZAdfPDBUsCUNaNEhjnI3kv/8z6eSLyU1BaSVwpApwhoGXHpwT4eni1Z+27uHPefL+vC3ocy5nipcS81Z1PtyJzjE42g1D07c5+jqt/DfpZDrepLrfenlB5oEZQpZaRy2tkHBMXdJjgssPJSqBEPCipeYgGPbfRcIBJW4h/c8rOtS6KWwgZXtW0EB/T5551fhL1su63864CxvbcfIoQ1UgiTJtPbkCENR2tSBIv0aQiI5Yyy7VWvjwJ/BfWiEmTVctwlvfZJl2gFaPuvXleBtZ8E7dpZBg5jVtQIQZGQkPY2sZqSP0GYEiTzpptvEmCuuRnqydAaJTzT0KFDBXgTd451n5wOcit+uMAPpW6C1E/RcLvAKq2eEt7XflN53tNOPU2S7VHdwtuApPC/3vmXCCSIghWS056fXtqPCtzAQgrZr9GgIS9amZ77vvHGG0IoqK0iNVLeeUf6n+Rf8kFIvifUira9+tqrYr2GHHx7xm+bp5952lCVHjA3+xyzy1zCgo2HZrbZZ5N2UekeEoKCGM9GmNlnn39mlvzxkk71C2LHe4RqzT3P3DKHUCXjmSEpc8wxhwtFuG/cffL3+QbPJwCVua6V5JvmbIqwlu0PocegDNCHc66vCEq4J5R5AQjvswU9IYAQR2rUqAfVrT9bZDUma90AnmN9E2mPelVlbXZ1Sygj9xRjieayBNdqaouX8+L2OS+M0f+6KLqZbqnhgwFo3nnnlTmjuVmyb7S3iTDEs888a1ZbbbUJ8tZ6Ia8ftS3OI93ZJWSDIouEKFII1T2j/R45KuPGjZPCreT/4S1BUpy18cqrr5g/XvNHCUUk/+zJJ58U+W1ICu0KE+Mbwrv8B014rKIhYD01+OQQAm3TxCIoNed4kqAE57h/xjVN5dSZH+vzsr+FF84xQOTuKzES2xf7SoyctAhKDlKcYj7TIihTzFBlNNRGwTSRjLJNLGXpajhJi9wE4u4BXnhSAJHJuHg54e0F/E27hqVTw3guOP8CObiRIlYS4JMZra2ixAULO1Zu30uj3hm+LySmvai54sLMLOhVK77/dwUrepiq4pQCZt/SzzUF4FuQIuDZKu5goQSsKplRkO0fUn++8c9ShNA9X+4BEPa3/zvP1t0l/UEfEeIF0CAxG5Uq/gYQAxRpm7ReCYpX5AIBxAkHw7IPaXGhdpAtW9tGiZb+65MKv/95to022kji2L/3ve9J7sdHH34kfUYIGbkha6y5hrTFT6L3c2PkDCJnxiYZi3KWBXvcn/tRnZ66JhSVBHBhGcaaTLIxuSdIqxIK9uVXX0rhUOSt9x22b4FrbTE8PwywKRm4rSCu2lciFewTVb+IpiZ2e2tKr63zxSXBdxsJ8XIExUoQ+x4jB75TB3TVVlEGAnMIUMQAUbrn5K57+zm/31n/hCGipqaA2OUy2XnNPGkiJLE2lpD6BjUqux/87W9/k7nOvWkTIY9Si4Sxt3NE9wEtGCptJ9ejo73B2xcdEg2fRXK7vagTJaTE7h8655nLzF/2weID9mr2+0oM1Aii7eN6kGHqBlGkFI8fHj1ZI52d7v9R54wS6XDqJVF7CMEGPnPE4UfIHnHbX28TgQfU/I4+6ugiD8YvWhmcFU3PmguMywxewZ7WMN9i51tfzPGye4bvVc3x2B6dWqd1zs4+ONvDOVWZbF9FisL5kEs6q/aVHKzir4+qfbD1fr/vgRZB6fdDlN/A7k5PtSbnaymLj7eZ6uEnHpTf/U4KNXKgqacieZsygFDVNnvwEpqEAtVKP11JpGVpi1jRbWEywhNmmH4GiY/21XqURGg1ZS3QKJKynudGwim6ulwBMwcO9OD3AIMCUT38RbZTCw/akAoF7rSTcDQICS+tjM2h/un/PpVEa/UQSLvtBq7hSyKlmqpanXsg2Y1aQLO1xALcKVhI8uw6664jSeACuqYuiJNaXt/855sSCkVoEsm2hBsBmCX3qKtL8oMgNbz4LiFWeBC+/OJL8TbgaeH51DsD+Oc9yAHhYYwb9RTEw2DvzfM+9uhjEgMPGSX0SeSDbVFE7u97mZT08D2xtlsgz3MIYO02EjaFvDL/q2TyGWecIV6bTz/91BHfhRdZWPqCPBssxbz8nJiyIom+ldzNn3B+x0h6AMaYIzwrL7xVzAvCyPS5GqzVuj57SlBSh3jMe1K1VmPP6oOxXMAQ3Js5xfqneOewYcPEmyUSvG1t8nc1jjQYSQIAE/PKluU9uDWANHRHu3n0kUfNE088ISFYhACSb4QXAi8yLzwr5DV9Z6bviMcOsrL30L3NXHPOJWtfgbzuR01daQVC8JCgoLXCT1ZwniNXu6m7qBHEmptu2uni5MD2HeuAl+aPsLbZhwiTJW/sjjvukLW86aabyhrBo4fHkrwS1tuFF1woRAWVuXvuvcdcc/U15owzz5B1v8TiS8hzk6fCes5K/g4BZRXArPJs5Fj1/U7OISl1r6nXLzs7U2smRcBy1liKAJWRuqr+9tdpCXnPaZ77TKrPe7NX6R6S+zytEK9aQ9afP9wiKP15dOq2TT0oOVbQ1LUTVnvxoPzuJImFJmndJwHRS9XYwJs8Bt7GCbgEsEJQFHjyNiAbrwQAkSRlrKxSbM+CPD2k+SwhOQBcDZ9Qr4UAci1OSO0FY+QwpwbHEj9eQsA77wOM+CzkSOLUO7vMVVddZbbcakvnIdGQFAXR4k2xuTY++L/0kkul6Jl4B2zCuIauaXvU+5Qb9y4NT1gp3TXtIFFv5pdb/VKeESUpvAj6bH9/6O+SMEvIByEnkBC8J+SIEIdOTD5eFfoFwARQIc8DMA/gp4/5n++RgE6CPmphxMAzVoSGkAtCgTe+p4SO66m0KgSYxGiAIfkuvIcal4RTUViR/6z3i/4hyRdwSNga94LwAOQgQ6gfcV9CEkVCuc1Iu0mSJymd5HmuD6GibYA3vCzqDXH/Kon0Dsgw7CI6h72FoUQmCuzsdaUA5Ndfm+23K3IAQoKSDKHR9VIXBKT2idhcColGXWCXY2H2ngOwj0eNvB3yelgj6uWDDLNGMEz4uVC+l6upv1PkJQRmFuxzrcefeFxk1H+04I8aQqtY/8xX5hiiDMzHWWebVX5/+623RdFtoYUL8QmuI9LFaijwQsU0V4SQRAwCqG0V3Vyo2TFXWJv//c9/pU4U+6AzaAQeOjc3bI4f5ElzalhLSGKzT+IV+t683xOjz4m/O1EU+lhn3Os3Q38jwg54Wuaee27zq1//ynzn298RJTr2BDzorDEX3hVu/CFY9gFw7JComn+x6/9fmOM5/ZIDxtXb68tu+5K7ve3znhKqsnGt8nb1dF/xv9ciKHWRY7/9fIug9Nuh6UHDUou7bNGnNvzg74Cn4449TggKUqqAb/VmZLe0BkjRA/e++++TxO477rxDDm4AJ7URCN2hhgeWVsKCUEsSUtDVKbkWGg6h4SKE+0zzzWkkD0G9BpoMrs8CoF1/vfWl1gdhSBzahB9hDSXECSlOkqqpkUHC6l//+lczx5xzCGEB8JJXQYI2QJq/YXnl7yRDE2LBff/z3/+IhRKPAtck5IKwqbnmnsvVIhEAYEPDGvq2ahzD920tCU36larPnV3mnnvuEVJB5WohYO3tkuh98sknC1jnNXjwYKlHg1eBsD4qx5O/wXPzecKq5KUHoufxcbHwnQUBpD+oJfKt6b8lYS98l88QUsL7WG2dRbyj3VBdG4AFsKKSPYpXyAb7Xiy+BwHa5de7COnB60BeCCEtzFEIDQAWaV+s3xBXJagSVmWZAvkjzB8IE2E0Y+8Y6wozOsu3WvdjHoaYd6QKWNn3GwC19WBB7shBmW666SRJ3veg+M8fnRd1wFsd63JuiIbfqLAtuWDUKltxqVVXXVXWE3kP6iFl3qLoNdN3ZpJQ0zDcyXkeYjVQSsCbZIOQhN/WLntIGHKlBggdD+aoeBIscVPvBV4GQijxUoh31q65pnBYO2+4JzlSEGyMAHzOV8djn2BO4P1AiUsNLz4hUXIsBJd6RlMNLIwjHR2yHtinx907Tog6OSl8F+GIESNGiPocxRnXXmttISaIRLDuScyH1LPf4jlnLDCsJEO7dOzLvHC5cyIkwz6gn5RzPIdIpJ471eaqa6YO07oelLAPY+SxrI0Tq89T7fD7MacPyshTi6BkQ7L+/sEWQenvI1SnfX4OSu5GXkFQJLbfJqOSYI2FWyy7QQ5HUzOr3PVlz2W/S7gQql0cplj+sPhrOBdWc01iJTdCrakcriQ4czBDNGg7id6QAA75P4z8g5l10KwuXEjzCADRyMpSgIykZfIWeKHkREgQ18DKiTztSy+/ZLYcsqUc6EstvZQkXBOeBJDGUgmo5yDffbfdxfpLJWxCKSA41BIgD+SDDz8QKVruA1DYYccdJDfC5SSoWpHfT+HhH77nH0q2DzVsi3GkdggeAgAwnhBkSAFZ5IMg6Yy3it9poxQKPP98+Z0Qm3m+N4+QGrkFFjsLJMUz1V3UTlFPjM4ZPv+PF/8hoSL0M2PE9bA0A8AhcFhmIQeoDBEuA3lTCWKuQ/I6JFGsx+1tQnCozUKoHOFihK4QJy8J+21FkTvmhSvm2WaKED47hykGSjt8uVVCXSA4EEgAmobmyBy3YXwNwg8euBTA5o9LCqAlALoTdrC5QiQtk4My44wzNntQFHTngP0qMhuuv1zLZcq7El6vDIyWWYc9EoF3gvXHnDh++PHm888+F68KCnR4KvDS8Z5UPbfrRT2ofkK9jifzSUMG1fOing1tPuPJPOaFWhsviIMaDdRzJqFmX4+XeSZFRwcUeTAAet6TArNt7S7UU3OI9No+4WK+4uVVIq1zTYwHHe1C7vGgSDusB0bIFFXhaa81BBD6hufz3nvulflDQVNIPkSe+Q15wmPK/CL8cZFFF5E2EsKF+MUGG2xQ1Jxqa6y2ol8AACAASURBVBOjCuSe8DP2OaSH8aQ2qIjlnk0pz0qZpz9zjie9ij0h1W4S2B+q1kQv5nixkSY60O+vKkCfGoOa+1BTW8Lih9olPvEvW/P6XlUf1unzGFYJ9iOZDx25ltDcCdz63OTqgRZBmVw9PzHu628GfeFKtUBMD30s7IBKLLvu5VuQIwC5KeHO21DCMBm3p9lKzgKCuzoF/EKOqGa+xBJLyKGJ1VGTrAk9o04Fh/l+w/aTMAS8ISRCc6Bi/UcN6PDDD5draMKtD1whNBAKDmU8G8SaA9IhD8hq8nfIxHXXXydg96cr/tQpQQHskSIlhnzfffYVsI1HZMRZIwTcX3/99Wbe788rhz4kCJLz0b8/EpWp7bbdTsLFACfqJeD6fj5LUz5KrM8TB5mGmaFMhVQoQJ88FCqko8oGOGI8eebTTjtNPA+MN4AJLxLKPt/+zrcFeKH6pXVDhPioSprNA1HrLgRCwRljCBnBq4FSFT+T9MsLwoRcKfekoOIMM84gITUur6StTWLzIaOElxFGxjjQBr4DoCL0j/t+8eUXhqJyiyyyiCs6SRsguVjDGc8bb7xRvkvbSY4nxwVwK6E5b78tZAd5YPUMNhXOTFntqoBKOF7+2rcJ1wpYGC+s3FjRyb+S0DRVkvMrmevfEupSMSW9hjXb0/2np/tKDcygZJK588ADD8j8RPUM4wPzBS8BY/SPF/5hrrjiCplTGA/IpYDsovg147dnFPWqq6+6WpSp+DtGArwIfJ7/CWe69bZbxSPK3IQg41HTWjh4QQDrhGwpEHZzQgGb7lVWNIE5yB6x+mqrS7I5dW7w7M0///zilcRTwvwn1BCDBt4W9h7m9kYbb2Q+eP8DkVWm/T/8wQ/F44pHmBcGDPY9apaE3msluuyD3GfmWWY2d991t/n3f/4tzwUJ577cB4KCtxfvJIYX9jfWP0QfsoIhZ9h+w8wySy8j4ZbIFSMxjvfYJ9RuCoUEPTW3gjnQkCOUICSlYY0V66qnU7yhkGEIoGUxJq5cY4439F0KpKf2lRiBafV5Iybp8eC3vtifeqBFUPrTaPS2LeHGWWapTG20CcsTBwXWTIAih7yEIXgVyJN6+LH7VABsXyFH4re7u+WgB0Ru/ovNBYiKJ+Loo0QSFq/AlVddaR568CHxtuA54W9IawJ2F1t0MSm6BsFa8ScrSkE0tY5LMvSAAebyKy43s8w8i4Q9YUUHGGE1BLRjuaRmBt6QG264QSxfSy25lFS5xqp48003i3WSvA4OdO4LACF8a7fddzNXXXmVAGnkdDno8aDgwRg+fLgAgTNOP0MqlgNi/PwHZ5kvc89XWOH0gAfkAzyo/6Fx5kiL8uyQIQAKnhTawO9YhbG8qqQuYV6AI4Agzwqo4hmpZ0Jf8h36kp+x0gKEIDWAKamEbUyRPN/WJkCLUDFi4nlBEqb+5tRCJPgM/wPAmAcqU6yhNUo6kAYG+EHyIB7MDT5LGyCojBcvAP5jjz0m72Edpp1cH6DFM/LiOxAb5s2gWQeJRdrlDfjy0WXWzNRaU/BWAmr8/BWs8iinKUFR0ufnHkS3ibI1FX6hJ0BKrxE+R5kV3L9vzXuqohweM9YRY0yoF4nqKm9N+BM5R/Ky/SyKdLZWEgRaZbM1rE/ELVQYw6quDdliiHgL8cgUl+oW0qIV5H3Ja/dICXDMnILkkK+B9w9PD14NpHrJp0HGmvWATDf7AQSFdcR75IY8/dTTQiQgzauvvrrkhLGO2C+2GLKFFB5lTuy5154GbyBzXQjPF5+Lp4XnhxhpiOhee+4lOWDsP6xF1i8FTCF3rB+IG94ZiJN4fgYMEEMO3kkMGoR38UzsW/SP7k/q5fT73v2cCZabgH7MQh7OoXCd9SVZmMRz3D1ajmecD4feyzKC5n/e78OyfSq1T0xpfV5zr0lN19bfJ38PtAjK5B+DvmtBiqBUuZKrNiabeIkX49lnnxWrpYbUVLqpw40yZoX2N1rvZ/Ge2FAGErjJ+Tjs8MMEdLz7zrtm7NixAjhFlWbgQAEehJ9hbeWg5YDnQB01cpQkfFIBnBoYWCedLC5hGF99JSFO5KcAJEjCpUAc3gOIDcSFg5z8hDXXWFPA6yVjLjGD5x9sll1mWQEHtIVDn2rkgHzUc5584kkBvoB4DncAD0CANtCuh//+sPQnylE/+OEPCnWy7q5CBnR88ewqDOArWEUnTOLgUU8HhOHAAw+U8CbaR5sAPYB1rMnIixIaRx4GFlxyZyCjhLdxDUAKz0Db6CP6CiJCP/M//c9YAL6w4EJs+FnHRVWNIDqElwCUAGEALMZLiQmeEcJTAFOEgykAo60k7kKaIEqErnAdXsTRk+PDGNFerg3o4/5cF08blmLGQjwwneOlrgl9wVjjvcGDpR49zUVQS36WpGoKqIegIjJ4vlUesgRB4Z6jLx7dUFPI1ejxk2I9cF4JEPXevT3Ac4laTwmKrWOkyeisz/fee08KBfrFK5VEStiWJR4u14Mccyv7Tb9J0nhnEbqlYVL8zNwmRJO9QsmJAmeuq4aYBmISjqG39kQa2HSLKhwGCElU7+4Sz6CoCdLWtnZHsmiTCxszRb4WL92f2AdEDc8KavAvhhM8wQ8/8rDZaMONxEMECWH94fXkHk56mZoyNv+KNX/iCSfK2kIUgnWGcYD1J8aRtjZZBxgyWEPsfxg0WD+okyGxXLswb86cC84tP78mCuJzwob6+xwvO/XLDIs99FY13a6qz3Pv09M1XrKGyoREmp4jNs69Hfu+Q2StK/WyB1oEpZcd2K++Htu4c60z/kESuJBVDQZvAochIEFBVQq8Jd33YVJ1uBH6gM7+jKWU3BeIEfkdcohbAMKhj4USsEniqtZAURUb2odVmvZKvkSnBQwWsAgYBThYxS15n2JpAwcKyFXg7SzYxJl7lls/rl2Sw62UMd0pAAdPAOACb0BHe1FwcMAAV/NAFMYGTlXIp44fLwnkXF9kdW3bGuZYYjwbVIK8DVqqrNs2AVCwhAI88DAA5gn/AEgR1gLp4BloB30KGMGjhKdjscUXKxS0bOV2CIfknEBObB0KtXoDwPRZ6FcswEgrq8cCwMn7JMnjuYGk8ayEkkCkIEC8pJ+0/sQ3vuHCsdSrQIgM3iAIEX+DjDA36GPJi7HhN4BDVQnj8HO1K2wOQYNktu079eL59XSaztRYIrZ+KEbEY5uFDQ1S4Mx9yRFiXmDFdh4UG96VVLzLIEKVe1Wdgz21r/ShRVvG/qtCSY+5gAQ14UmAadal5pOoOIbIEFu5ae1PAec2j8jlNlmwr54RPImbbLqJky9XYtMkApLwLvv9ilGFe0o9pm8UgN6FbFpDjwpTCJnxwjkllFZzprq6ZY3I+7Zwqe4na6y+hhg1Dj7kYCebzrO75HorX8z3yGkiLI7vYhwYuvdQ86cb/uQk0FV2XZUKaRueFbzleKkhy5A36ibR51q00uVeSUfbHqg79glvXOUcL5hkz179bI7HiEOUoPn7SlV/+2OSQwTKCFG4n/Wk13P7vC5WST1n7v168iyt70zSHmgRlEna3RP5ZnU27bLDJABXYnlsM+bUU04V67rIDAPG26xcRm6Yh//43iarwF4VoXxwocmpxExTl+PIo45sVFmyiaKapK0WPgXLAtyl1EhRb8SX8FRLuS/Fq/kPGloGmBUw1FUUYNRn1kNEQ0iUMGmMNgBZwp6+Hu/ChdQqKuerlRHVmicazuQUhLT6dBmhKzt8HGYoEoMBFngskBIl7Oz0006X0Ce8JCT24zGBSPCi8vng+QZLSMn035rehU5xDb2WWnRdCJYWb7PJ85IU3N0tMfQvPP+CeGYQOiAMDklWwnCm+9Z0EtbFNSFkWHX5DqSF/wnb4nfIEl4efiZXgFwepFGlQKMFmwoEXe0bW4CSceDaOj7qkeNfDfWBMMln/LwOzQ3x5k5Dd5ettdAjWAao7Gd9782222wrc418gOKrhQCAyyup8tb0FMD19mCv6pMa2596O2R+WXlpjBN4SwkRVIOBrkfWDS/mk2/AcLLfpk0IMqRD54j2LXljhDc2iDxoDSQray0XrwpBskIHfBTRDNTlmJfqFdF9TUlBgwKerX2ke63vCXLy2jYhHgKB91L2E1soVQm4m0eeoILO9X9/VHgfEesQ1bKuoq6Uvq8S3nh/qVNEzg45dBg0IERSs8h6tO3ELEa0CjBnELum66S+kzEGpdOst3O8ai3XmOMN4hr6vao1FIL4OqQw9tmIQdA9QsxTWgdj6IV62+dVfRL2eW/vV2cMW5+dqD3QIigTtXsn8cVzN4+qz0UOHA534pGxwhFbLfr+HR2NB5S3ebvwmECjvUkW1HoOfCuhqO7Y8Ays/4AQ4rpJWCePRA5j/g54sbVM9LCPqfNohWYFeXKI23CK8G+0T9suj2OlRxUk+CBFvRZ4IgiNIIlU8xfUuivXst4eyXuxIRzqUVEC5fpT72+/oyDKhaUkDo2G/g5Ag5Ip4uIB/T9f5+dSJRpPxV9u+ot4j/CuvPLqK5IQPMfsczglIlXkor/Vq+BkTS1YUYLZQNpsQUxIEaFukEvyd0hkRrQAoQOtmUI+C2OKp4a4fAVP8hhWJUsJjxJA6Us79j6A17/ruCkR1LAal9gPgfLMsEoQdfx9IpuSfI72eQxA+IQl2BK0z7SdtAORBcgg4YpKSvT9pnlgrxe1utYBL73dqnL3lBr3kbknC7tYh+SXPfTQQ6IqJcTUFOtY5gY/2z1D+0jnTHGJooGyP9gx0mKfSBnjRWSO423jJfNsQMcES30AelIeYgH7nV0yhhBM3Y9CMqLjqiRZ7om8MXuq15duXG04GuvhhOEniPyy5n4pKQmLycr68WoG6X6mnlCV0dZ7qFFn5MiREvaF9DAKiYR5rbHmGoX0svXoJJXrykBwCMIjZEOfRT4aWPaTnpXYnJoYILWv53iCbOScnfLIJftKTJXLfSc4p/3oAD+X1Hnl/aLB4bj4fd9f+nxitKPGvtX6aN/1QIug9F1fTv4rseEl3ObhZt90AEQ2Gj2w9JAjfpkEaQCCkoTK+wWHkAILri2FDzu7xHJPOAsFwbBmYyFHc//7833fhWTdMfYOASiEHFAPQGViuYZq/zdZpKpcxpG2RUMXbDV4HyyrNfYvf/6LOeCAAyQJ9dLLLnV1RHy1GwX2ybAEz4ruQHlqNpWERTh5UgvqNYSE8UOBjARdcmdIyCdmHVWk9dZfT/qP8L3RY0aL8tgyyywj3gkACfkaTXH4VTM9cvAy7po4T+Vt8UxRrFIr2Nt6LHqIKonUW2mYoYTdRMBL1t/0Yh4BjwL78PnK1lRvvIceYHMkzxIU1peq5SngbgBvVWOgfRSb46r8ldv2GBCKWc0zAFMS9HjP4wwESiy6C2Jx3HHHSSgnkuEKqsJ5Eu2W4Dl1X9P9gsR055VR4JfTv5HPaNsptkmYlMifkx9jhRdkWLq7i/lvFdqaLpPoW/Vas5apAeOTn+RzJ+RiY59X2eTDDj3MDP3NUKk1g8dqyy23NEO2HOK+0kDOUv3k9blvpPEJd2VNlZ6MQWqtemutrK8a3uvtHA9zxcr2lSpQXZMchWQuZ91ld3dif3fGk5x9JdW3sXGq2lfCvmnVQckeyv7+wRZB6e8jVKd9IUFJucNjm4O9jw+CHLA2RsIjjj/ueMlBUUlftV5GN/UQINlNREOiNMyCooHklgBaN9t0MwldIN+EBGjuxecJBZpt1tmElHzwwQcS7rP33ntL0rYSHt8yOuEkLdGaTx0WMZe3d8irdZ/7kbCNZ4e8Dn6n3gmJ3eIB0voEWicjSM5t6rNcIJE4gF1oiA2705AXQBgV06nGjtQuieN4MbCQAqBmGTSL1HugJgoeDsaC2HnU0iAoDda1OnMxctA4L5S1BmOh1hA49TKV3cIJBQSW1Ybx1l9K5njMi5cUe9B57DcsNkeqAFDYLl1vNhTH9z4hM6wERb2J7vZVQKa8A4t3U9co87jk9nmV1ybmAYy1WUMFvfWDOh4WfciEKnk5z1fquRPPquIRrBNU9rb65VZJb0mdaS8elK4u8+gjj4rCHDkzKP05z66txyPhWWU1JSLzjT2YNYmqGeFXbq+uGLcsEm6Jk0o3I5ixzjrrSP4JRqGtt9m6mDq2BlJpn+QA1LJ5WKfDq/bx1Pvh30MQXHZ2ZszxrD5PranEekh2S2yOV7WxN33sf7fqGcqIld/nZXOmRVD6arSmuOu0CMoUN2TpBnd3FmEOUTAT20iqNjG1lNikS8KrSGjW0BNJ4A3RTgn48XM9LrjwAnPZpZeJShOF11BhIrxCksYpvNbRLgX6OJRVbYafASb7/GYfqT6+7nrrSviXJIHrwRk7WMpAXapfQsuzjdnmcSEDFEGjP6idQQ0UvAPLLress5SSsI90riS+2nu4kLjcw7HKauYd8n7CsFzeKoLx92OPOVZyNrbcqiguSXI6bT7gwAOk4CF/w4tFMi21F1AkO+3001xIV8Ocyl0vkX71AZmzkvsyvrbdTbfwrbEhqOsBCY/GzJcdgrHx0rb2Eow1eNdsErVPUFwuQm8AXRWI0OerMd9cl4TXztlT/GdJfF5DrHSe0E+QZ8IB9x22bwGW/TDN2LxMADdICcSYnAr2lK223EpkypM5dSnAGLm+GEysOAO5VxSSxGihCewkvkuejJU6jl5aa6vom9596BcKMRImydxoSuT3LxgD3Yn+Zv1TqwgjBqQExTv2K2oN7bbbbuJp1bnqQsly+zycX70h2an9p5dz3A+lS4ZH6bzNneNVnw/HqmxvrbpnVb/0pM9DT0l4jxrGhspjo0VQKrvo/8cPtAjK/6FRbyAoVQs+AwxqCISG4VBtmEKNFJDj1QCeIoepD2L0AIBgjBk9RoqEobe/0EILuVwW9Txo3oPew4VLWXKAd4W46H323UfkcfGouKT9KsCa2mRjoCkAxngAOJwpdHjWWWcJuaK4GYCSxFVUpSiEiBwz+R0CRlDx8WLlo9MtBo5zAbNto4ZRcC/C5JAE5f6PPvaoSIuec+45UgSOIpGoZWGFRT4UKy+kk/oS1JqgJgLeFj/UrUehGAnA4PJX6BU/4Tbn8PO9TP54hQAoNpZ9uc51XsQO8N4ACTvmqHixtnxJXWl+FdEuMQ64x8+1Wnr91WfgLeybkjmuYhEq2wt5YP9BhpqkbV+VzRGLcIwT/aFhYbI+B3QYaoWcNeKseh6UBDjT8C3araRf9gBy9gYUghC+oENsWkZzELA5oOzVOd7susuuLg+wR8aDxFpAupv9AGW/xZdYXAggHiv2OAwxkvPi5+XErtMTIJy7NssAc4ooZxoQJsccb3jsqn7r6b6S27fRiWj/mCD6DXuKjycy+jw1x33MEN2zYms8HPuqvuxNn7S+O0l7oEVQJml3T+SbFRL6zWozMUuav6H4zYpZBbsK0EsMOMnNgF31BiQ9KIkDA+8LOvt4H9QzomBYDwmIgOj/TzXQSYTKhmYtzFgjSUynGON/P/6vOe7Y48T675SOYoA11i/6udSG6gFRABOgg5wTCBrgA8siYRB4fD786EOzzdbbSNE0vBPkeVB8zQH9NjPBQpuaBrmkJDJeElevSfj2IKeS9NFHH23OOOMMUe4hLI7q7b/61a/MLrvsImCJuixS6X7eecULBABce+21JXwNgIx0786/2lli6bNfJeBNi+e5egq5VrhwvoZEtM4cD/svx3MQWyO9JSgRwA4IhaCQn0DxwCYAWkVCcgh6qs/L+iHW37ExqerLzDnuDBrWI0FF9KOOPEpqgEw73bSuTkhpiFcCWOleomGm5GYt+KMFJ+Ra5QCckjmuwhd33nGn1DfCWECYl6jVfaNQlCtNcI7tS3hEu7okkf7AAw40J518UhFKyv+lzDXvXvQJ3mtICsYKDBt4eqi3AkHhf71NLQ9KyrNRZZ2vA5hjY9GTOe6fEX77UuSnbEPMnOdNID91zToEpc6eWvYMOX0Y228yCEr0uXvS5zGDS876zT7MWh+cnD3QIiiTs/f7+t4QlGDDiMYp+xbgWBt00dvPceBCUKiATsG0884/b4L1O2YVtdY+2e81UbDbSEE0qnU/8ugjzvsidSY6OhqAvKrrKNlylb2tQo7Whvjiyy9ELpeDFc9AU75Eom2CqzwZTtcFJYATcIFAwOabby4FF08//XQJg3AJzMh9dnUZJGIpcsYzETOPKlWWlTMFLKvmiPc9v34K3ik8PUj7It9LYjES0RARCIv0gfVgaBw+ZARywkslXSmQ+PEnH0sdhNxXqdqON6eSSZX+jcJDMvJ7j+a4D0ZCoF31oP76yT2ME58Tzx/KUvZFyBEeOfKANEle3/Pzw5qaGAET6inQdVQMesITk0Mswn6KkcKeXCd4GEcgUOUaXxRhpGo65AS1LeYNBE6rmifXV0mf+7k9yG0vscQSE1qRA3AS4E0LrGJEeeSRR6S4LBLbJJrrPcIxT043b57p2GudJvYjQtSSwht60cx9BW8SZ8d+++1nfn/y750BinaTR0NIraqGNQiJhI2P3C+Wj+HnN1Ytt4b9uWzdVo1bzbmZzHnLvU6dfaWnbU/M8aa9IpSrz+n0FAnPPTtznj/EIjFsUkb2WgQlZySn2M+0CMoUO3SRhrMJUfejLCHb/1rVpmg/q8UNSZIngV1lhpUQ6GGv99baBXg0AL/8Sy0LQDOhWUjZSk0NZDU1ETs8eErGRUIdbHgGbQM8A6w5SLGu0h4HzsINLDhcmlz79n3d4AVwmG4z9vaxErqFnDCek9VWW00OdL9eAZ8DSJF8jqeCz3LgL7TwQvI08qztba7AnILFJoDltUHBpVqKVXbVV+xSdzlx9YSaAXAJfSO5lTA0ckyuvfZaISdU417gRwu4/lGwRPw5FdnpV0gJJJT6EIR/AbKoh4CHBXlTRAEo9KgheX7+j7Szo1lGRa3KDdbesvlXBQJ0voRhX2WAKXwvRmADa2k0kTmH4KfuVUFoGEvmMQAcT50UxrPFB0sTlGN9mbIsp/q9Rp9XgurUByJ93kBoPSCl5IRLMfcOPeRQKRy60cYbuXpGrIdkbleCjLkQr87xch08BqPOGdUsClHWH1V9aOvosL6Q9mbfXHmVlYv92UqJJ0PTInu0htkSYjX8+OHmoIMPcsVfK48w7znwTvu1nGgLa1724/GdUsTxpRdfMvsfsL9cds899pR6LiTlY8CQHLyS/JkkAa6aD1Vrqux8CMc5RcJzAHPOvlJ1bpbNcdsPDeeO9k0VEI/1YU+8JSmjT+7eWWU0qtpnU/fpzXrz+7BqfCoXTOsD/aUHWgSlv4xEX7SDBZ4DMvzFXLbpeYcClZEJ8cKLMOaSMXKoQQ6kWJ4qEdmb+wRBKnp3dZsnn3xSLPqEHIn104YncOA50Jq5sejmLgpQHR2G8A/yLPBsIPmLt4fwMFX2aoh39Q4g9+gJ0CiKY21tAl5uvulmAe6oXakMr4aUqccH6zf3xaNz9VVXmzFjxghBwAq58SYbu4R+JXJ+snbMmxDWeOEzkDqt1RBaVSEG5593vrn11ltFtpm+AeSSW0Lb+Bn1LilC6RWwlGJvWk/GGENBN54TiVFyVfiXOgg33XSTgJc99tjDPPT3h8zDf3/Y7LnXng7gNJCTyMFJWJyTVrXSsbUVpULw1hOCEiMmet0YQfHrANRdX2X38sBKMS2Leh544Uh+Ziwd2VPQlbp/fycoQb82bDv+XAkU8/ic1ut47dXXJHRygw03MNttu51TsYrmwikYjfQL60b2BOZgR7skyTPP3baYM94Ze5Wuc3LmIPq0m7ayP+AhqwzN8vZff48lZwYPrnqQJC8kcx/XvZP9nL2KFypmFGwlJw3DC7k+O+20k3h88JpTHJU1L55uW1dF5mU4JxVgZ/SNa24uWPb6oulR+wtByZnj3ppvyO2r2ldihraY96AKR8TaWGdP0XXlj0cVScp5Nv+6sWeoM6fqfLaqv1rvT9YeaBGUydr9fXzzkKCUWWSqNnx3WltFqK4uc+KJJ5oHHnhAlGl4HXzIwWaeuedxRc0gLRzA1NUgL0Njpj/5+BMB6SeccIJZbLHFGuoC+MXFsnvDHkhq+eMaHPrU9SA35bzzzjODZh0kwMYH/jmhVs4D1d4meSannHKKue3W28TCiCdi7rnndrHqUnl6wICisKANl+Lg1yRYQnQA9RRBPPTQQ0UJR8mMO+i98J6Yeoyoc3W0i+oQfcvPeg8hLDbp9vPPPzcvvvSi+e3RvxUSiGoXBImcHwDGyFEjxaMj54BXZNNVoh7Q4WrO8Eyvv/a6EJ3llltOZF3p3x133FFCv+YbPJ958R8vmvl/ML88N2MtoXoQH9sPCgD9sDunNAYQ9yq5R0lK2aHZV6DGn+P6c+y+KetuhhU9Wn8omOi+15PxAHwzh8hBaah1UdfCGgMOfWRdTq7Vqj6p0edKTDSsia+y5pDJPv2M082cc87pCqnWao/tA+asKAN2d0sOWxNoLtuQanj/SGzXNctaEaNMmVxvDHjaHBS+hycaby4V3+V6qVcCMPtk559v/FP2OPoUDwnFJdlDR40aJfsGIbnsJRJ2OPU3JhiWFFD2BCT77Q3IaekZUDa3/Pd6MscrPO0N7erDOV5syMFTV13fJ4JlzxrrzHBOlJGHnHb47a/6vN+exByvtY5TH24RlGwo1d8/2CIo/X2E6rTPJygpUBVuEqlNzFvkHGiASzwoxFWj7IIl/JJLLjE/W/VnZpONNxHgrgovWuEd6xuhGRQFJIZZaw1ogrQDsWGlWv/wi7RPrf+8BchQ4gF4uenmm8xdd95ljjn2GDPtNNM2gAGNbed7VdXB+ew555wj3gdyOJBC/tECP3LeByEnttCkK+DoFUjkb+/86x0Jj0IaFeWhp556Suq7UIgSxS8+48fCh4+qnh+ekRdgiiRWLZyIGtd7779nPv/sc5EI8yo7aQAAIABJREFURcCA8CAqxY++eLRIhjJOEBYKScr9TNuEsDQbhqI1W9QqKsSys1OeT0NLyPGhcCZhY7fcfIt4xAAvtFFq1Uw3XVGbgjosESDN5wjzAwT5MewOgDc9fGLi9/XBliIkKeCUc/jFvpvycAR9FRIUeiHpIahay31FUOr0eZ3+0fYHe5VWfVcQ7+cCMDcJN0RIgNCj2gpztvijkHub33L2iLMl9NSR6SqvXLGBxF8RUgDgZ92zB4r3Bo+z3fOiXpRw/djfWWfyfbvO8E4niz3GSID9mwsJHT9eQuYo0ip92dYmxhT2GbwpGIDwpuCRJrRTvD52z3LAuoqg5JCFKkNaOE9ie0VfExQfeIf364M53rRH1rmmT1Ayzu+Gj1R5M6r2FL9fQoyRsyYSaz4q/Z7Tltjz5/RlHVzV+uxk64EWQZlsXT8RbhwjKHU32gio4UDlUDvppJNE9QngzmFG8uef//xn8/tTfi/1NKjwftTRR0moFZZ8Dju8LKjYzPjtGQVYq1eD6zklp5qbrFQVt5Xo8SzIdbuthFm3Mccdf5xZdpllRfK34QC3G1dDXoG3yWr4A/+OHDlSwqTwolCAERWrBolNr36HFn3TkAt5HA/8AywITyHWHSD/ySefmDvuvKPwIlBh2oZOhN2gtSDwSJHYToics/h+85viESEMY/DgwWb55Zc3s842q5Ay2o73BkBB8UXU0rgHYRqEhrj7WdlmKRpnC8gxrhoipxW3ee+5Z58TRSLCy7gnxGvmWWY2J/3uJLP2z9cWwQAdiwZPlT1MlcjQhxrK5P71a/doJ1SFHeR6Ueocmv7hWWXZzQFVueDNuxf9RIgXcwoDQIPCnVe0sGnJpAhQCKZzAGMMkPW2v3P2Ia9tTUILljQAmlEAXOVnq5jlll1O1n0yByUGZK0XRgkCc5ycKkA6LyWD0RyBHMCkz+D9Czl56aWXJE9OCYZKD0e9uingZ4tXUkUeJT48GghjUG8p+kqQby3qynfuG3efeeONN8SAorVaVN2Mtl199dXiNR9+wnDZx7UOlNsLc+d4pIFh7pHum8kw5bK1PDEISmrOlgHgnH0rHN9wXuUaTXLXvH/91BpL3TN1Nvv7SswQEt4ztqf4/VvWJ+Eelrq2XqNFUCYCuJw8l2wRlMnT7xPnrn1BUOym4Q5oBfXd3eaE4SeI/CyhXlrbQ0N1UPcinIg6KVjKyb0g1IqD2IUi+ODI/qxhHA0dUrHh+eBBLZJY/9XTw4FLuBcEQ70Gah0VS/6nn0kVelfd2ebQAAoJleI5+C5ECznP+QfPL6FVEr6kHgJjJCGeImzEcjuQZC20UhndWklpF/2z3XbbCcHAg4IakSbZ+yE+CljkGdvbBPQTdoGkMv3OdzVvR4iZTVj9evzX5u233hbwhpcFrw/3WHChBc2b/3xTLKAn//5kM9uss7nkdulzHxyrZdcWedRn1VA62jTirBFCiNZaay1px9577W123XVXIUUSF++RDX7+/IvPzTen9sJnUgdVAkw2LZSYdTkH/JYdmN4cd+1PeR9yVm54QKZIgVrziwEtwGt3EeIFMZY8Is0XKhO+qCJhEwO8VQGxqvH0AUnkZ9+I4O81jA8CFORI4fVgPcz03ZkmkF47/6IEIyCdrB36Hdle1hYvv+J7ZRhWCrx5Fm7agXGCPWmllVdyeSelBChBUMRb3N5mzhl1jtll113Kk+TD8QnmuIRbtrWbd955x9x5550SgqsvXxp93L3jzIgRIyS8FSNTdL/W9ZcCzIn5Ge7jzqtdZ25NDC9hDHzn7FsVfe7229j+ULWv5PZtDlnw54Lde6KkMHdfybln7Pli5LYnY+9fm2u2CErVbJpi3m8RlClmqDIaqnVQUpuB/j21CbgTyruAjX0GAJ/y+1NEJeqEE09w4RF6qGihRMAsIB8CoHVMXFhASFAS95twUmbG59rn0UKK3G/TTTYVEINlX1+iGmaLpklNFcKYOgYIaQDso7aDl+jBBx8UjwmAm/hrrqcJ93Itu7Fi4aagGTUU1HtCvDlx4YRdYdlUoMW9Xn/9dfPBBx9ITRJi3jnsb7/9dqml4oMwBatyq7Y2qb2CMhgyq9wPYKEEBu8KbX/p5ZcMKmvPPPOMJLoSMz7//PNLnZiRfxgpFaHJJYEsqkiBOzDDDT6YH2GIjYog8DW8J0v+eEkp5Eb9F17ISC++2OLSZ9SHgSzRz5rvAtkrFUaomp+ppRAC8bIlU8cKGpIif97GPAspa2Dk7zru6nFjnlCvhpwfqYOS8pqUWU+rtoqeAKTe9nkVaMgccwW1hE1dd9115rXXXxNVq2mmnaZYmiRxdxbEw1fY85svQVJWJILPEipJiKqfL+WK1KpnUYEcFyohnMXb3S6EVDyHVglQ8tXCHK1UeKvuM8Gezfwg7IowN32+ZG5dpM9d3h7krNsIccILvvseRYibeDUtUeY5nnj8CTGO4GWa9/vzFl7SgQMmdGcClDflXqU+1zgwjbPs/8c5HiPu4drz+zK158X2rJz+zPlMzl6g66RqL8q5VtneEGtv1V7T0za1vjfJe6BFUCZ5l0/EG/aUoFSANVGzam+TQmmAbDwMmoPhwpQGdMjhxd+lGFlwsNZ66oQF0bf2N1zPbmCuSrPpltAFEtNvH3u7HLpYojVkSZNuVcWG959//nkJmyBHAhlklR1VItMURtJtJARn0UUXNQsvsrALOePaWHgJgcKzgHWXF32j4OTmm282V1xxhSjk4I1QcCphb16yOveEgOCFoAgkEsEoiPF5JVr099NPPy2FFxEvQHJ5iy22kHEAjGBl/tWvf2VWWGEFl8hOWAjhX+4VO+TCA87+rqFg/Iu37KyzzpLwM9pD/+PBmX766QXwrb766kLW/Nh+tW5pbosjf2WHcO7kqSIouQdXGZgKwUGMoOS0N9FWxg2lKgwBEBR9Sf9aWW75W18Cid6AieA5GjwDOWArtU9E+sevH4JRgfl9yCGHmL322svMOdecLpxThTeagLt3TZVOhzQcdOBBIuARi4OPPk8VYPQIDPP8ueeek5ytIVsOkXUpanft7en8mYRFWohX4ElTwuGeNbPPtY/YW4495lghxQiLyMsapXj2d959Rzzn5LYhcCLqiG3t9Wo7Va2ZnDlQ9zzpzfoIx7dqX9HPV+0vuftK7HqZBL5pDqfO0imsz2vtK1XjkLM/tz7TL3qgRVD6xTD0USP6gqBEDhMOVfISCBn6+OOPRfVFwLYNe2rIJbDhQWqN8wFpEjBUWYQyN1k8KGLdt6FKHLwAZGqRaKiXk9P1ADchDoR4ICMMuEfzn8rPQhYopEdYV+TQGDN6jBRi/MEPflAAjrY2SYjHK7LSSitJ7RHAEyBIhQO4HqDqvvvuEw8HPw+ef7C8r0XeAKN4YiA1kCwIyMwzz2wuHn2x1GrgPf7lebGAHnnEkVJnAXICUcE7A0EbN26cEBraos/CYwjZKuvzFGGJTFPNT+ItLLHk18wyaBZz/333y7PRJzy/Krz5HoEGi/XEJijhM9UBMOH88+dCFUGJfTe8t5eUDQkhxAuyd+lllxYV01XG24b9NQ2DAuIUECwDXP57uSDI/04ZeKvq8xzLqPcZqeFh1wnzGWWsSy69RPKjfve73znLv6roNeVC2Xb7ktrsY8P2HSbE2uXEpdZGapsuWUtcnxwUDCDrrreuGDLEsxzuK2VHgO1HAWmmzbz19ltmxhlmFGNKmBdXdZK4fDlbKwqiR04hwiezzTZbU87Tyy+9bE499VSpJL/8Csu7HMJU30aNSDHCFfNCJYiZkqaY+Eb0b8LiEj3R13Pcv1fZM8Wak9obqvaU8J4pQpOzj6f6PLan6H1TfTip+ryKgFS9X7VIWu/3mx5oEZR+MxR90JCeEJQMEMGhRl4JVkaAE6pQgIWpvzG1k7mV5ElqafCfDUspjbPOOJCbDruyzdRunmLhJ/+jrc189vlnkhh+8EEHCxnwEzzV80PoFB4NCBiV35deZmnxLigY4AB3HiH//t1GZHxRvyF0ShPaOdDJGcGzQugIXhnCT/RAB6AgLoCVHHUzwuFQxtpoo43M9DNML9cBkKriFeFgSKouteRSkhSv16GPCXPZf7/9hRTsueeeZtVVV5WcGAARksAob5Er4pPJopuCHTx1kAXPK0Nmk//5UYGeJtZTZ4VwNarXMz8223QzIX143MgJaog5t9LMbr5MTIKSAtFVltFMcqH90tMaRK4mTVubeMwgmeSgaJK8Em6dk66rqshBDgGYWASlChxVgZwI6Nfnd/OuvU3m16677CoknH6TsM0BA1yeVsO0CrwL9DXhjhgRSJJvIijWiJG8RoyoBd4T1sZrr70m9aNQPNQ1gNFDSEqkqGlqHqnkOCp6Cy20kHiNnPEkc45ruCbX4j4YnDAkaL0TH/Czx9x9190idoIRB2+p5sWVyhuHgDkFuCNEvelYqJrjfKFqLvXxHFcvcpOBJUXEwoeq2ldyDQ05pCfTuJe1p1QRFJ849XGfN7WvjMy2CEofgMn+cYkWQekf49A3rahLUDIPNQlL6O4WDwrAGaWugQMGTkgCx7IXU2KyNTeilvIqr0lqM0xYviVuGvlNr64I7abAIjUD8GYMGjTIkScA4J/+9CcJo1Ep3iWXWtKRLIiJhEGpGlfwfNwPhRuABx6UWWedVRJ277nnHskzoWr7LbfcIsnp5OPwAoyotCliAyefdLJ5+OGHhbBAaAjhmmvuuRryNQBPkBT+1YR42o4HhtAqku/xnAwdOlSAGbkLkB3UwtZdd12zw447FPH2tj81Z6gpGbxsBvpAzSMoeg3xjnS0m1dfeVXydpA+vujCi8R7ddVVV5lrrrlGiBg/+2RNbllFOuusjLqguCcExQdfKSDRQwCisf+QV+YHczP0BkQt1zGAFgPXKaCkf+8L63IV6Iz1TQhoE6BTAb3IbpNj0tZuyI1j/W680cZiYCDnTNdJLGSruLTNEbHS3Sqn3VAUMzLvHMGOrIGyxFzIgKhtWYlt9Yglc0ciAF/3N/6lLhPPiWqfSo675oZjGMxxFQYQj25nlxS5JceN8DPyxMTz7Yl7YGSBnGBkwDOsnuhU30b/Xkb0IkDWH5+Gfk09Wx0i3hdzPEUMekNQqvaVqrM61jdlcyG15nP2xDr9nVjLldt6huE0eQ0v4KHyPq0P9OseaBGUfj08NRsX2zhyrVclGwmHIsAXC9r//vc/Kdan+RIxL4mz9FplosqKyVWbYqobUpYS+8y0A3BAGAhhUiTTAvh4BsLUCIHCK4EU8sILLdyo4GOTRdViKPK4NolU8lLGd5oPPvxAvBVYYgEfSy+9tADxu+6+SwAJYVl4ZAAkHO54THb+1c4SmgKowmvz4EMPipUSMgPYWGONNYRwQKYABYB72gr5oS14aPBUUPkZskiOyYYbbWimm3Y6aR+SyMgRH3vcsWbQLINc6JkMryWSDZbbuge21+dqSYRkSJ4S/dPWZh5//HGz6GKLClE7+qijzfHDjzczTD9Do2qZlWnmGlLYk7wlz/rclIhcZjHTuVtlLbTzyJ+fDSQpBpTrLMGqvkwRFxvipfUtfrPPb8xbb74lnjg8Yg1hLAmC7pqZs5ZyLIwpA0IIbHL63K8r4n0+Glee0d/+PObj7C8onrGud955Z1f7KEXCCaNTQwbrGE/VVlttJaFXOqedEIUthqohmnI/r5o6P3MNTRxXA4Qvp/7ue++aN15/wyy73LIu/NQ9ezBnxNsZyH4rqdIcOvYP1ovuq9FaMLHx83JLRF3xq68kROzGG240n372qVlv3fUkFHOGGWdwoiD0FXViHnvsMRHpIAxM2/j/2DsPMMmqou+fmV2CZIRXkuQo+AKSQTICEhVQySpJYMk5KEEkRwmCkiQZSCJRghJEQMl8gKAgOecsCDvzPb/qU3dPnz7pdvfszrz28PDs7vTte8+tU6eq/hWDW5UCoHXleAC8yK9yILj0HHebx53mCONNrpSc9xigyp21Eieie49uy5XS/VGe0Ot7ACW3syPm8x5AGTFbVbDQmIHkG34hIe/f3rsXhjeGMob1vvvt21DkTivd7OpKvC51PGQpYejdBy/rZptuJqlpFMDjaSXSwfBC0qDmmHOOKnLiRmEwujUNhPdDmUuB+aSTVL/nGjX4+RP6qNGNocFAOQY0MpEdgIcRJIYTRv3A2Ebbzv5+iebsu+++Mr0Z44H/mV+C4SWFqf395neX/84wAwFgArBiP+aee24BLjoX5rVXX5P2yICdKt0lpaC6QXMHEApr0R75s8+kJfHKK68sndCgGTU1kjNvf/g3NTvQgwiUdn3j41DqizvgruWV6vB4KZDIMbX7zIYVGf+JGBKaGihft/OG9ttvP6GLRvdcr3ZuSU2fx9ZTYki475MCRb53POM0CK6/dD2BL2vb2/vuvU+69hEpbaFXxLsskWEzaO6/737zlcW+0gDz1vqFh7UVr0aAFXRIhIb2z7YmhD/hd2lqQeR10nENKAATNBb511P/MqusvIpcx/nljJKepsCHxhI0RuB3/Hzxi1+UKBoRUp5HGikymM5l1JuttdZaAniiHcVS/GjnH0m9HrOYBgbMRhttJPKQmSc333yzvJ/KPlJMqYvC8UHqqNaVJfeyjnHbwf7LGkJ8XnrPLjo+is9/rUNcKFe6IcdL19WJXCmht9onuWtje98DKKU7Oeyv6wGUYb9FNRbYZYDiejgpzKaLF+lFFKTKjzOsMGkwlhpvOcNRH1JiBDnX4NVkIjy1EbQPJlqx+OKLSzpSBS7GDjRNSVZjmA42pHExWRnFTDtO5npoagW/k8LdsWMlesHvyYenxTD3fuD+B8x1110ned4YMDJQ0kYceB3Nl+d5GC+AGK7HG0yKGfNkAD1EX7gfhs1Xl/+q2XeffauIjw5W09aqYvT2WwMqknoXTdGIsVupwqc2xdKS9bKWiSeaWN67Mv4wjMygeHAZ9EikhW5mm2yyiQAvAb/KWz7wSO19iTfffT/fs1+iEL3vJ1NQfFoGUl30XRWg8Cf1RMynIPJHnVfTvJ5QW1r/OblzVLqXKXq4n+U8nc76QgMYU+lROekn3eAGG52xiITceuut5qyzz2qkKymtPHogy6CpRkmuv+F688rLr0j91J133ingkKnvgIQrr7rSvP7a69JCe4kllzDnnH2OgAjkAVHCP9/2Z0llxAEx11xzSVSW7nazzDKLNNDg3x9++KHIBM4zLcw5E8yIQv489vhjZsopppTvcw4opkcOUDv27HPPymwjoqmkfr7/3vtSD8I1rI0GGLxjclClx+PaCa2KflpgTISXIbzIGRw5Gn1GviE3+ZwoOumyKvOKAUpqE0t5MXSPUodA6vm5M1/H8aHPCcmVOu/ZjuMjd+ZzujN30HI6XEFF7j4l9K4DUOy63PTLTuRJbvm9z8cvBXoAZfzSe2ifVlKDUkdAOAIXYEKIn6JKurrwEy3yLBFm7VAiJ+QjhhIABaOD2QGsH4XOpHWMffUiqsfeLTrle7vvvrvU3vAdOt0wtAzjBM8mBgbggQJTjAqiIJdffrn8ncgMXk/qS5jmzpBGjAlo+PJLL8ufOp0eg15S5kaNEgOGzl3MMfn73/8u0Rc8pxg/RCPw9BKRUENP6losINHiYTdNJJvnPgTGQ1XUjfFoC4Gr6IeNukFbWi1jiO+2+26SVw8og8ZarKyRpqYldgugpIyAHJ8556IdNna/A1CTn0EjgE2Ktnfdxbzz9jvmnHPPEaNWAKjtUBfdT/99Umew9P30Ht2MoIRSgOquxzWGBo2cN84W9FvsK4tJOmfKiFZQSISA84k8Y7aTyDTANU6HUf2NznN9/VWUQ2cdVX9aoM3e6T3ha42SymBF6yBQOcOfRChICV122WXlOdX5p1U77+LMIuFzKah39h/Aw7BZaZrR30irDP5EeFyL7TUCLpE7W7938EEHS40ha9dzyLvtuMOOEt1Frsn7dWIF1tnv5sPSvfSu3H3dM17q+Ajp1py+DW1cKdgoFT6d0Ns9azm51+5z/L3QZ5bQLsTjvQhKKWcM++t6AGXYb1GNBQ4RQFEFdtCPDhJjmFQK9BPGVPQnFHIuFbwRg0i9ftmca0+ofvzvj6UYlHaidLwCOOy6265SF0FLXn7cPHLtRsa7UpxO2gYpD3hZKYzHIDjv/PPMV5f7qgAS6kaWWnopc8nFl0iKBDUEu++2u7ni91eYJ5940hx00EGSHoEBRYoGQINCaDy+2lkMQ+TddxodrzAMqC0R72h/IyWqGnJIfrpYRDaVisFpNp1Lp46z7lqtTBNGf5NnKqbUvX11o1KawiJRJif3/71335M5KXiqqd2hXTLNAL62+teqeS1q+AULw33Gq+PpTBkSIYUcY/IQj6eAgXsfx+gRGvc32mPzAziF56g1osGCfhbs+OQbDZFUsqZXGCpDIkW7bgBCl7b+O9j6ClKV4Kf99t+vOjvVu7uGpq2P01RVeFPlmfK8zi6qBs46U+q14QXXShttWn/b9t3a+U+iEE59CvtLFILzCUChbkVT1KpGFpaG0mWLCOuo0QLykRMAKp2fgkyDN9yUyRY2DdHc3kdnQLngiDUQnSGK9P2tvl+l8fJ8nCw4S+hKSG1d0xyl2PlIAFvl+eyaY8Zr6Peh81VDfQYv7ZZcqXPmJoTuzDkhcvSuIzdTexKKzKZo1wMonXL4sP5+D6AM6+2pubhuABTf4LH/RoEf9uPDRFkCUNTYTHrvnMLsaL/60CuGPFYpb4r/WUDAs3bSLah1IEXqnrvvkcGGDCibeuqpG7UjtshRgRBGAhOUiaBQrMyUeZQzBuTPTv+ZFKHfcMMN0kGL/G3tVsUcFQwlwAgD2ui2RT0BfwfAMFkdIwDPLfQk15wZIrfffrukdNGEgGuqtsh2CKJOohZdYHPkJW2MKAVdeWjz7MyBkUiKO8OlxJBQgR+JRsktcga+fY4YVnatGgVQg5AUFwDKrLPOau76610y3HGRhRcRD7IYiqR4WU+y3APjsFRRlXjeQrSo+z0NfmgXu1B0oIDmWockdQyjR8lQTuoUKJIHQLPHSosgOI89I+YQqGMs5e7tp63VuXddelve80Ez/9bhh0RIiZSSUkknvaYfuza9niYXRCJIx4LuelYAGwCDBvM2oioy80nn0dgDoN0NcSJoHVjV5cqJMKvDg8/uuvMucVSstNJKVdOKyvFii+/lDCOLnLPsnoUXXnjBPProo2aNNdcY19a9UFUo7ZTnmjpm4agZO1bSze6+++7q/QFqpMUiv1ZfY3Wz1JJLlT0tJcdDBm2b/BBcTB0+zBnMpRGU1Fmpsx6NyLlyr65zr9TQH240L113as/q0LqMk3tXTSAK9ADKBCL8kDwWe9DzoFaeqpDBGRB6Ldc7Sp0ICm0nMbYrz7j28a/rTfa8mcGZJ3UEjX1+lXbmCLpLL7lU5hwATvBKk9pFRIVWuKSu4W0VTyfzE1zjus+YLTbfwiy40IJm+ummNyeedKK0LabQfoUVVpABkNxvs803kyJ86ke4Nx2B+BwQQhthgAhD984951zJRyeHnTx1Bi9i9Ky33npm/vnnFzAEMJF5KJpi4TJKwGtcfZzznJeAPt8bVcqkMSUX4Ak1jJhRM9nnJmsUImv75f5+iSxR88NMlz323KOaaq37KvUYdhiodmJqKp7PgVX7TsHIUMgISNG1Ds1dQ97bR3cQI+siHZA/f/GLXzTaMjfQWgVE5RVie5U653qWidRYAFg7UydWt6MGZ8SQcuvZilrHKu/FgLLze02vknqUgQFJHeQsf+c732lqFKHdtxRMMOGdmgvOqtaCBVneBe2pM2hpoNEQtwZGnQfXXnut1K7MPNPMVeev1DOFbg5Qh3ZvvP6GtP7d6FsbNdpQ28G0Tc91OnZxvppSsjR6ZCfaCztR92UNYmpbSEObfIrJK5D0yX8+kZlLP/jBD2QGi9ZFNa09pgNK5Yh/XQ254p8JdYRkHRuhtTkpey1ppj4gd77v0rBtHtdzpGc8tL5u6073GR3Klcph2Ybuboqq+ec+BdB83dZL8Wr3xA277/UAyrDbkg4WpBGUUs9VysPqKAdNTWCo4ZtvvikRBRRuk1IvESApBRQyLOsIOTU8rZdTPZ+sd91115XIB9Pi519gflk7hdso3TE7jpHWpOSDq0dUFLptH4pHloGI1EfQ6heDEUGKVxEAQiHs888/L3UhgA8ADyCDVDJqTEjjoBXxvPM0BkXS0pP7sC7WBDih7gKww7UCTGxL40rpxkDKMKF5W7NMrKKHljoh/MILLpSaAKJaFIrjCZ99jtklVee2226TQmN3VoUMtTSN2p2gIZFS8nVoWhIZifFqCvRYY0ANTAWlgDS8++edd54Yn01F0Dlvbsyg940Q/XedMxYyQOsYErFn5mgUE4mO80S22hrql192ufARHac0JUoBnYLBBx96UOZ/0GKcH0mlTNGirrHs0VsL85kVRA1b1QUsVj8S4F2J/AwOyrsBrHBqVAa41nbR7luH5VrAIcDFiUhKFzLS0awxrBEe7k10R7uFMUBWuxQS1SRVdbbZZhOQ0uTIcvahAkK+Ed2OWuuQ5tUju83jJXIlB2RLgIh7zXjQnZW+ya29RNaV0jwGauvIlR5Aaed0jYjv9ADKiNimwkW6KV4l3vaUgesIR+nt398vwIT0AgrFpTBbDcPU8nKCKuSxUS9tSceigOB2C7MvuPACaXdLrQODEMn95kdmDZhB88LzL0heNZ+tsOIKlUeSa0RxU3zL3IGJJ26kcdg0KgwDcsIBaWokSIoO6R52HghpcJKCRRG8po/Z+hHuc8EFF0h3HCIugBYiPLr2ptS53D75NGjT0NK0kkJuG3dZHWXiKWaeqUX+xx9/vAyWpEva1ttsbU45+RQBcXidabkMiATEVe2KbSSlqSC6hFYxwJGLiGQM5SjdQoaWw+Mhmq13AAAgAElEQVQ6O0MLqYmkwZeXXnZpVcMgBdf9jY5xTe1M64In97yV0Cr0UjE6tUPXLtC8ihz0NQrl6Tp15plnmgsvurACLRjO2goYfrv5lpsllWnyySav0qly3bCaDN5C2imo4Lt0P9xn330EQEjKmI2OZM+bpRGyAVnCOmmTDmCn3kU6ktEiWdMgpURt3DBKBV4un0lUxjRmEElb89HjUkVJeyOFdc899mxEUMygPJd6O84iwDlU+9IUJfON+JweiBng7Rjy7nkr3KeWPajL46l1doHHW9aXAG/R+p4co9WR4yH7okQWlcrQkKMl5iDpAZTczo7Yz3sAZcRuXWDhfg1KTsiGlEhASKHY+Z9aCjx3xx1/XKX4o73fSwBSiPb2+e0IWbdTlNa8UC9z0003me23395svsXmDbDBUEALQFg/kQ/qSkgDIx9dAIxNXdNZAO563MJSrlUAVxU6W2+lgg25x8SNhgLQUQELgyMBKBhVRxxxhNRksG4McAE+kTapQZYNGQAl3nSHB9oCKDmvur/YgBJTIEjhPECSqBXebyIJRK+22GILqR/S5gD+0MyQ8q7SLaBhig4lirATpZrhcbFrKJAnkmQ7SO2///6S709DBimEVkdACgCURtN8h0BdA670XA8FzSM8LpFPulD1jTPSGTq44UYbGurBkAuc+X9/9G9JoyQSwMBBOed2KGKytqcGj2s9mG678iHOiv323c+ccMIJ4yK1CipyOsh5b3gEeQFI4IyoLNPW5TxPwYq/Fgr0tY6NiIgAHiLhEzWcLAJW6CT26WfS1IOBsdRA6Tswa4ZILymriyyyiKxanDEhR1LMM55714pw3oXQ4L+Bx4Wo3rvXleO26UYpqeW6unLAXWfEAVPr+SXvHJPVPYBSi9Qj6eIeQBlJu5Vbqx7gnEJNARc1YJx7oMRIUTjxhBMlgnLKqac0lBP/+SkK7YR/Yx6vml63KhfbDpEkVYEWwHgbGXios0zEq+lO/R00UuBOXQiRlGrAYV/DgJGaB1vwLbNG+qz30xqW0EGaBvQ1Wv4KuHEMwaZOVkSjrPdUZyKc/NOTZUgj3YfUqGjxRpYaye51OSPRF+w16V2s2Ox9W2pFrNGhnm0FgUzd/uKsXxQwSdSOnHgKgqET9OXviy6yaGUg+SkrLYAkRod2lHLIgAgZVTGF6xlabmMGrZEgtY222BihzNNxi7OL2ruW7mO776/v6xuNIbmSMjxy8sx9TuxaO/C0Ahq0ZB4YMG+9/Zakbh5/3PFm3vnmlQ55dM3bfoftBfBpdy010pPR4BI6uWcpQP/rrr1O6qqIxKoMKX39JrAD3h4YNDf98Sbz9ltvm4032VgK75HPc881t7zbiy+9aAD7zBaiFfEdd94h35lvvvkkVZWmHAyFpPMgAPjOO+4UOU5nLqJKtGkmuvvtb39bUlgByzimaGSBQ4UaMWjZ0lWuS3K8yFgeTjzuy4QSfvE3P/U+OTmuzy8FMiHGK1lzisddx0fJvXL6LCezQ2vR7/RqUOqKlmF7fQ+gDNutaWNhDkBpKdjLCTk1IrUjkeZ0WwCCAjzm6GNkKjLFu2pMthhMpYrDeb0qR9pOWLfopw0CjJvGjcHCjA28pQ899JDUi+A9JCUCj2H1Y8EHXZMYQsYAtB3H7FjVNPj5/7rWysCxQwm17a8AGVK++/rEaJAWpERE8FLatArx+NraAgrmN998c3PGz88ws8w8iyh97d4jekcBYMp7zoW+ZzxDvWRheSnlSxVRAqAoENPhjlW71T4jRhSD8Wi5/PQzT5uzzzpbjE6MpG9u8E3zxVm+WKWgqPc8WhTr0ycA4qOFtZ16g+1Zkv10IzoBgAgAO+LwI6RuiVk98F8FeEv3JRJpSA7nTHmoPeBRgec6ACXEK9bYDhbW1jC2VNbJMbCtmqHzxb+9WM4f/EL0V88yUQJNd9KIQ1HTgRT9AzRXYAndqU3T4ZEy18R23gveMgD09B31ezhTmJNElAhAT10KDhg+pwEF4J6GHVNMOYV55uln5DHTTTed1JdIncnH/5YOetTiPfmvJ0U2kf7K75jx9Jc7/iL32GTTTaRe7pOPP5FOhshSZCrdC/m3zkoR2lvHUBOP+8Z7CQ+XyJXxwONSt+PqpNC75AzzLvF4jGwqN5vW2YYObgsUuoBUdZC70JjOigC6ZJG83jf0TP85PYBScspGxDU9gDIitqlwkWIbN2Zk8CPFx5r2ELpFyuPpCAJVPIcddph56qmnxLMrXuvRttDSF9Kx+9Y0opNGt6fEZI2uwdRnzKuvvCpDD1HkpAip4tTuT1yvhjrv8+EHHwpYwHs4zbTTyGdN7+nSMGJwySUZBUu0BYWC0fLmG29K9IRiXQrpSdnQrk3RNrshT2VIGSg9Ql7sEiWWM+qVHqH9rmPMReglcS7b9IDp1qusuopZbtnlhF477LCDDK/8081/Mk/88wkpqm+K5sUMGFc5+kaw/XdT9CrmqUudndC7R3i/qYUtNU5jBwwpXoBrWjHzTqTjaM1Xdes6NE/RImRQ+MZAqdGR4ocAGNOz0uJMcc+Qd6arpfiGin7HAcN02PvDH/4gXb00ctHYfqdldc7IqvnufnQW/iUigWOHSfVq0KvTooVVEnLFdY4w9R0e4Uzwe+2qxd9l2GNfY8K8C940HUvlmoKzphblNj3on//4p7n11lvFIcB1AupsAT5zn3DibLjBho3aFduGOQm6XJ5y5K5smwMqm7oX1uFx3+iNyeGI3GvqhBYCJv5GFepOVx80AXt7Px946jXVcFYnS0Gj8/qZDvCsAK8d+qn1lZXzR8GwbaRQzZfy01/985sDisNFrvhnuES3FZpUvcsmLAV6AGXC0r+7T3dqUCQt67PP5P6inEM/hUJWlO7AoNRoMKyLNsNVrrMKuZAhFzI0SoVayNhx3yGiyNWjhBAmLQFvHykKf/rTn6QOxO34pIBF02ygF51rmENCeoTUBdhJ6C3daUL0zAh0oaMzlI/UM1KYKHalM870/zN9RVdV+q6Ck7/7BlvKwEoBlBjn+TxRYiSUXJPazwDdXEOPv1PUTIrMgQccKHtD/v0bb7whYAWDCWDZ9FMCUJQ/czzp0zEG3FKKMafs7d6y78zbYQ4FjgC81BpVi9bSpO6de7ecXPA/L3yP6msx/gyBZpdHUiDclyuBfUReMfwTkIeTQoC/nTPS1LGrywAFp5BGUBVg/+hHPxIHBAX5bvcuN8KSVATOGjVC+49//kPkG8NiFXioF12ucdJTq3s7NK9AoQ2riayz0+pZ/wcffiCDbYnsEoUimqJdBqnnY8YMbcDpVOhGj2Nzl9SBpNFhnqVDaKORvU7kSidnwp73JkeFv0GFurNlX711SUSf9va2jbh2YIM3pENh/yjR45rCqAC3atZiW1DLXCzbzEabbWhtH9/VxiJ+u+nc+qJ8OZzkSg+gdNeOHEZ36wGUYbQZnS5l4LPGoL6mosVSQR3xJkuUwYbuMaYpYD7q6KMa3WQ0gpJauG9olAi2GNjJABTtNqNePVr9UoNCetfvf/97M93001WTmQWoWHDlhpbpXLPld7c0X/nKV6roihath4oXQ16xXARFC+HPOOMMie5QdCrFrjY1TLuFVZEef29K6O2CmZQxqNfFAFeJkVByTe45AQADjykgU6/gHrvvIQ0FKN7921//JiknzA0hl74tgBJ77xSgihntdQCKw+Mu/2FkHH300eaOO+6QuijSblqcAT4tY2c8th7/+sx5CxrSdeVKzqtZh8d9gBIAGVKH8tZb0locgMAAVJm3Q/dBt6VwtwGKrdfDKaQRhVtuvkUGM2qqXmVc+umblq/ciIIL9GTto0eZV199VQr+6XDHrJKOfyzghve0/g49QvtzeJDf4dzBuCU9jIgUERyACrViTWly7mLsnlfRP5tO685QcXmrqclJKY/H5EoJj3u6yT2H1bpixE0BlNh3nDWhqwB92jxFn+e2UfflGdfI/kw0utLJykta16QONfmu3Vf0l/K+DMF1z0+IfjknRBfkSpUO6A7grfPclAMjJ2s6PjC9G4wvCvQAyvii9Ph4jpPipV6UlnzggAKJCiwr4BAmKC/aZD7++OPi2eUnOKwrZbz5nuccTVLXB4SZ21oTQU3XGiIoFKNfffXV0qpW07oq498xRHnPX//q12LMrLPOOlU3laqFp7te+/ymYntf8HvvJ95Vew1/Jzf84IMPNgsvvLDZfY/dzSQTT1LNBGnJfY4p4hi99foQDUv3wb+uxBAuNVx13QlDQnyIGsWy3ZbgQ34wlCjiPf30080cc87RMoguyFo5Izi09hJl5xu5Ob72+Mj11GKA7LffflIHQKtciuQbWZuNyeIV+C0BhXUNiQgvtfB4hs+DQ+o6XUtOrrjnwxrCyD4aK9BwYN/99jVTTzV1o/7M5euYYya0hy6Qi+yx8qzu1f33328WWXSRcXNH7LMr+ew3GfGHBDrnRD3iOFGI8k451ZSNlsU08kitN0C7FseKQ5PXXn1NWgpfc8015sqrrqwcJ9IyfWBAIlPoAOr2ANPQWevrWpqm2Ge7Hn9+VRnS7uBPf50lPB6TizG5Ejh7cgvHUBbaaBpgHZlXk8cViArAo3GKnVejjhnWJA1ZbJtn1qnXqV6XqKATtRO+Mo05Xe6cMjd1rCkK79KjgL/l8pL3LHDWtHSN7AGUOprjv+LaHkD5v7TNHPCQYK4jZAMCSHKWBwfMCcefIJ2ufv7zn1epUpVg9z0avrCzYfPkMDRPeRQLQ/u9ygNGZ5+xYyU0jiKn/uSSSy4xM840o3S3eenll8yCCy7YYuzxno8++qi8H55XGcpoh78FFW+pAe+sr3rFvkZ7YorkGUxIO2QKVLUNaNDo8GkYAx/6kBjNYwAl9D4lRkLJNSHFlgEESnudAaKGA7ShG9H1N1wvXl6JGqYG3jlGnkv/lqMfW4/SpYTH25An6j1VI472yhjVp512mhQ2a7Fuk1e3hOZ1opWxddfk8ZYzmwKFJYAwxasJY0mNPSK+5593vnnxxRfNgQceKClJVfSU7w8hQCG1lPNN3ZQYl86skgpshqKbkb1FBsMjD/+/h8WpoSmj6oVv2sIYaLa/D6UvadoXRfGk8/InDoD/fPofcZ7o57wTkRUcP8gtUlNpABBtU27lsXjxmedjzyvpTVpz56a+ZpsmpICMv6cRfSa/thF0BX5S26FzrmL1Ga5sLZErCR7XKIK2yHZn2ujeamqXOgPdmjV5VSc1T/jLzvtRIMOffMeNjCk4FhpYQKPR+2QjjdC7h2iQOJfV1sWcBCn5GZN5/hkqcSq1Iad7Xxn/FOgBlPFP86F7oo2gqDerEjqxJxYeeC2qZEAjKTVnnX1Wo3icNCnf0xQyoksEVkixpL7nCf4qp1pb//b1CRghxQtPIMoUjyMtOZkgLzNHAj94no497ljz7DPPmlNPO1W63ATTuFKKMOEJUs8hMwdQKC+99JL5zne+I8MvF1t8sYbRQdGrncPSJNB9enQDoKQ8jaXGaYmxHFp7wtCQgtD+hnKVYl9rSWoOOxEU2qJKdM+mPWQPVjvv6vJztwCKZxQrf2G88fd99tlHUmiYRUEXJreAt5bxFjJ+U8ZdDgy4e5jydpbIlZABHftdCmj5z7L/rrzRtmMeTgdmHG2wwQbNhnSXAYoOZ0WOEIWgTe+8885bPVPTvioPd0jGRfhU6+vOOvMss90PtpPOWm4batcznp1p5BmImj6mc6Ku/P2V0tXwm9/8pvnhj35YRfFUNtGAYIH5FxC5ymwZfppSfj26uob1e++/Z+74yx1Cl9nnmF1kLM4kdc7U4vGacoXLOWfsw/sfvC/rnmbqaQSsQE9aMOOYoqVy1XwgJFhSMi/Ck3Ibhy6qC4ikk+bLoFpogI4lfQ4wzSwk1kKK8s677GzWWH0NGaI52ecatWnqyNp5p53N3HPPLc1CiBJy3dHHHC3vcNddd5k111xT+JE2+rIMG5l2HTstGRGxM94NuRKTxZ3KlVJbI6ssehcMBwr0AMpw2IVurYHD7YfM1cCKCdkCD6cY/33GHP6Tw8WgxpgWz0yqVaYqwE6mwpfQxfEIqqdZvGCmT9rU4uGjQB4hTZ0Cf8fgpTBdio/VZWTppIr9sB8fZmabbTYZ9FZ1qsFgdgpJqzaU/jojQlbpyOVStDhqlNlmm22kE8+WW2xZgb6scRGii2PcNaUolNCw7jUx76y9T5VD7+YXp55RCoTqrlOVVYrHXaOhruetGzzu0FIjRfvsvY/MG6JAedpppq28nNEoUejM16G3Zzg1fbUkncP9QihNpBRg5PbXB4gZY0RTUzlnt952q7nowosMhnU1M8XxHuuZk3SbPidlynackkc5zo9YgbvyPgY30ea555nbTDrJpE0pRL6hmnxtR34DfpDvtEymRg7wQ3cw5NRUU09VFUnrWpv4JZVKpefWynl1kmA003adWStu5IP7Ut9HM4fH//G4pCKSPlcZuL7zyHaWlHSkgQGJas8888wyhBU5vPY6azc1FvDpX9En5ZApObuOrqAukVkus88+u2HuEDxCaiU1Gvx9l112kRqfpmG5ri4N6dWY4R75nuqD8355nrnqqqvM7373OwFqm2yyiTn3l+caQCL/pvsbqcBEs375y1/KvKxFF120cpwBLgGJ1DNee+210pJ9m623EcAzwwwzmOeff14iVT8/4+eSmkeaNq23F1hgAbPaaquZTz/71Fx6yaXSgnrllVeWJiR+lEX2IEfj1P74TN6OXMnJcZVjvTbDOUk6Yj7vAZQRs1UFC415H1KekJgH0RMgKCiKk2kzjJB0c3aDK/M8dEUCruAVWy7x1u/m8aIAaU+LEr/l1ltE8fzqol+ZhRZaSFIkQlEKbdOMYqBDFK2VibygY6XNpm0Fy/tHmwRE6O22ieQ5TLBfdZVVzfXXXy9tjTXtQyfSJ6dbe4RoMpgyAKIdMjd9p879NadeUyraebhjWERpUofHOwElzvqrot5O7ucAeGmxOnqU+fGhPxYjgkglnlI17HhMtjGFS6tSgBjaE72P1r741+S8q4VypQ47BGsDEkaTpuuwT8yUmWnmmcwqK68ikTc3hTJWf6C1ADqs1U0hDdXZiGFv66b+9eS/JEJQdasqMe6UGD7I06iQja7ieAGsTDvttObGG24UA/Svf/2r2WKLLcyqq62ant3h7EtTmpfTDAW68f/GG28sgx7xzO+5154VcEOOYtQSBaYObPfdd5eItKZshQCY1klAS+57wYUXSJH4yaecLF3WJCJqa/DclM2gXHMAVYseCskm73es+1e/+pUM8MVI33vvvaWhAimAgL/bb79dIphjdhpTdSiL1i25e5aSiwGAqPz0wfsfSLQKXUNq54477iiA5cEHHzQnnHCCONlIqaOOCv0F6KBzoSsX6AK5yCKLyP+AcEAGjRloZU+b6+WXX14ADmmj6623nlxDTemZZ51pfvub30pdEYM72RMG4Wrk2k/5qs5AnYOr1/oyI+W4CAGaEEAJgaLcWWtn7b3vTBAK9ADKBCH7ED20LkBJLcMLU2NcM6CRvGqEXBWOJ1c3ZuCEwuBDITw8xSCpEH19Umuy3777yeRj6lBQjrQdXXbZZQWk+N4xae3oDKqkNmSjb21klv/q8o1ONTbtSjywdj5H0GBOGG+aigbJXn/tdamhIP0EY0bbQbvPKuWUYNQkJLxLb5i7rvTepQAl5h0rUWouQMit2/28U170aVAHuDlKW733OgOC+if4lW5JtBluZFHaxZas2TWGUtfH1ltC8xiPl8qUOvvkGzipFBrnvnrWOKtETh977DGz6267ylnWVCZNXyUtBqdENTtksFEz0mSQxejqgEIej6zcdNNNzcWXXNyIMvf1tw7bTKXJRKJQGNZaPyOdmfr7q+gucghgS8eyqhFACPBE7u3O2dHaCIx2jGPqd5g5BCjabrvtxLPPtHq8+j/64Y9Ehq32tdWER5sAg8Mj0EH3g+GPl1x8SVVkf9hPDpOV8t1qDkoIpNUFxb5coJWvHaxLXRL0I2ICuONdAEp0VrznnnvMLbfcIsCLz6sC9pCTJbSmnOFtP1cADZ0P2P8AAQvvv/e++da3viX1dddec62hycLmW2xuLjj/ApmPdNnll5kvfelLZonFl6gaqvBOtMfHgYh+ozkMAOVLC37JvPvOuwJQAGKMB+A9N9tsMwGWACD2lygZMof9Aegw8HOSSSdpPqElTqIAvZtuEpPx7kV15UqI1iUysh350/vOeKdAD6CMd5IP4QOdOSiVTncM7uCTU8reMS4xok468STxLJF6wo+E4nOh2og3sOtUsIJNcsD7R4nwfvyxx0VhE6lgYBtrPeboYyStCs+gelFdI0TTG1gfYAxPE8X1393yu+YLM3xB0jVcT2pRcbZ9WY3OaISE+2CE4smj3qVKbegz47r+1CGUZ3A2efjr3KfTa9sx1P1nlgKWkrXmDNp21xuIEtRNz3MBsQJkUjMwkPCa0kZWeJL0G+2cF3rndt8hZhyEnAsltA4ZxWJ9el9ud701eFxpi2H/zrvvmFNOPkUAgxYM40lecqklxUsu9U525pF+z60TaYqeuK/iyTfuce+990p76AUXWnDc3KXUngVoFgJGn439TIrRXa+2etH5E2/797//fZFtFV8Vyl9ohDGufPbPJ/5pLrv0MjFiad5xyKGHmCkmn6KazaHG9VVXX2WuuvIqifa1zDWxBqu+i87poAkEc4uQfUsvvbT51re/VTl8mpwzrgMgxS8xQB34vXYBVEcVhvjG39nY3PXXu8x6665nbrzpRokoENEhIkXEsmpo4PJxiYPGXXPgeqUhIIJ0OaL9PAv9SiMEaiVJ9wQwACSInPEdQMbMs8zcAIR2/gm1QhdeeKHZZdddxCmH7CCqRUMDdPY8885jfnnuLwWAfeMb35DulqSDnXLqKeZPf/yTpJRS88IzACnatlhYs1ODPyTL6wKRErmi9+yleNWR1MP62h5AGdbbU3NxAJS6hkUuyuG0vcRDRyj4nHPPqab/tqRJhQwenlEi0Gu+btPljjJAyaFwyQHHCzbf/POZM04/Q2hDMSFCWYW737ZVZwHIXBI75ZhiZcL9Rx15lAwIlDQbjBoiKnUErZPPzr1Rgjznm9/4pkRRvvCFLzSMUGpjSrpSxYwe1yjpVLm0syfd2OtSo6NkfTmAUnKP2DW+EVJToVcg0vFQagSFHPmpp5666uKVXOZ/G80LeBw5oPOaxDDtM+YP1/1BulN9/vOfF485MoJaA/697rrripFIlEK7H9HBiiJu/XcFZLS1bwCg8FxSawApWrcS7MpXl8cdPv743x9LxFXeke5eYwcEYBAF0t+3FJtHIkC+I4N/01gEoLz++utL4TVpcbyTW4/H35979jmJqlxwwQVmxhlnbLBo4LxJxIqBwX3GkP4G7b/+9a9LjR/voAMsNZ0uyusxfeWlULnA372XpOn2NeoTF198caEZdTSsj1Q5eICUtt/85jeN2Tnss6e/WrrpZcB26HpxOtj0SQVNkpVAS2EGbdr3Yb388Bn1nzjLWDPr5T1Yn8ubpN7xe7fhAO9KOuDbb70tf/IMHHUbbbSRmXe+eeX+v/71rw2pZjRsId24isjXlGfBfesWQMnZKqKwUaCdCPTed4cTBXoAZTjtRqdr8QGKHtjUfSOAxvcEY0zTZhjlfvwJx1edhVK3nlB1EeqJRvH88MAfiuH/81/83Nx0403VZGlqUJpSvOyLqLda0jtscSe/o60trTfxMgFWJho9USOVwnZEqbqZpWhu87yly5r1itPWmJQ5ihznm2++oEIsZgvfAOmG0Vr8cOfC0HNTa/E/03+HwF8uYhdabw60dwLi3CYQbUQF1BDQWSP8m9xwjd5JipcaCd3aT3+dOZCdS1kZzzRvkSuR/ZPOUW6alt0r9eh/9OFH0rWJyOjpPztd/k4HpZlmmknkHIbil7/8ZSmeBmxo50LfYNU0LsgA4KEW48v/++VwwxKlVQnNPcNOC/A1yuDyDu9KpycagWCcUqeAPJFOd2awqTEABrEM+7Npqlobx+9JN6LonZQu6EE79iuvvNLcdttt5qabbhIgJylPFvxh/FKrh7G/45gdW+YRKW20Cx/fw1B+9713zRyzz1HNUAFkEUEW47zPRuftvBSpSXFbAts2xdr5S/dDoj/WCVRFqZnGzvwWm/YrEScanbgoqs+Y31/xe7Pe+utVjqsqhZdGCjZ6WaWv2YG6KvsVbGgEXPlLAaL7bF2fNphRwKTOLgVWr7/+uvDiqquuKu+uAFenymv2QgXCR9mJ89a5pV3T1IGmkTbuA4gh2qWpa0LHiUZXTrGKrnVlf0iOl9oeJeciFYV1ZVon8rzuO/euH1IK9ADKkJJ3PN88kOJVraDOoQ149kh3wMuP4YQCQ8jxU02m9V815DWJkSNn2MU+jxhs6hEk55yhZqQo0JqRvGdC3ChU0juaunCFPOEWfOiyUSZ4nY488kjJ71UDSL1sdEHBkGnYkw7Bnb+6HnOUCykUdEUjNYN0B5SRzBQgNU/re0poGfPGpmie4gmXtjGDNsdTpYaweig7PS659QSUYEsqTAhgloCi3LNLeNg2YgCgUINCYTceT43mFZEntG/+F/20HxcAFT3EuSj33h7Ng/QupXk7PB54H11DNfPCRisxop988kmJmODRR+ZRmEwji2WWWcb878L/20i9tDSuABCecNMnqWNEvVZYcQUz15xzjTNsY+c4B1JiexEBjBR+42EHYBFhoa6Ngm/qb5BLFLozgR7wIu9h9x1g8vDDD0uKGLUzFEtrK15k0G677iZdrW644QaJfEhkyNIMGhJtIOr3wAMPyC3d+kQ17rXlvcxxefhhMb5J89IfNwrgAoGKfXRgq53rofJR0srsTCkFo/Jazp6qzGU/OUv8qWl+Al4GB6RDJe+mACN719UAACAASURBVKZqjGAaQ4p5J3ddGiUjRUyBo2YTVBER68DS+htAhUZEWKPWOylo4BnSmMEYyVRg72goIPUgTrq1AjLttKWpiXKM7NwuaZFsgaTMRnHSAwVQMdvMjgqIdqP05WVIbrg8GpLj7cr2UrkSkh29CEpdKT5sr+8BlGG7NW0sLAZQch5kNVD0sDuCSJU5yvvAAw6UML9MD+7rM8EBYb5Qc+8de6UUQIkZ5yFjxQMsjz7yqPR9Z/7B6WecLq0x111nXXPF76+o2re2dIHx12ifo54rChUpMKTNp6YlaEREoy7R9Cw74Vo9V6IgRo8yN1x/gyikbbfdttH1R42HOrRsx3irY3jXvX9or2MGWbtKzFeOIXqFrgmtI3VG6tCpQx6HJ8hHx9gjsqYe68ojWkcspOgdUux17u3LjNB369C0hL9KrnHX4cuOEGC2a9RoBJFivMnqzX/ttdckX//e++6VVEzy/+XV6eZn25nzbzX2iLRiaBK5qK6zkZwmErXD8xF6UnenbYBxHNH5jR/1jJMOpHNO7r3nXqlvmuWLs0jzD2oVllhiCXHikO6D4aoT4zU9DbDDvJVbbr5F0p6o21GjXTz4AwPSFRFHy/IrLN+oRXEbO1heUR6mJmLXXXaVaA8/1ElAs2mmmaaKFCCroSVr4ZlEEnX4rkQUtBW0fQ6fcT33qLq3ETuyjU9IL9Pfcx1/5/kKRDV1j32rZjDZCe3UZ3AOWSPXCZAYGJC2vETU+R20fuONN8RhRw2Q6gv+5FreUdKs3n5b5ppw3UcffSRgj2Gi1X7Ze/P5V5f/qhTGQ091VqmuUf+XFv27tUgKrng2P6KnmFJv90EiUhZQ62d1OkZG05rb4WlfbtSxVWIyrAdQ6kryYXt9D6AM261pY2GpCErIUAsdcBUyHkhB8R17zLEiTIkgIASr0HtoqSVe/9wrJjz3lcBVb5m7Xpvb+9jfHzNjxoyRIkOKIlEUpGscc+wxEqVoydFWegQMUq1NufHGG80dd9xhjjjyiKrrjxbZojRUCTeBFPseVaqALWwUpTg4YM4951ypNaAbjhRlkgJmvbItJCoxlq0iypG35fMQUIx55HPRF3cN7XqKa7+A94USj19MycXOi/v7bvG4PXOa9gdAoXECkUrSEzGIhJyxjnkhvp0QNM/RW3miZG2RKEHTDme8rE2pYP6+eXJOU2XcWhHXOUPHPRwTyBFSpzD+2A/+U+8/KVZEZrWGxU0XbZlYX8J3JfyPzLHTzxkuy/qJoEjBO/UMYxvds7R2RFOl1MCla9Trb7xunvrXU2b1NVavhhO67y5pV6ZRv0NLdIxmLdJWgMJ7r/n1NaXGTzuNaWpT41Uba0HekQZHZ0UAH/cmJU5TzrhWHTR+apW0MZ544gqMaetiAAUF5Vf87grpUFWliAFetJYP5xDOn/5RjXbxtn5DZbbuldZvaEc31kd0mw5Y/EBXvs/1OOjgMeUFjVq40XN9B96f99L5V9xXgM7gQON3o0fJ59JIwEY+BPh8+lmlZxU8ootJMda0ObclsKbUSdTGPlOiJc78LtUtPEebIwQL4Usj4CV82sk1deVKD6B0Qu1h9d0eQBlW29HhYtoBKL6idIWBVeIalqYjFkLz8CMOb7Td1ULR0LI7Nd5CBZ2hfH99tg+sjJFOKBS9kjpFjQdKAIU8xRRTjJuBEvOyuvd1Ur0oJKTwnkFjdDvBgCQErx1qNOxe0cczogRY9RlRDKog6E+Px5BOOVW6gE/bXMi7rnfZ37PSSJVHl+DW29x2t9tQldqTYvESRVR6RHIGrv95LqoyRDyuueiam46xowCFwmP4SwxQm4OfbWtdx4vZTXor+IgBOP/zXHQnR+/Q80I8HdpnjZpYPlUjWw1DbiMGpE21VI86zTLoBnje+eeJ0cgZxrCWguX+Pqlj2W233eQzaYBhvfbqzJHllXiIa/I4BiopPAAUaheQdzyTyIqCWx0Cqs091PPOo6RbGTUIxkaF7ABL9x35Hu/E9PVtt9nWXHnVleNaNQ8Omo023MissMIK5nvf+55EG6oaRnVw2PRF1oWTi6gErW+FJLbGQqNYsTRAiQiNakQvqlQs20mSvYAGRFpUhhLhYCq8zhdy059c/eWeQdbDfgI+NFWLRgHa8lv2sr9PCv3nmHOOKp1NDP2JJ5L6Gp7JTBciNcwzIuL00IMPyftSs8OefH66z1czVjTlSvWs8ot2pKwK9eFL2ybZLaKHb7XOxq0d9empraQVUGtqVyzir9+foHK8HbnSAyilEmTYX9cDKMN+i2ossBSgFBiZ1VMtKEA5kKOL0Dr2uGOrLh9Fg/NyxnWJMeJe44MoPvMm1rPOB+5/wDDLhD7v5Ia73bFcz1p1a9+4c55T5RH394viAfi88sorkvLGD142ChpJG1CPowI49c6JrLUePXcYI91ZaCdJB5VvfPMb477vTbROckI3AUrsQb5BG9nXFs91wRTrJuOtxMNeeixKeW8CARTNpVdDEZ459dRTpYsSbUPpjFQZUDGjPAeyPVq1GIDjg95uJM6e15YtzO1Vt3jcAyi6DinUxjFg16rea4k+2CgCQ/Sef+55iSJQQP+3v/1NZAAzorQd7wxfmKFy3rjNNlrSSbtEd/Wkv/nGm+bZ556VwnathZN3wydiU9L0765892sZ1NjWqE8VBRgclMgHNXxMPZfaiU8bjpa99txLogvIxc9N1kjd0mcpQICeoj+OPda8+uqrUoci6bbTTiuXiwHdP2qc80sji7ZZSXXNqFEClp555hlZC+un49hss80m0W0GCQMG2CNNNXPPmdukRPeEZwNMLr3sUulmte1228q/f/ijH5rppptO/k70neJ+3nHOOeYUpxJ/hw6S7jxopIbpkksukWfznqSn4cgC3G6w4QbSaIAap7XWXsu88fob5sl/PWlmn212OefchxpPGhUs9OWFzBNPPGFmnmlmeS/47+677xbn2vzzzy//hhfpKvnVr37VfPzJx+b+++4XHkTfsTb0CoAV4Pj8C88Lvcgm4POqcYB1fIS6cdaV48NGrvQASql2HPbX9QDKsN+iGgtE4blh2VLD0Df+Ha+XeqsY/kQvdgQ5NShiK1nh5huXVXpSzEvtexFDgMNdU03DRHPDGXJFDQoK+6STTqpaflbFgb6hFPIoe2vDgyUFlhM1ChpRBM88+4x0OEPwQ6c111zTrLHGGlWqAYJbvGGjGulbanCqQMfzh3LB+3rXXXdV+eLRnY8Ze6moQQhchFK69KE1I2BN3jaHf5reIQYAQ/uQM9468f7nDGGf8D693fV2yONu0wQxgvuMzCsAnACqqZ9S48rvFBc8Z6GzkgMwJbTs1PPfKc1LeDUGoEP7F+C5ysBy+dcBM5x79giv+Pbbby9yBQOQrn7UfWBQ3nHnHea0U0+rCpureg66R9maM7/DUvScl+yL/TL3Zn1EJ/DON/GKc43rNHE95250wZXrAk5snQd/32effcwqq6wi8k1S2Wz9xc0332xIfz3q6KMaURun3o7Ha+oRPPutjb4lAwcZPggoZMggDjDSlvwIk2v0qtzUQnIanlC7x1pYE53XSDUj1Q55T0OTxZdYvKKFpl6FIgasA2DGsETeacyOY2SAI3u65Xe3lDb1DKN86823JEWN9sjow0022UTa2EtEZ+yARIbOO+88ARkMBGYNfMZ6WOcrr74iUaBll1vWHHH4EdLIgGYuO+ywg0TlN9t8M/O11b4mtESP/Oa3vzG33XqbpBbiEIO2RHSQC+i2xRZbTOZ6AZ4AzAAk0pqhC6nYO+20k0TUcKBttfVW5sknnhR+1XoaAae2sF5BZSj6lZTjYgw4todeHPqdz+xDIVfqypoaJlbv0vFLgR5AGb/0Htqn+QDFV8IlT1ehYv9UpYACIcULj9kJJ54wTqjVSdUIGRmu8RAzJHywEhBA6uVT8IG37uFHHpacaIwJhm5xjcwwCRnhKmRjoMX5jipNQAfFmih0eugzYRkDgZ7yKA9qSlgP3jWUI39KBxm+h/fxP59WhsxTTz0l8wbwKJIe0LTOkMEc2suYsRx6N1d5dCrQY9PicyAjRfPcd2sYby2kaud9Y4Z/hwBF2M2m/WEswB90UyKViBQvDBHlBfVEV4aEDmGNKfmY0eDzfyktSwyOmIypS/NSuRID0j5Izj2/QPZowbUauEQRllpqKfF+i1HeZ8ySSyxZFX0zEZz25medeZZZZ911GulAdq8lsqKGYe5dM2dBZR9F2rQtp+MYRe21f2KOIIc21CEypZxhf9qFCnpgPOPRp9MjheruJPJKXn7WAHjIYwbg3nffffI/EQatO9Fi/hYet3Us7h7stddeYtQTWcBoX2211eRe11x7jdTKvPD8CwJ+JKXJRsCqYZIecahhYU9efPFFkeO77rarNAUgCkFdCw4D9hpACp0BQrzrSiuvZOabd75xcvzpp6QBAN3QADKk7aIjjjrqKJHvd955pwBJwAQ1ZjRdoJPjs88+K2CGhgxMhAec3PTHm6R9891/u1taOK+4wooCjgE/NNDYaeedzCmnnCIRvb333ls6fhGh+e53vyugiOvWXntt0Ts/2O4HopsOPfRQM/8C8zeiW32NznOurtH0uKZoX87pkdOdJbI8d00duZI767UPRu8LE4oCPYAyoSg/FM+1AKUp1NruwbdCR8O8eJiYUIsQR9hW9Scxr2Xo/VIAxf8s5TGN0E5TBIhIAAgI9aMIr776ajP9/0wvAlnfp6VA3n1ezOjxgZJNS9AOMGJ02DQIwvvkG5MeQF40fxJhYSgcnVyI7qCU6H6DIcNauWaPPfcQT2K0vsehd8s+dwpQ2qB5C9gr8YiFeCbn5dcHteupc/cupsBKDUV3/e0AFFXojhGtaToYDvACKSEXXHiBtIRtyQWPgeh21h8zLnx6dSJH3GfUAdslc33qApQu8XjVLtYaejgppNh71GhJ+brl1lvMX+/6qwz+O/mUk80666wjdRoSecVpMdFEaQ1QYhTaO2gB9KuvvGruueceAUNR+VHAI65cEUBgu2GpnMNDzyws5JoWfrMU5BgpTwsttFA1I0oL5aWgHXn52Vgx+GmhjSG+8sormzXWXEPWq1GWWHt1AegUkg+MFQObDmTQl05rJ554ojybKAU0oOUyHblIq9K6G+1eFSI86+NdX3r5JWkGQMQB4AD4AfQQAdlwow3NO2+/I6CKqMXhhx8uYGC22Wermq4ASoh8AjxIO1v0K4uaNddYU5qqbLbpZgIweE86dDEs8dAfHyqRJPTC+t9Y3+y9196SoUBEiDbDzNOhGyXghnclQo+eWH755QXMMCRzyqmmlHvzPDq0bbHlFubxxx6XlC72hPdGnvAd1sw8r6mmnmpcQb5tSaygsKJPznFRIsd9WdVNOR6TKz2AMhTW5QS5Zw+gTBCyD9FDHYAiZzfUfz/3aB10Ra2EE01BOVAczg+T2KXI0Gn12HTbmDeyBKC4xpsrzHLrxpixna9QAPxP734iE9ffcP247lqNfIXmVDi9t+919Yy3Kt3B6QzjKm8ZgGXTuMiRxhuHsYJSwSC59tprReHRZed73/+eKCUGhBHOx7t68SUXS34yPzqtPvraISDQLYCSMijdBYVAXc7LHlt3HYDiKr2cEg0RMKLAKiAQI3roWXUASu4d7b3o6nbVVVfJzB6K5MW7HAJFMVDtr9+necypkDJec2vPnc8YzbWhQm6fYsCiFKC0KVd8nlDjXQEljhDOuLQVtrJTZ2wgg5hET7oNTTqWW245adXOd5GnFUgpAcyJc6VNFN579z3z8isvywDEaAQlBzQDvOJGQNApm26yqbnoVxdVE8uJBMOjpKiuvvrqAsZcnhW5aVO++P71f7hejOTZZ5/dnHraqSLzNMrh1gC5BrPIWduYRaMozF8595fnimwnokBtBtEZnv33v//d3HDjDY2BuswwoeMacjvy/pqCS43NrbfcKsADR9eJJ5woM4mIShGlYA0AiKuvudps/4PtpQZEZ6FwfyLpRG8AMLQWJvWKKNpvf/NbiYo8/czTsoZFF11UUtEAUvPMO4855OBDzBRTTmHOPutss82220jHTOgJ6KD2E+AE7wAKAT/oDhxv6JSzzj7LPPjAg1LzQr0J3wecUEuz2OKLCfD64x//KOtaaaWVZCClNFGwNT9Nnd1y/OGe004Big9ecrojJyPq2As5edX7fFhQoAdQhsU2dGkROkk+5HksfYRvvFujHYVK4R/CnghKVXTog5GUh7IdgFLoDdHQtNbMoCzWWmstSb8glC7tIelqQxcYO7VYSFIqZAMT47XWhdtoqFzTNiR8bltG4lnVtpAauSGVhx88qnvuuadZeaWVJW0CuoonkYnAoWGPMRqGQEXIeMsZtYX0Ft3idutK3TdF45jRX2oshwzPHK+XGIQOPZPFop0CFOe8sff8f86554gRR3c3DBHXuKrOnQ/SUnvt06guQMnRs+TzEprH1hUCpPrMOgClHQMmIt/UWVEBFndAHpFUa1BrC1hqEzbYYAMxEGkpjgFMwXLTTwi8u2uOnAmtGfjk40+kJg4Pe1HzkgIeb5B+sFFjYQf70R6YKB/zPLQjFJ9T8wCg5t10DoyANgdYyP2cyeyu00frOCTS4TvXLG20W6Le46N/N2aJYPTrTA+i06ShkWqmTqto23aHvppCqd27tHBcBh3aaes8VyM5+lVNg1YaVazJe9My2M5iEXI7Hcv0XfT31cT5/r5Gh7SJJ67qPNURxrV6T+3CJR0h+/urmS6SeudEvVRm+M0PtLZIu3sF60hcBs3JDR9gtOM8KpEloTXlflf3vr3rhwUFegBlWGxDlxahACVlvOQe5XtqLdhBCBNSpuMKnqQqR9UqzSotIGUEZABK9h4J8KNeOlWIFAMy+JCw+O577C7dYSqF40RAggZCzNhzaKM5zb4hoDNMUJhaa6IGrvTxn2TiSkGrYrv88svNlFNMKXMEtPNNZRQ7RkTTWkMe7Zix7N7DoWFTvnFo31Jg0wcoynMhL1jM8Er9PufJ60T51TGWQ4aw0tM3Xv1z537X0sXncTXQ5FLbipXc9uuuu046Q0l9Ay1gbXqiGjN6vfwZMwxCaw/RvISWKeM5J1NiPByjV2zdKXr7z7DXZnk8swa3PqiiuRNlrgzHPlNFlDWdSQxtW1eEAUmklGgLfyILiJBpKlaocLvFeRKhszplXn75ZSns1vqQ5GyL0J74Z87OWKkea7uBXXbpZRL9oABdIx7QgVQlUpxoQ6+RCm0SoGuRonrmfjDB3QIe1/jXDltNctVGxzWaxbNkkKZNG2s5C87gTO3INk68hQ9/5djqb6QBKwASh5Ednquy3U8Tlg5pdhin1iVqVKuJZ5zW/K5DTRuu6Fyd6rsOv3N95bhCFliQp7VMkvZG5F27oI1qtLISPWX3TZ+p9BMWsMDTbWWcHMSYkofuWXL5KyXLh0Ku1HCylYiu3jUTjgI9gDLhaN/9Jzttht08YhXSTd4+TeGKCRV3dYNGFCqhZabkkuqlCkaMfkcAVd6xUHqZL4xKDCN3HT548tdupycjdBmsxf8HHXyQTI+XH/v9JuPf34WIcFPaycyA0aMlfE/Lx6b0m1IBbZ+hHcEohqbYk9aTkgrBUC3+y9Ew8P6u58x956buboHvBZkxRG/3uzmPWoy2AUOo5fkRMNvE16G1+Ao0pwBD+51bn7+22PWuQR1R0m6RqnpmGSTKxG+aUUiLUTV+3ILWiGe/iY45j7x3xpv4JcQjsf12aR55ZhMwq0vzVNQwZAjVkSs5sFpXZkWeTbqQFslTZE0qzlxzzSWefmpUqva/Hs9IrUvfOMNTvebaCUy9/hiiL734krQ9poAb7zs/OtG8aiMbcL40dXHyzo8bsVMjmQYOFFzTwUqjHXjncbTwfJo8aHcvTVVtAmDdlisuD4QcJ75MCPBMLbkylDwe4udOedyjT3XsCxxxWb2Q0585Oe6/W0w21JHjPYAS3LaR+MseQBmJuxZbsxtB8YwPNyWrKU0kZYjYz1B+fIcOIJNPPrm0muTfeH58YeeG71uWWVfZx4RfxPDT92K9FBuSh0v7xq997WsNRerV1TTd3hWkIYPT61TFZGnSxkgjSA5fSyhjrZWhTTFzUDBUZv3irOPaymqkJ2YAOnvnprapoVm1M3X3uB3jLWYMjw+AogrMj9TFFFYJj8Vo4Cu2WASpjkcwQ2/fAIRHadV65x13Spcg6pU0paOls04dpV0Kujx6N52R0LukjIGYAeTeNETz2D6E5F6IBu3wuH/vGCjK3Tvyuc5Y0cnu1KVQzE0dAq1mZUir9YorIGXfq3oWJsLbGjvZIuvpV687333t9dckgrHsMssKz+BNV2eH+3o6Ud2Vly1F9Xre7AR4gIYOe2QA4rXXXCtghHQ1gBZghXoKOhhSF6FdufRZUT4q2b8czX0DvOTccs/QOR5fPB5bc47HVZaX0CR1zny9H9JTMTmXenbq7LZL85QzJiR/egDl/4xV2wMo/2e2kniu8zIxQy30vgkPsOTcjh0rxj0AhcFTpHg1hYRDIKdEONY1cEP39KI3KGy8ht//3vdFSTLIi6FdVaRDhV3K6x2gkSrzqs2ljW401YnkeMkV0Pbd1XP3k8N+ImukqJL1kwoWTPtI7V9fo0uOvmuTZzTm9Y8pjRg4TIGdukpTn1HHyA0ZvaE1xQzOiGHQAtpTe5kybNzvxSIoPs29f+OBpgCWLl4MXoulvXQ0lTwGDFKgIgaIQvuXAkSxttSd0jzF4zkZVWLkxvYzd+4RzTYdqUo5Q059+pm0gqU979TTTG0233xzs8jCi0ih9cKLLCwRFyITyAGcIdppSsGEgh4+p2YB4PD2O29L1E06V9mugvA2/xPF0cJ8eEonzWcjKF4aEM/StMOPPvxIisYZiPvn2/8sLZXpGEV9ioIoIa3vbAmd/Xb3L3aeSnhc9z0HpmMyKiOPxptcKZW9uTPcAY/LlpbQPLRfyg8xcOl/nuKf3qDGAok0Mi7pAZSRsU9lq9TDrUOymIqswsDmTVcpAhRi87mvuAPARkL7gwNmt113k0npdAup8lhjgjHniQoJwpjwDL19QiDjRWSIFsrhuOOOa0zptTm50fzaEPhxaFO1gbUpBJLCQNrGKCeKlNilJkXlCmFrrAH6GPxGgSnKX1PJWtohZ4w4uodpwWSTYRBS/u3QezgBFFchpsBAyDgN8E9T9C/nhUspcvfeMRAeWJOCVSIndCiiucN8883XaMBAJy+/M1+d/fP5ptSQSMkH954x49I3JDzgkk39ivF7CZBKeV5TMiXE4/q7UkMwQG+pvRg9SkCHnlGMfdqNX3PNNRJN4fyy18hZwATdqJiPgeMCg/9np/1M7kzHKjoCfuUrXzErrriiXE9xuLbvpaU5nbwETIwe3RiqaGWgdt3SiBzyPTRJ3E0N1rkZDSZsNMiAL5G1NE+hcQppX0TXGVapkSLl26jYCvFw7MykPPo+P/h77+5fDoy4ciXE477c6SaP5+RYjA9L+XI4ApSYHE/pGp/m7j7lZHdKh/Y+G1YU6AGUYbUdnS1mcGyj2wqKAy88ysEvwHMjAVmvlhNtwDtHlxb+pPVhdFp8TKD7Qt8XxDGDyTeQIspAIz287+WXXS7pBsyQ+NnPflaldrnRDrdNaAvVPSEuhqsFelJUSBcw650UGnoKT6638xH03m6KXROJrHeTXv50bOJH7m3TOYoBil1DU/1KCgSmFHiI5t0wJOookZgxEjD85Fel19c5YiWKLvTcNgCKm75DhyTSZDhnzFiQdt59jXoCGQjoGyml7x9aV8WgNQgTMYaawEbh7doCKLHoTA6Ex4y7kLET8uS24122csNN8ZLULRvp1IJo6eDEwNfnnjczzjSjefedd82zzz1rZpxhRhne+sD9D0gdIIMCqTHhewzxfOTRRwSEUBNHB63Pf/7zAmoAOnPPPbf56KOPpKsXgwFpdw7/SMorbXdN37j0Qa138/fN0sGVX5pOyqVE1RlgSMdE5pLccMMNElGhVlGbhCj/Bs9pt+WK6pmYfCvky1iDggnO4yEerqM7hwKgDAe54r5Xidwu5YPedROUAj2AMkHJ392HC0CxigalBUDhf5QUhu7nJvtcUwpQyKgLAQ9Na2KSPMqJAVuakxydeB7yUjVZ5l6L3zpCVpWQZ5ipEj3/vPMlcsI6UeYK2jD8NTVN2/zyb7c+xW8pqykZ8iinbaSbA+4DFIwNWaJb90Kah/t7xyDQZypowsNJilfLT0jpegZmU5F8TvnXoXnuXpE9iXJ4TomkDMQAbyUbH/iLyCnpGJ9GjLfq1zl6Rj6vAC3dgAYGzHm/PE9y+fGGU4PCJGh4TNu9VoZe3QhKiSFRck9rdLeAi5SHOwaEQjRxecnfC/ffue92E4SHDMMS8W3XWNWDaQt4W0PiF70jl0Qm8bltacs177/3voAOnE8AGIl6IM9G9VfpXbT2peUuTqQHHnhAIhr/+7//a+666y6pZ2IqOYMCATHMDwGgKECKOqscvtNUMOVXupER/QHwaBSIiA7r2nSzTRts6kdnYuDSleU+AI4A4iD5S3g8JKssTzedZbddv34n5QiJrTPHpym5EpKTnTj3crKvXRDunw//vPvP9elt6dvSdS90nd7b/awHUEqk0Yi7pgdQRtyWJRZsa1A051gNiKYCyBIBZR+h9xHZMzgoA6NQaMccc0zjCpl5aAcfZgRS1FNa4vlOKSxPgKPgUbavvPKKePEkd3tgQNIkSE2jIBXjD4/jTjvvVBl+LN/tiEOBqdbeYARwXyYLzzzLzBKZkQnKn30m6RqkV+i1/KmFrRgZ3OfDDz8UcKgtR/lTJ0pjuODVxPhQ77h6N5NtQkMC3zPmKpqXKIeY4RdKk4kpTVdxuAZH6t4hdrazE6qIV0jxO8pJ228GT0YJUPbXHbqR14SsTwAAIABJREFUC5j8FErnXaM0z8kZ+87wA9G/8847z9DdDV7TZhQtRmRJqor/3BQwLDS+NKIYNGpTBmiIJ2LrKeG7kAHpy6EY3UNyMGXc+msvNZrbobdzb1+Wi9hVx4czU0R/j8zQ7oBVWqBT/4FsYro4EY/tfrBdgzrahtZGc6VDo43oVPdVB4vzPi88/4LBaUXkhpku3/nOd0SOMdH9zLPObNyjr29cKnFMZoWcEaF9HEqaW32m9KjSPUORpaHkcXcddm/a1p3ji8f9NftnLidX/ChdSv7GZLX7jF4NSk7bjJjPewBlxGxVwULdQ1rXm5kwFBCQGOMAFH7oMiSGNfMZgla0VyznG1Kpf0cMVlUc8mfEkBAjf9Roc99995mHHnrIbLnllgJQMPi/utxXzYknnmgW+vJC5qAfHSTdZ0hPwLjlT767/vrrm2WXW1YUNjUhfJfryLHGK/m9731PUiUOPPBAASEoYVIyyAFfe+21zdtvvy3pDYCgHXbcwdx4w40yz4Ii/R9s/wMBeUccfoQAFgATHk28nLTn3HqbrWVSMFEfHcxXZAAmBHaLsewZ2VGOSoGflIct5inMKZV2AE8OoKUMHPfFcwBGDdMST6b7noU87hpC6jG/5JJLpP7kwosuNDN8YYYGcLWArKXbUormMYMuBQpiTBF6Tm7fQoZLzrgL7Vspj/uGbs4w8p8VAygpHom9T8l7RtaXdCyE+FGbDuArsimn/mBCBTqkmpFOysT1+eebX5xNOthPbj3QKKbXNsUSudMUV2euBulbDBNl8joRelonL7nkkubWW2+VIY3IWo0ESYpXwPAODsnV93P5sESulNA7dO/cc8Y3j4fo1IZcCdI7oTv9LIAmMdAJj9ehue+UiMnpnFzpAZSoah9pH/QAykjbsdR6/UGNpR4n/56Od1rki51uTiEkk4oxogEnLZNpE4ZEk8AsNN5i2KdarifQUK4Y/8xpeeyxx8ymm25qxowZIyBkr732khxuunqdf/75AjiOOPIIKUx9+aWXzY5jdjRrfX0tc8UVV5jJJp9MlPe9994rinbNNdc0Sy+9tAxWA3ysttpq5tFHHxXwsccee5htttnGXHTRRRK1Oeyww6TuBcBz9tlny/VrrLGGAJoLL7xQlPaGG25ottp6K3Pxby+W3++0004CWE477TRz+e8ul5oDojaVYveVaMiwCXnLPIVU5ZGnlEbK4+sbRznjPmU0uF6zWIefmGIOKajYuahDq8g9mgzGEMjzzktwcGLCYaATpTU986qrrjKnnHyKpOHMNutsTY0ukoaEv685nvDft9SgT8mgnGMk9YycLM69z1DIlS7weIuxqO+Zo1Vufxx6uN3BWsjodE3TqDcg5MgjjpTULOQaaYQf//tjARc6HV5lvw4iRFZpa3RkHINEAToMiAScEDmhTnHd9daV+2ihPPdLdiRMAcs6ACG3V3WM5fHB477c8OVa6H2GgsddutShd0reuPQb33KlB1ByknTEfN4DKCNmqwoW6rYZThl3Bbdqki8WoEgnmb4+SZXSzkJiVMUUQ8w4HEIhCzAghQugQaQDxcmaDznkEHklcqQxOOnhTyTox4f+WOpUiGZsvPHG5rSfnSbF6gvMv4B55JFHROnS/pNuSieddJJ0zwFwAGyuv/566bxFq1CGWBJxIYJywIEHSGoXSnztddaWqcsYEAcddJBMkp7li7OYV15+xTCQDyXOfQAvFEUzsJGfFk+5u5+lhqir8IaC5jmDoNTzZt+tuKbBp0VdYyJm6KbuY7/TVKOUAj+F9K680zZtjCVce921Uofy05/+VNoMS9cknULdDs274V32jad2aV4KUEKgL2bYxwy9ugDAvX9p9KmUx0sMP5emgedHI6L+9xIGvxa4EwF58403zXbbbWdWXW1VM/NMM5tvf/vbwmtVq3LrnNLnPvDgA4Z26PybAn2cMUSYRRwNDgpQ+fx0nzdTTjGlFMhLZGaw0bgl+dMNgPLfwOMhud8NHs8BjU543L93iBFyTrHUPULntAdQalp4w/fyHkAZvntTf2WxSfIpxR47/N7BR+Ew/BAjHMNaOwpVKQWqiFJezlLjJGaMJ9JMULwNG6rPvPf+e+btt942tNpk3aQr7L/f/mafffcxX//61wXAkGp13vnnmVdfeVWGjBEVefPNNwUkoFgBIo//43G5jpxtAMqpp50qSh3F/OqrrwrgoOCUn6OPOdowE4A0OOZYcI/TTz9doi/kZwPoSIMgksNwR4AI3wdQPfHkE+aC8y+QdAvXYA0qdmdfsvUOth2othMt6nQVS3MJGW/t8FUMXJSC3JAxWmI8l94/pkDdeoec8VqHz+37aAoOfEKLYTp5keZFBE4BShM/1H2fTo2AUgOwE54IGNolPF7E1zHjPwYcQrImAyBaWCdH85RxmaN3m0ajDoFUoPLCCy+Yl195WRw1O++ys1lllVUkcov8codAMlgSJw9ykdTZKaea0kw91dSN+S62hgVgw4+mJEqzDyba+zohRttOaZ6jd87QTTkcYto4F+VIaXHn7FcyOnR+YjIvd29931Ie9+kTk3Ohc5BaS6kjp64cd693n9EDKPVtx2H6jR5AGaYb09ay9JCWGi8RL13o2eQ0kxJABAADXTtjSRevkPEWEnaFXuXq+f76EgBFHmfb+5KGRvrBFltsIV2QNNpDihfKUwvaUdIoYn7PDIHFFltMFKrW3GiHL67TehtaeM4z7zxm4okmlpafgA5qTLiHzhqANpJyYRWLPN/S6Z133pHvcA8K7wF8pIpRaL/CCivIPWSAWmy+SjsARQs9SwzndgBKDcUWKj7V9BT9zI0etXhg7fp0r+u2YRbeioHoxKHT1BY13LSrVks7aWfad0uqV+D+VdodEZTBRlEx0b+fn/Fzc9ZZZ0mbYe2E1DJQL2McVbTGg90F462j+5UYO20CFL/zXpM8Cu3pEPJ4SxSwruEW4081UkuM2tj7WX5RJ4iuFSCBXMJRc8ABB0jUDscLkWQBzmZQ0l9pV3z44Yebueaeqyqi17Mqc5smGl1FTKRxBe3SrRyszilrKAUohXIlCGJLAEWE32QLNOqTOzfjCaDIO7oNaXKyvBs8rrzoPasWj/t7qDT39FhF8zr07gGUtszEkfSlHkAZSbuVWyuCxJ3SnDNMUsrCexYKh3QnQvq77LKLGPotXp+S9eW8ZL7SyN3Tfi6KdGBQIhJ/+ctfRJECOGg3DECQCcpq3A402jE3zUWxHWx0vkkVkenvq2pB1EBTYSqq20lhaOlo5q7dtuvkV9rdhhkGDz34kERTSEWbauqpKsXf1J4zBji9+4dIpROsZRq5GWy0FWX+QX9/A7iNbqRhqDGhdRBFZI8oyZjBoO2q9dn6p3b6IS8e763bpUg7dFUdgXTgZtEC7XyUEoPIeRc1yqATkUKtBxJAa+mlk7h1loToYQCyjeIVgyDXO2o7MFHP9Lvf/U4icXPNNVfjnn4qpff+2UhDwBhrukUItOWMhdAeKB1zNPevy0UM1NDJ3VfXlDLg6rxXjsddIylmjOk1qXMcksWd8HiIXhF5D+/gFLn/vvvNdX+4zkw15VRS/A5YmWnmmUSuXnnllVKTR42Jyotkl8E25bh8LUfzEh0SijqMbx7396CEx2N7XkNXWyFUyj2N6wI0jwKR2NkqoXmds+frt9x31VE6KndhPdL0rp5wFOgBlAlH++4/uRsAxTd8mCJv06cI8eNZ23XXXQWgJNu7xoyXkOxICbwaVFIDmFxoakLoLkPKFjUf1XAxK+j99KnKeI4ZwDmQkDE+1FMuoKB/lICFn570U+niRVqYGulBz13u2QmlznvzLMDA4489LhOpX3rpJXPzzTebySabrGptDDiohgCW0rzUCHQ8txjaD/+/h80OO+wg6SSH/eQwAUqk5JHyRnODP9/+58rYP/MXZ5rf/va3AjSXWHKJ0pWNu67UY6vXWSBJRzU6uU37+Wllb2695VapvaKj20orrSRg97VXX5M1k/638847S/RNQUzLQgtopRGSSy+5VFoNU8+0wJcWENBaTfouuE+tlKdu6/L/EoBS7W/dyJAPaOpzdOs3YuDG/30CoHBTBeNEVH71618Z5kldffXVZqqpppJ6PiLTyFNkSUvqlq4qxJ91eez/Co+PcIAyEnlcZGgPoHRDqgyLe/QAyrDYhi4toi5AyT3WeiR0+B9KijA/tRyaVlHL4x57XhcACgBAu8aQhgOIIm3roIMPMmusvkZVdN4yQd4zMJrac/oeoRi4KgmnM2dl7NhqdgyRHqI8FKYussgiAiLEsLStQhXItJAspuwzXi2MD4r2qcEhCkadAx3IdNqzGrW19jNlSLiGmANQSIWjGxyNB6gFojkBdTqkudFZbbnlljMnn3yygIGXXn7JXHThRWafffYxe+65p3yPDmsd/8Q8tGZQ9uiRhx+RWiG6G80zzzzSBIGhiczN+cXPG6mD0PCiX11kllxiSVn3M88+I7VKEgEqmZ1gX6JK8XIGeRJBgTYUyVcAhXQZN30sRoQSgznG1zEwV8fATBnLdTYud9Zcg7idM1G6llIeTzgJ5FEhmsdoVbq21HUlRr6z5srZZGX+a6+/JvxPG3XqVJhKT43c5FNM3hThLALidfgnR8eAXAmSYSh5vK4ey53VTva7C7pTHl+TX4pp3i0eLwHh+g69GpROOGpYfbcHUIbVdnS4mE4BiisEvLoScozxvjOUC4MxOUyw5DW8ZyW/UqDg3PQalC2zRfC602Z4s802a6R4pVJlUmkDBc+vhHxiyCAzAsT7box58603zR6772FOOeUUKZr3U4KS3dFCxEoY3ZLeNTgo+0dUgOfR0niPPfdoTKu2KXBVnrNrBLRhBMVSvCiiJRrx4osvmmmnnVbmyrBHc845p7Rapl3zoosuKmskekAXtaefftpssMEGMgl71VVXNV9a8Esl3BW/xvXwuzSzBg3RtxtuuEHWSHc35t5Qa3TZZZfJbBsiKYAsmirQrpqObvDW3XffbdZZd51GcbHmr5fwuMNbOkWcIY0UyVODQlGy3q+lHif0lqE0Fv86B8Q0pS26tUqlPF+yG0oHn0dzKSH+vUsAVAnN9b4l7xg7V6GmIClDz3nXYC1Ptww5dw0xUBQw8kkFlXoS201O14gDg4GMNPpQGaUzsJoM21JgXMovqetSstrfW7fFssp/n0Yla8pdE+O7ujyee46uvYTepXI8wrfR2p6MM0xuZ9Nd1eHm6seSV8xe48nxprWWnOvsA3oXDAcK9ADKcNiFbq2hGwDFrsVXooT9MRxnnHFGSXORzkIDjdSh4E9OSNQxJEoErVVE//n0P2ai0ROJ0b366qtLHQppCXIL6k7sILNo0bCv0GItMj3FU0VA3AJLjzBarC8F14MD0rITwEKqkwIFqe3pbxTZN6WhlSok75ms6z+fNKbUAwaYDUPxKwY33XhI7cLAdutDqluU7GGJIeFEUIjkADrIb7/00kur9EFS8gCSNBwgbYpoyT333mOefeZZAQoAqg023KCqyWj7yCQMCYDHr3/1a4mI/OMf/5Bp2/AQTQ2g11ZbbWX+9Kc/mcknn9ysuNKKEt0hIsX1DzzwgFl33XWrqe8tCjmn1PtMNVcIgHL5ZZdLDYp08SqoQWnZsxKPaA4w5Pa/dBNCNA/xcx1wpc8uvXdsrbl3TNHRlUsl14Xo7RuHufWU0DwDwkO8gmwijbCqR7MRaZ2BQgG8Augq3dBde6l8Knm/Elr6dPPpEluP//uS9ZTSPMbTJfvuPiO1JndvczTQe5a8Y4m8yD0vBMb0jPjOoBKapq5J8XjJ+3b6/N73xwsFegBlvJB5PD3EDmqshnbliuT9ZUW8eGo8//DAHwpAId8e4zlbs+AbHCmjpFQpFZBSc/a32XobQ3vMG2+6seqY1ZCxtiNKiXHtGkLWM9TStrdAoWgqjwIBFP/ZZ51tnnzySTHGm4Beu8Zb4H0UOPF8jOs777xT0qq+9rWvmUk/N2lVsK8D3FxPlHbiqW5r+aP6vbdn2jSANKcqdcm5RlMFv//975tlll3GTD7Z5BKJoB30tddeK4CEyemAmDE7jWkMBT38CLP0Mkub2269TQz2VO677qv86QDLJrAdUWy69ocfftg89+xzkt6y4447SlSE4Z901WLmDWmDW2+9tTQ2YOI7hh3perwDEZ4mEOwbCAlvvAJ+1k1khk5eUoOywAJVMwqhu07ljhlkOSPCNxgC3uhocWzB2Wu5JGZQtcvjIe95qWEYWn/OmEkBS/d+JfLLp4UjW6Le6k5p7huGoTWo3Hf+rGrmPmsAF20lrG2Ki6fATyia+8ZyCvzmeCC3Bzkax4zzOqBgKHk8JjNCZy2nM8c3j4fW00vxynHsiPm8B1BGzFblFzo4ttGdKugNL1QUYszRIdcBN3o/vN6k5pAqJHNQJrKdvFKeWFewxgCLBwLknzFvjH4WMsZtK0bxBvb3Sx4/KVTk8mMQ805EgjTdK0jR1HNjW1AoyKvWm4OD5v0P3jcAPmpl6NSkLY2b3j2mOAP0bmm16igdbV/74QcfmrffedtMMvEk5gszfEEiK0yQlh87y0DbhVbzEmh9a/ok4iNrdEJP8IC2T27cYlAMaNfY0sJv8b7ioR0YlG5AGPW0Vv7Sl74kee3//ujfAibZI5oaTDrJpLKs1157TUAc1003/XTjonaWNvqsUPqTDJyjvbN9PwVIbhcxaQntpOt88vEnZuJJJpY5N9N9frpqX5iRw9Rt2lbzP3tJE4Z//vOf0myA1quy5po87jsTWDMABcAGIJtjzjmq2iT/fZrYMcQrOeM6Z1S7Dyjk8VRksuJt1yAq5XHfsRCSKzHjW98jZOSl3tH9LESrujSvQ++QnMvtpy+fQmC8wJlS3cafoxTat5BTK2aw++vLAYNOaJ7b60J9GK3NSO29/+w6NA/xo0vjBAAInq9OaT5SeNx9zx5AiVkqI+73PYAy4rYssWA7qFE7VhX3cndu2QRQ7O8lgjIw1hx80MFisOkcFJ0jkhSM7XpKQwo6s1dVtyObR00NA+loRH3I5we8aZ518lYpb1tdge/RVg38J554wpx44okCnohE6dTlppzd0CJLlL8HsnSqM+AMY3+SSSYxs88xu9CC3+lsDwUTAjJsC2X2XmtTABjaiIA1C684zyJdjM/dblZadwLtBfzwPdsQQNscy1wa0yfreP7552VKtYDJTz8VsKAthrXuSYfD6X2kLXF/n4AGSVHRQnWnjsotXHejWNxbWM228YUm1cyT0aPGNV4YPcq88fobZvrpp6+mZOteKvBRoCM8VshDfrSCf9M9iTQv6m7mnmfuanBedH5EHWM2ZgClDkTOkCyRod0wrnNrL6R50UyYkrOXAzAxWVECVIaK5jlAGDPsx6McbyJbLPrggqUS3s3RfKjondJjseiivs+EpnkdcOKvuWR/hormPYBSIpFHxDU9gDIitqlwkQi8kEDPCeeQ4tffWWMfI5dp7BTJ773P3g2jrs/OCCk1DHJCLOd9dtYUtB+sJ1y8/X395vHHHxcwhVF+9z13N6I+GMh+fUcKdORol1P4zr0lkmEL1u+77z7z4IMPmq223ipeWJ0ykkpprkX7NlLAxOinnnpKomBTTDGF+ejfH0mkgIgGHbKgmwLcDz74wEw55ZSyz4AawIIM6PxsrFwDLaGpRqSkTak1zrVtsgIa3p3hk/CRzotxZ5twPyIoe+25l9R7YETqTBrIIK2uB41ERAA6/CjY0Rkv7Cufc199B4n6AF74nV2DAhB3ECd/hwZElPwJ2IAGvk8nsW233dYstNBC8nw3F1+BnM5xiQKUCI+7aXMUyGv0j8hRBQIVDMYMB//3pbxbep3Pj7nvpc6VGjCp81PK4ym5ErpHjTNbvUKItnUNuNL3aWd9MRVRV6aGri8Bl6k0pnbep9s8njOY21ljiOalfBLi/5LzFOMhH8y08z4x+VFHrkwIHvdBYDeAT6HJ1btsaCnQAyhDS9/xe3c8xkzudX5yA96SC3SEHl5ubTO8++67i7EqPzEvkBpTnVCgppCtakvs92iPefhPDjcPPfSQDG8UOQaosjnVpe9edJ17UUKhsz8Yo6zprrvuklqLlgnBOUPUNcgyXjg3l5yvYWSTYkUKk6Ro2a5Tzz73rJl7rrklaqEzbriezz/++GMpDOezTz75RIAD6U0AHFKfmI3j1yNxbwEzY8dWESK9D0Xl3MN9PqmDTLMmQvH2229LG1/uTToVXbRob00tCGlhPIvreT6/Y5YMn1OzQvRG6lQsqOHaGWZo1LVwP9bDezDbgf8BXqyFZ3IfriVli7UCvAAtvAd0+H//7//J/BZaQ/MTGnZZawaJwzNaNwMQoqUx/wNU5l9g/irFqyX/3+e5OoaEq9RzhlFdQ7zEcMvJhVR6Um69uXvXlCsNweHdNJdqE1uDb0iW0qqdd65jqA0jOR6kt+qaurzYicFcl+Z16O3rzpLIeI6v3c//W3g8dDbr7kMduvauHa8U6AGU8UruIX6YOJkbBeBVYXBsAnVCgDUVbNo0GQw8gAkGHLNFGlk6touXL8hjSjgGWkLXp4RMSnFo3nR/n/ng/Q/MoYceau644w5z4403mimmnKIRPfGmyBcBkBIvoqt0IoaH0vaZp5+RzlRHHHFEZcAXecpDz0h41VzAqryBwa1Rpk8/+7SqGyH68OYbbwpI0M8BDUy4p14FIx1wAVjRtCYMfq7B0MeYh08AEVzHD7/jh+9KhGKiiaq6DsCFRjOgC9cAHkgVg4cBGsrH2l2I693vcT3f0xQ5jdywrk/+84mZ7HOTVYCK7yn4AtywRr7PD3/q2vg34ANgJB3ObJob36FrF/eQdLeBRkSssSW2divGW4U8zrMuufgSc+aZZ8rcGoZA6nqihluI1+oYVzmjuQ7wyRlG/rNKz3mCx5N1AqkUIZ9uIZrVMXbq0rwbMiVkoOl7cX+fbqX0du8bku8pWpXSvPT9UwJ6QtB8qHi8GzTP8WunNK9L75hO7ARouvwQ4rUcDYbYDOvdvnsU6AGU7tFywt/J1qCITIj16Y8dbvt7vwMSv8Zzi3G5yy67mFlnnVUiKU3zHgIGjusRrtrmapvfAoUTKnouTZvR72JAHnnkkTIN+fTTTzdfWewr4g3XOoXg8LTY2hxl7xakK+CpCuCJYNlhi0G70faHx2NPkTzDz/DYax2IDmus/kwJY8frWQFS39Vr9yZWTK41R/qYptbGjsLUwZFVKlJfI+1KazaqdCxbbC/2uvKg0xdf08A0RQze0OJvjbpoDYwU8QNoLBjgfoADrZvRonvhL9sgoRrEafe5avjg0NFtVqC1KxrFaolm2e9pel5VVG+bUQiJ/FbUOQVp961KC7PNA+Re/X3mit9dIeAVgMIclOoZ7Sr1OgZjHQBRAxi1yKOSCETAoZGVC4nz2zKkNWTcl9Aq4yAJptnGaOXQu0hm16B5dam7pzkecmnuFsn7z63B48nzEXNuZfRU03J8PsmBsE55PGJ0+/VkLdkFuugQjzm/64THm3R/JdS9zes2j4fOUYRPu83jQbnSq0FJWVgj6rMeQBlR25VZbB2AkvOkuMbvgPjLzQ7b7yAzNH7yk580RyFCAIW8/YEBMbzVG58sTi3xzKS8qK7ScNZz6qmnytBGZlh893vflQiK1CKMHt0gZomC1OsCik3SlPpHVdPD33rzLTPppJMK6GhYluP2TA1SHYZ20kknmZVXXtksseQSsg6p57BdtYJKylcsOZrlFHWO91Oe85QXMWJYQndoJbNqJppIDHspUu8zEqHRuhNqVQTATDS6Sm8i5YouWaSYTTLpJI3CeRut0DS24OvkaJRTrjGaB94xW3wdWItO8FagyDm79JJLJb3rlFNPkTkoLRHRUuMtcC59nmyimetxjwGIHM+U0DtF84zx1vL4QkM5uux2eTx2wxBfxN43RO8cP0YMv9y2FMteD6AUy0ddQMn+x2iekimpF6xzFoc7j9d5l3Zp3g2AUkd3huRV7tz6+12Hr+reO3t4ehdMKAr0AMqEovxQPFcPsee9bvdRruGHIbX7brtL+s+PfvQjuWU1u8MzhDCyMCBJGeIeb7/VqCmoWr56C2oqWo+BEPc7hR4zns3gvQsuuMCsv/76MtdCPf1VV6e6AMW7XgxLG02QblJ2EGRoyKLbupd13HvPvZKCdtVVV1UD0gTU2ULvpoFovkIopEFs72vRPGTo1gQorIPULaIjvDvpV6SFET2BftdcfY3UkSyzzDIyX4RUKmpEtJBdvd86HLSKGNnp52774yy/1zECUgAl+6BxFygAcdt3y6fe/bnu6quulugJAJYULwHT7RhvOUAfMgJK+arEYGjjzDbRpENP95DyeAqglBpvLgjs1Ggs4cUSHvIBSsl9HUM56CGv4QwLPi7Ha3XlEw8pfc/cs1M8rs8JvZTvAGjTITDseVzPwviUKz2AUufUDutrewBlWG9PzcXViaCElKj/OEeoYFwesP8BAlD22msvSbuphsYFDAlNfZKOT4MDMt1dfkLCIwYSUootp9AHjRREv/jii2ajjTaS//fdb9/mOR36viUCLRW9sHRCOetE5qbBi/Y5WiAvwM0WyzN9nJS5pZZaSiIDwdQud1/qGjUxForRL0TzugZAwAsLbShSf+aZZwzdwegG96eb/2R2GrOTREKkPmTUaKk72WOPPcw+++wj0Tpmj9DRaudddjZTTD6FRKceefQRc+YvzpQJ8wxH1E5dXTFuUvxZatSkDJIAz7lpdgDUP/zhD+bss8+W9L+55557XLSv5OzkDOecSEntf+67CZkSTfFKyYQOAUrU+9+JXCmRm53KlRJ5FJIJub1PGcEhuVJ3HT5tQnLDN+jd75QAqBQPlq53fPF47t2GIppTQvOc7hxpPO47YnopXiWSekRc0wMoI2KbyhaTd1OLAAAgAElEQVQpgxo1915z4+sKfe96LbKmBuXggw+Whcjkc7cTlicU3RkagBidZ1FsfPsKPgRgUga2NSR1LgZT0xmGSD3K/3zhf1qGCRZRNwFQNIqi0ZNkxx/bXABa0HJ3+x9sb9b/xvoS4ZHowKjGbBJJ9XIVmC6yFKCUeuRKwGG7AMX5ntYDUVAP8HjyX0+aVVZeRVpBH3LoIQI4iLJtsukm0mr4hz/8oaQH/vjHPzZjxoyRtELS9QAohxxyiNlwww0ldQ9wN82008S3MOUB9RVbzLAsMd5KlL6/h2qcO/sMoGdII0Xyxx9/vKR4SQMAml/4tS4ZQ6KKMjlDV7O8XvKuqZtE6J30rMeAVw6gdJPH3b3IAYwET9XOsQ950ksN7RA/+XszXHg8xvs5I77AWB7vNO/xeNMg52KZEpB32e+2w+M9gFJM1uF+YQ+gDPcdqrM+FZwdpni5qV0aQgagYBgqQKmuiXiB3NCzApZQVEFumPJohj6vES6mroM0qj//+c9SKL/gQguKcK1SgnwFngB0QS+wtxa9psk4dAwerZ3AEL3//vulM9oVV1whRrsaoE3d0fz1xABKgE/aqs1IgZESIzx0jeVHBg9usMEG5umnn5bOX9Tf/PTkn0q05De//o2kfBEVAQDTzpdI02677mYAmDQVIArGZPUHH3hQgA2zZGjcMMccc9Q5JeFrU9GRmNHu8W3WUEp5bi2NWBwAhfSuU045xSy44IISdVTw2rL4FAALGdoh0OvetNRgLnmue9/YmY2tJyJXfFnRNR7vEkCpXjkHrhzDK/kOob1pl9u7wOMijmlIYVMri/gxB5JyQLOE10rleAgQpc5EybPdcxaRf9HMgRCf1JErQ6g7s2xWSnPXHsmB7zr0Dp1ZftcDKNmtGykX9ADKSNmpknWS4mWNGTm7qkRSQqzQ6CRNi65TeMJJPZGflLDxhX47SqAGEKnW470PyvTxxx43W2+9tdl7773F8+4O8eN70qEKL3VI8aaUZ8q4Cu2X7k2fkdqLM844Q6IGW265ZatHKmagxfggtM6hpnlJZMUxvM8+52yz3rrrSfSEqexrrb2WzKk57CeHmTNOP8N8cdYvmnXWXkdSCAFutPUlisC+UZOx/fbbmxlmnMHsvNPOZtdddzUXX3yxWXHFFc3Kq6ycBrklPB4zBOvyeOxcRM6g8hx/ao0SAOXYY48V/mBQY6zWq+UM+u+ZM14cI7nFsHY/i0U4Ijwuv26X5jl6+/Sd0DzeDs1ztGlDrtSmd8hQD+1nSI6nZH+I50rkhL+eGI1iAMBfe8yxE1p7TsbH7p3bR/97qef48qeG8R9UCV3QndV92+HxHH8NJY/nQFCJLdW7ZlhQoAdQhsU2dGkRtgZFpm67Reyx25cKMeZE/OdTc9BBB4khTdoNKUjBlBPf6El57UIGkrvW0vX5gt8z7jH+VlppJcnnZwCezgHRQYLSaWzsgKRXJdNoUkpP1+2v2aO9RlYYKnjcccfJ4ESGDspPInqT/DxkEOaUYRdAa7XeEP3d97GfM5gSg/udd98x//7o32aeeecxt//5drPCiiuYRx5+RDp7LfTlhcwtN99illl2Gen4dc+990gzgXnmmcestdZaAi7/8Y9/mCuvvFImuq+3/noSDYtG50p5yDcQ3P2MnR/3vdukt7Qvto0VtNnC5Zddbs4//3yJJC28yMLVLBghqaZ5xQzHElGSAhyd8nipMdqO8RYzlHLnJmRglhiXIRrHogE5upfSvPRctiMnO6F56TnqFkAJGbgx2qT0W+idS3g8tZ9DyeP+e7cpV4pb6Kd0p69XRgqP9wBKbqdGzOc9gDJitqpgoXUjKKFbOsJXjWn+5P8DDjhADEEMp2rWR6lCTQgNd65IhVkYqBjKuQ8Z8gkhzr1ZO/Uzd955p/njH/9YRSvEey0v0pjpIUP++mx8OKTE2jVOHDqrQfrcs89JJOroo4+WQYjyk1NGKYVRV2kGjK8qRSlk0JUo+mrz7F88XtL5I6QLAgqljbAx0jpYp7+rsS4RBTtnpYpw2SGk7hwTYYc6gzdD/JM7Wt3gcYfXqsdp6oMdpqpzYIig0GaYKMqcc84pdCLiFgXQMaMm915DxOPBx9Y1GjoxdO0CWuRKLvU1Rw/3xWKgvA7NQ+e9rhFeYkjn1pSTKyVgLia/Uu8TAwo5wJlxAjW9bu4ZE4reXaJ5V3g8JhNLIyc5fdGJMyXHuyG910vxylFtxHzeAygjZqsKFmoFiha2Z1O8Qrf0jHAFKRiFePsxJI897lgxmKo5FbH7FCo2FyhUNm6XAIrUfPT1mWuuuUYMvn333desvfbajSJ/MIHtpqXGX7A2pcQALAAvOvOCP//1r3+ZK39/pdljzz3EWG8sxiFkyuOa2rfcPSoCt06Z7ipACdGDFDfaMluFpTNQ3PbMCoZ1AKS0prYd2WSPTF9VMO52RYvWMeV4PHescgZWHXr7hoClg5xXO9yTv9PFixqUk08+2cw737zSAU9AGrQI/bRr6NY13gp4PErOUoCSo3fJObGL0E6C1ZqGK0BRvvDfvVue/gnN47Hn5/jP/147hm7uGd2keTd4PMQLdZx77fC4L5dcHRGSWTl+StE85Xjwz3buOe7a3Pv2AEoJ5UbENT2AMiK2qXCR7QCUmNHh/R6jmloAAArdsDAkxbCu4+0qFeAxARmLMCQiDxjBrPXue+42Rx15lJl99tnF+MMoZhYHnzEAkMJ0d+BiE8VLvGwlxptTg3L33+42Dz74oNl2223HARR/m3PK1b0+5u2qQ/OYoZsCSykjyvNu6XwcmQCvQMWmIkoEq7/PfPbpZ2KISySLyJYdyKjT5uWVseedbnWNIFjiRf29qUvXoeRxLTq2wAuj+tZbb5WuZSeccIJZbPHFquiJzoBJdonzz05IdNQFv3qPEh6PXVsiZ1wDJbdGPk+c+6TEjBm6pXwRKvqtaxiWGmOlNI84BFxwJn+P0bUOj8fuEyN6qVxJgf12QHiOh0qAUwlg1r3sBo/7Z2BC8XjsLJbSo0QO1ZUrKR5X24dI9ag6Sq/QtupdNkEo0AMoE4TsQ/NQbTNcXIPiKxpfGA42Up80xYYBjfz9mGOPqbzaSa9uzjD0yRB4fpNSzQGU0Pv0GfPhBx/KjJExO46RuSjnnXeemf5/pjfvvfueGIG8F0ZzEKCUgJPC7ZQZKf39QkPmgTCgkWJvHUbYktIWMphKDAlXOeRkdchYK9m3mDHhG2oOSCG9DeAhaW78Z5s4VJ5uL6KgoET5D4NUIiy25a4OA61qOEoNjpTRV5fmOcMwtCaH5vru+icA7aKLLjK/+MUvpDHAoosu2gDPOANyRlo7xmypoVzI49VlKR5Kea1TBlmpoVsiV0r2rYTHHf6ORiBjcrYuTVPX594nZ/yn5Eru3hkej/JtDBCm6OWtpTjq20U5PqQ8HgM7JXLcpVtdEB6geagrYdNgSH/fS+VPu3wf40Nnb2XNPYDSLoWH3fd6AGXYbUkHC9KDaoFFNTVdazlSCiH0WOulVKPwwAMOFMBy1NFHjStMdhR0Fky4QtM1NnLKw1t3dHquY2w1Ka4+Y8jvP/WUU80dd9xhtvzultItihS14449znzrW9+S9rUNGR3RBDkFETL0AvTWSMELz78g4Ih6HmZ7VBPGU4aEu0f+dSnw5u6Rv1+FRr1Pz+prrufK5bPQe8T2uYS2sXWmjN2Y8d3u83IAOmVcJN7djSYBRq679joBJ4cddphZfPHFBZQpiHWLX7MG8XCht2/8lIq4GA+lQGS7ciUGrHWtoc+HM493SvOYXHfo0dQko0SudEGOB9NgQ3ze7hkvkRndPFcpHoqB/HZ53KY0V46wiD3QBExC8rWb7+/ykysXSm2V0D53svelsql33XihQA+gjBcyj6eHpABK6NCmBLvngcFbzVC8d999V+YzjB7dKHBuqXPJPceCniYckAIoKWGTAzZOz37W/9prr5lNN93ULLbYYuaII4+Q1K5XXnlFiv/p7lUNlGx3uzLgQmuDACkUivPcQ398qJlm6mnSLZtTxnkJvX3DeQjpHQSpOXp2olBygK6bxksMBPpGjfK4ayRGaC7RINK7bItr+PT222+Xeim65RFB0TocOWs546DgTCTbg+f2qh16t2sshwBfyKDpFID771yHhiXXdvL+Id4qXW8752oIeLxJJoT4qy4NS65v592HwljOnacUj7t7H+LxGJjSZ3aoO1u6NObepVs0z+m0FJDp9Kzl3rH3+XilQA+gjFdyD/HDAgAlqRxKAcpgIwLBdO833njDnHPuOQ2DKtZlK6dUPfCTNbpSBrrzWSgkrQXZgANShfbff38ZkHjhhReamWaaSX630047mZN+epKZfPLJw9Pb62yb/26R72KI0sVriy22MLPOOmvzVW0I+mRUyVeC7QIUb1+1gULT0Db3/UsMiW4olBTNuwlQvL0sieTllLwCE731Jx9/Yh566CFp5gBAWWnllaSRg9bZpHhc7lFC8zb4q+nVS43YnCFR51w5tTpRmVbKe7n3d2hY8Tiyrh0gVGIsltChLo9341wVetxzPJ4FxB7P/jfzeFGjlDaiVS0sVkJz90vjS67EzmbOMdNlWVNyJHvXDD0FegBl6Gk8/p5QB6CUChybLsZL4PEHlNAa1zesggaM/+Z1vUAlnpRYGNw+W41ILdB++OGHzW677WZWWWUVaT3Me7zwwgvm5ptvltQv6lBEt/vgK2fUFOyyDuLT4m8G8ZHCs8wyy7QCvrrPywnwTow3/96+ggyF4/19KaBP0yV13z90/xxN6q6pRGHHaJM5b3qe4Ne7777b7LzzzhKpXGrppRrpXdq9TK29EH17NG8GEbH9rSNXYmCs1MmS47FO+bwTZ0NubTHAW5fHS43OlFwJ7UOJDovpoJJ3j10zoeVKuwBlQsjxLgHlWk7MTs9UJ7zR+25XKdADKF0l5wS+WSlAySk1TxlgNJH+RPQBQ4poAxGV0aMaaV7RrkIhcoSUUKnA95VUgcDVNsOaHkOaF0Xx1KKQSjP1NFNLutWll1xqNt54Y+lS1gROuiXs3LXbfHYGNS633HJm+eWXHwdQ7POiEaqYJzW3p2ps5JRbHbARupftVFbV1CgP1DUmOqV7CT1Kj2uI5qX31+9GrteZLpwhjZT85S9/Mfvtu59Mkl9ggQWkwUPVKMCnJ3Ry790JSBlONK8DOF0Z5J2z4BaHeDx0D1+2OfcOzW4qil5102DOnak6+9kNHs8BGh/gx2RRDgD9X+HxdmnebR6PnB/RQXZOWLV1OZ5L6fxSeetfVypr9Xt1+L7dNfW+N14o0AMo44XM4+khJQAlJ2AiykHaDO+1t5lyyikl1YsalKbp3d73JDVC27+6n9UBKAkDwRWYmscfTDWwz9OOUKzrsksvE+NvnXXXMbvvvrt0+SI69Nxzz0lnLXmsm9LR6fY5CkWK5K3Qp0B/jTXWkDoDBXoKTJIAJUCXJnr7Cqddmie8ltpJq0Vx2VknLYotZrz479IprVPPCSmwGODzjakczVM09kGEe2/7mQ4KhTUokv/pT38qkUraDEtLZZ0LFDHqWs7A+KR3HZqX0FvvFzBEq/fsNo+H9td2ixuWPN5tmkfOelCO+/uTAeEV/QoiJE1yxQPeQYM5RoehMFJLdWeIf0NyzT8L9v7DQnfqzKpQNkGMDhOa5iH53g190rvHBKNAD6BMMNIPwYMRHNY7j8FTDQCMeVkzgsY1ijDwSY1acMEFzQ477iCLF4Di3yMlpOoIeD//2ZIrmVoWUQIoPf0hEvTmG2+a7bbbzswyyyzmuOOPM5+b9HOGaMZf//pXc+VVV1ZzNhp6pvHdZHevEg92n5F5FhQ8S1e0gUHz61//2pBydvjhh0ubYz6faKKJpPFA5Vn33ylG77reON8gs0o1Coy6rXxiNNP3zSnB0Pdzv/MVWGieRcyQcH8fAty5dceUp8ytbHgqxw6MlT9vu+02c/zxx0sXLwEoboiyk30IGaHue6VoXsjjuVSMliGyMTEY28tY9CMlTr3vhFqltgDubonnFM3b4XHXII9FIFxeGwY8XgELh6a15XjpfnQiV7rN4zknV26tJWczIleCPG4bcZSSsvi6duRKiHdjkbECB0/TWnuDGou3brhf2AMow32H6qxvoHExwl8BSqUICo03V3G4k5hJlWJQ4wwzzGD222+/hgHNNPZuAZSQ4ZVT4IW0kdoPZ3I8XxszZozUnux/wP6SZkVx8re//W1zxRVXVB3K5PZuylLueSnjyfns0/98Ki2OASTrrb+emX+++aWr2GSTTSaDColONRWepxRVN41l1/gJGeS59y/5PLSn7RidIcVcyOOpSFvwFboFCiPgwuVPAPRNN94kU+QBrksuuWRL+l8JmZuuyZ3RnOMgxQs+zXNnNmfM6LO6BVCGUK5E92Eoedw9o4UApVpnHedRu3JlQtA7JLfqrMPfyJwcL+Vxqz+K+CTneEid0TrvmntOHeEyXOSKv44eQKmzi8P62h5AGdbbU29xDGrUtKomANFmBEU7YPEnw/UO2L9RJI9nFwO7axGUnNAMRQfqkaYB2sYOVBGMJ594UjpobbXVVmabbbaRaBPFyQsvvLCZ9HOTNiaZq4JJKIemiENGsan3uAn49PeZM888U9LMiFBJOo+dal/0it00JHwglNuX2AJT+1XqNYzQvA69ZXkpY7HUuI4ZMKH3zBkv/r3Uw93faDXM/3/729/MIQcfIuds6aWXLks3HC40T71/yKApAUf/zTweMnJ9kFdK85Qnuhs8njPI9TyOdLlSSu8C/VEEHmNybELSOwSUU/rA+6wlUt8JKOwBlCJTYSRe1AMoI3HXYmu2EZTK669zE+oAFD/MaiMIGM3777e/gJIjjzxSjKbgXIY6Xjp9j5gHqF1F5gvDgcFqejmRFLzUABAACm2Tb7jhBilCdme7tKSi5AypnBfL5vRyX2go09Shoekzn3zyidlhhx1k9sU000wj63DXk2TRbhpvXQCCTaAgFxnxPcA+7wVePNiCVK8rjaB0eubboXmCl6WRQ3+f8AOOBSIoDPE85JBDJLrXNGvo/7P3HmCXFuUd9+yygLAUC2AvMUZF/WJDTShRidKkY8CGDVBAgvQqSFdEQQEBBQsQMfIp2IUoIoJXghGRfCQiRiGi0qWXXdjd77rnPPezc+ades55950XfoeLa3fPeZ557vnN/czc/6mxdEIjEzFxFhvFyInCAh8faaF4rjxG4R0L3maTj6fy4P6Wq5tyfEO/T5L5KM8P3VPqt257l6uDuudU1SvTybsiyLeXTmfbWcM7JVgCvJIdTb4gSwnrUGwzobhhUm5LOqMTQKCMzq69O0WgdC+srmGoneIV2utfd/GSgOn22283Z5515tKdrnLDvC6lmt7lVLBZUQG562hk+pRdl9PdL4vl5cRu2c5V1taIaJBdvHQdjx2N0u2GU41SQNQNBerakHRbNuvmAgsfWWjFiEwvk21lTzrpJLPaaqst3cK5pCGcVCARG9kYJaDLNWyxoKFAoPTuFBI3owiUVOMXe8NHYZ4K7rvfdAOFy6+43I6gyDkoG2ywQXy6X+jdijEMfV8YvE0JhNzy9ZnnfNYvt5JadBTeoeAt5eOxYC8XMJb4cix4K2Wl98cEfUk6uWv8fC4L5hX1+FB9+lj28Zy/xcpJv2/Nx32xkbLfbWtK65WQGK31q5I6iGtmhAACZUawT9NDvTUoukYkeqBiyYvcBdUy6iBTTu69915zyqmn2OlSyTUotWKktCcoFjAnnmd3RdHdSLr8SDD4P//zP+ZjH/uYFQlf/NIX7WiGjqJkDx9LNeiR4nV36NJLpGyuv/56uyj6jDPOGEzxWrKkZxtdtN4n0P2lhrcf8PiNW0pwlYiImF/5wiUmZHKNmpt3dxFwiHvOx2sDNzeQrWEeyWt/CGMnhGVdkmx/ffTRR5uPHvFRs+7fr2unU4YWGg9lt0AA9UFernxi1VOJuMjxLi1b14bcc1P5qa1X/PqlpoxTQiRVPqnmoAvAkvVAjvmy8vFUvRISciERVNoRVFpn+WxzLBybxtowJPOc5BSnGp9LtYcx5i36eK5eKK2z5Lrc+zBN4RfJTp4AAmXyTGcuxUkKFK3EnF3B5MT11Vdf3Rx77LE2aFq4YKFZYcXBiEPRx+/t8O+rqVhiwW5IOHjXSlAoAkUaCdky+T//8z/tSIqcOTFlcXouAC4VCglAcjbLBz/4QfOVr3zFrDx/ZbvDl5wzIzt6DU09KOXsB3d+z5SWw3TwdgP4UHAQEjgzEbyFWLr+2eWj3yhiHPahYDvgD+qXshZKtr2W0+Q3e8tmg93fdOSvNnjxyyMW0OQCBNfPa4PIWNpduQ9toezsalZUp2j+psPHU0xKRdEkRHhkR8OeT2nw5rBy65WRfNytQ9w8pvwrVKCl9XhtvVLDJNJmVAuUWJ0SKL9sx1OuHXPaZ3tpaV3u2jiO8HefmfLxknolZ0eu7P02uJRFcQXDhTNFAIEyU+Sn47mTFihOxSDTkGSdxFprrTU4Sd7OgzL97lg2O7kgbqYFipMfGQESkSLnTcgp8rIe5a3/9FazwvIrDFf2uTz5lWPp9U75y3qTr371q+bcc881p512mvmr5//V0kX6IT8pqdD9gNLvrWwlkIg1PiUcR+1dTgnjRJAxHT4uPqjvjYxISuDyk5/8xBx5xJHmiCOOMK9/w+sH217PnTN8OGoogPG/CwUOLQiUUM9uLD8VfjBleupjxcdzdWtJMB7qGHAEy1CAW8v8MSpQok10Le9A+Q1ts1zD2y+zUX08JDBK6hQ3L347VMJl1PasRnTUXDsdcRhpTowAAmViKBtISCorZwqTnLkRPb8jFhiGsrHE2EXbssuUbIUr06LkI+lXbTPsV2653sVRKzw3D34vbfebnfY1x9hzSHbeaWez+eabm4MOOmjpAZT+KEOuEakRDR5j3Rb6O9/5jrnhhhvMh/f6sC23/rDIUXqs3WeEepdr3TWX/wDzKY/wG9Nc+ccas0n0umraMUHiB10l+fPT9AV5ID+6rbSsf1IhcsXlV1hxIqMoG264Yb8OKrgphaaZGoXyg9Nx3qucn+eCg5QAjDHPpan1ii/CI3VZtLf58erjqaAxVU+M2oufevdSz6sZtar18dC7GvOHnD+m7ptkvVLKw28LSuv+HMNxBEoN75pYpfbaUhZcNyMEECgzgn2aHjpNAkVGG2QNyuGHH253vTr9jNPt9CMbUOki8tKKIVRBx4Krkgo4VeG7NgV6+WTqjIiDN77xjWbttdc2Rx9ztFlrzbWGd03SNEobHVeE+cUcyY+u5zn5MyfbHb5kKl2/i5cfdLl25BpKNxDIBW8lYsFvVGob8EkJFJexa9MogVatQClhPoKP6zQbESw/+MEP7Mie+OOrX/Vqs+KKK/ZbEOsGC1OyOp0CpSaYqOHjiytfSKfElw+gRISnfNwVOSVCpaRu8v00ZHPKZ3N1Wymf6fDxEK9R6nG/fk29zzXMc8F1qG4u7fiYSR93eZW+875ACQmLVMdBzG/HFSih96O2TRmlzp+m8ItkJ08AgTJ5pjOX4iQEil9BdA3GI48+Yg77yGHmgQceMCefcvJgIXfoJPlU7v0K1Q9YYxWpl6Z7gKQ/fz0J36lQdQ6wrPWQnuorrrjCnkfy0pe+dJCvmmB8zIZNglJ53r777Gv+ft2/N9v/0/aDbWcHh9oMPrHgLedtmo8xBEq/QLtLK7gznGtHTSChDe44wZvb0IUCjxCjXEOYCw5HCaQiebRbTndlLf4sU7xk/YkslN90002tWBV/6M/mKW2UQwF57p2LpT2mjyenfzbg4719ro+7nS81fuX6f4nwj6U93cxL00/5REm9EqkP3Lq7qB6vqVcmIVBi9UpKoJTUK35gn6vDtY6csAjPrm/MMWxBoIQ67EoEZAlzrplxAgiUGS+CCRqg56AY05/0PlTx66NKegjdwLE7qHGvD+9ld/H68tlfHuziJYF8quEuaJyH5uL6DUJtBZirmAL5ljUAt99xu/nALh+wW7ruu+++dn2NPaukO59Czy6pLqlQoOIl4u7s9YEPfMC84hWvMLt/aHe7UN6ek9Lt6mWLQ8+1SYmBVCPWLUDWqUR9Mn4lH6r0Q8H1CLyDDAs4FbGvSWeUIEONSAWgvgBwN1kIBCZa/naL4a6sL7roInvW0CGHHmI222ywSF7Wp0R343PhlLzboY6CIsCBiwqYy/uUtT1ld6pjI8DbViNLlgxvePFY8XGvXo4V20SZh4SMV+46ZXaonFMCKPT+pdqLxn3cmjdOfRh7JxOcJubj49oeqhf9try2fimpV/x3PGZH7bO5vhkCCJRmimIChvgCZe5g0W2/lkEfURMMdDuQPPTwQ+aA/Q+wa1COOvooM2+5wUnywa2GtcJLNWyhIDgyejNEJtWwpSqoQJ4fXfSoHZmQ80gOPOBAc9VVV5kLL7zQbgSgZ6A8svARs/wKg+ls1Z+CSlaDKXmejE7ts/c+9oC+pz3taUvZdulIoNpvg+wbE+rJTI261PTi5Zjnfs+Bm1TAXMi7OpCQdEPl734f4+/mPZCOOxolQaX8++KLLrbbTosfiGhWXxzqFBiH+Tj3xvwuF5CME7z573VMhIfqj5xdNXXGONwm5eOFAqU6YJ6kj/vMU2mnhMckeZf6Qaiumql6pST/sXo8xLwmvVS5xOrz6fDxXLmF8pSra3LtEb83QwCB0kxRTMCQroHW7Urt1qShBjjWkMdMWGLsaed777233e5UDjbURb12oXxpJVISQIQaA78SjlWEqYopEGDanciMsT3UF1xwgTnrrLPMJptsYvbaey87eiJiQHu2sz3ABQ3b0NaSnq3ym5SbbHe86qqrmh133NH2AIsdwlhHcYZ6RmO9winxEfrNZ576t+bT77n2vy8RmzXBYcnrkaqUyPsAACAASURBVAskQiKipCEuCQJS14Tej+562/OsLLuRykt/fKndKe+www4z66+/vn3n7PtmTHjU0mVfy6kk/6k0PeZRHw/5S0lHybLyccnjuPVKLBAPpZ2rM0uYa32vnVCx55SUcezdcfOUq1dy9fs49bjzjpS4+EQ2Qoi0ndPq427mUvVZST3u+kNsdKpk1Kq0c65EABUVnvcu+lv95wRI7vdSG7huxgkgUGa8CCZogCNQZN760C5eJZWd32h2jZME6QsXLrS7XMmoifTuSsAkoyhTPrGKM9YDHXqmH3CN0rC5FW+g4dQD8nS605X/caU5/fTTrSgRkSCCxJ4qLwJGWLpir7TIUo2+k4aM0shzpeG79bZbzbt3fLf5wUU/sFfI93aKTzedbopQKhF0oUYvNIKlZTGqQIkxTwU2kwzeanx8nMY0xnwUH+9GKHWURBfJf+ITn7Dv28Ybb9wLZTtaWRJsKtNYYBFrwEsDkZIgKhTsxwRA7n1aFj4e8sOUqPLFyLLy8VDQGQqkY0xLy3gUH3fr8lSZheqZ2L1++5Cry3IsSvNf4uO+z9SK8NwzcoIw13bmyqCkvMbtaEqVX+q9L2w7g0kgUHI16qz5HYEya4qqwFDpZO0aTgmq7bx17UoqeeEDFayOxkh6++yzj5k/f75dvCsB85TpRqln1DQMIUESC6hjFWBB5S6Bv4xSWLFijD0s8f7777fbKb/u715XvtVvrGhyDYQKSjM4OFJEkIiUr/3r18wll1xid3JaaaWV+rUnIgqXm+uMioUaSLeBnhTzkmC+RByU9Jir/TW2h4KSlADLXe//XuJ7fsCae107Xu6GDzJaJiNkP73sp+aoo44yBx9ysHnTP76pn6JpR9NqRkVreE9XIJHrVc8Fafj4VE+KdQKF3p3Ue+myLfHxnE/7v8fszPXml/hEzPbYvbOpXvHLoqYuTLWd49bjynym6pVcexqq12t9luubIoBAaao4xjNmyaKlC0OlJ1bPKYmuQSkULRI8yzbDErg/73nPM/vtt99ScZLrOXQrtcDzqhb6+cGK3+iU2tLdZw/JE003Z44dJfnZFT+zO3rJtsOyzkZEWL+TVk0jEQuAAz3IdmqXLMqfM9g5TEd2Prznh83W22xt3viGN/YbHkwRm7mGwhecKogmtYC4pMEqCSRKBUPu9cg1YLFgORac1/T4uwLF88Mp68AcO9T/+53SjDHf//737VlDH/nIR8zGm2zc+8SUXd1iPEreg9C7NI0+3o/8FXQcDGULH88LlFi9KruQlQqU2gDeSzfl40M7EaaCSF+45Mq+xOaadzj3Pmk9kUtzksy1Xhm37QyJE7feK6kzSq6ZqXrFLbvA3j25poPf2ySAQGmzXEazSiv07rDGoV22Qj0roacEGgVpfESgyJx4CTT0oEa7q1Tpp6SxqQ2QSh4f6RlUIeAfZPlP//RP5uGHH7anuq+2+mr94XnB3WlKBFOstzDBXnhfe+215owzzjCnnHrK0Ba0dvvh1PanbrozzTzXkKeCFZ9PjqMrxkqudZ+dEi6l/h0TOTnx5QgbEcyLFi8yV/3iKiuUZZH8P/zDPwxve10aaKTsKXlvQsFLyLdcYRZ7H7ppbEMdJaHdzWpY1wSn01mvLGsfV8Yt+rhb/jXMx/XH0LPGTdP1r8K2c8qOmfj41De61G9DHT6peMW9HoEySk3a5D0IlCaLZUSjtId88dIpQ31KhZWsvT5Q4ct5ISpQZPqJXd9SGiiXBm/T0aiVBLpdQyLC4MqfX2l39HrNa15jTjjhhH70YkjsRURP/yi3Es5VyF6gpT2RDz74oA1SZbH8Oq9Zx/ai92fPhBpff7Rk0sxLG/xUIxJz65K0cxxrBIrDPHgWQIk9yjfXW1ooUHQHL7n8mmuuMTKCJiOVW2615dIRlNL3Lfce1eQvJjpCPp4QKMF6JdQ7nKr6ptvHc/bnbEv9XsK8xMdLBcpM+PgoAqWES4xrSQdMriktYT5C2zmlXpnufObeeZfDqLbknlGSbgnvcX28xI6cX/B7EwQQKE0Uw4SMmIRA8SuQ7t8ygiJTTuRz/PHHD+KN2D7kfvCWq9gi2U/tejUWsZDA6L6Tc15kB6Vf//rXdpHyOuusM5gq539SFe0oAsUJKPSvP/3pT82RRx5pLv63i61Q0kX7wbxHyq2W07Qwz5V/aYMSClBdbjWBhPqo3l/aY+cCDYmiSuDuFC9dY/LLX/7S7LXXXuaQQw4xb37zm5f6Xyr/Mf8M2VPD2w06/bz7gUTs2th9fj2RY4ePDwjV+Kpf1+UCxJAflYrwRD1uzfannOXKO/d7iwIlVq+UvnP+O5GrOxPMp0yrzPEs+X1SzEtGgkt91ffxGtYleeaaGSOAQJkx9NPw4O4cFAl6dNF1/5TC4K2fC++85NJ7LwJFTreWIFkOkZu3/Lzh081rAqRxs15TAUUqueABlt1UlO985zt29GTddde1GwJIRW/PQin91AoUP/Dspujdcccddj3M+eefb9Zee+1+PnnwgMxQw+EGMqW2u9fV9nDrvbGGJda41ZRnLB8hsVDSCPo2awBYwmtCzHW7axm5lI0QfnX1r8z+++9vD2qURfK6tbQ9B8Xfycu138/vJHjHRFHIx1PsUuKitPwnxDtYtKU2zLSPK+OS4C1Qr0xpD3J+Ph3Mx6lXQuUUszGXt9S7E/otxzz0e+6ekI1+fsatx/06vYZL6J2eRL2SqsfH9XGmeJWWcPPXIVCaL6IKAycgUIJP6wJm6dUVgfKJEz5hLwsGyqGAz69wclnKNUKxQKw2yPDt6CreBQsXmB2238HmT6azvez/eVnO4uHfxxUo3eiUJHrZTy4zp556qtlmm23M29/+drujV3Bq3TiBRC6QjzVStbynu2ErFOH9uSNuqfm9cCUl3t2TXCAcS6ezVXfxEvEhnQoiQGQXr0MPPdR2CGy19VZ2m2nd8CJ7yGQsT6MGKTWBRMhPUkFgbfA2jo/HbEuVe0ycpXxjun18nOBN7h2R+Tg+PoQr955Ninlt3ZTy80nUKzX2jCNQlkXb2bqP17Auqee5ZsYIIFBmDP00PHiSAsVrSCSAkjnxq622mjniyCPsAYLR3tyuIbSH0LlD+7GKzUfhBm86736UIDqEOFT5O9fZM0eWm2tu/vPNZuuttzYbbrih+fjxH68rrFqB4vKSjXe6PC94eIEVhNf95jqz/377m5e//OXm6GMGIzpTRIoTLFczdxrgoileIwY5UYiTaFDcwKbUPj9YKr3PCbqn+LgbBKa8xsmzPQdn+Xm2TBcuWGj+7//+z+y0007mwAMPNG/e6M1m+eUHo3dDu3iNEiTrPZPi7QfLKYHic3GDvlJ7xvFxx7Z+9DRl7wi+kKwkSvNYUq5uj3ou3Un4uKiaLp1+Y5SSulzr8e4w0uwUrxrmuefnuJTW6JOqV2rs6dZEVtfj+PhglkEN61I/4LoZIYBAmRHs0/TQmEDxh4j9HqGIQHBPuJYpXjInXgKyT37qk4Pe3u7wQHt7LPCP9Xo6QV5wTvUoPWmxIMh9VihIc57lTo876MCDjKwHOOWUU8wLXvCCvhdbdlrSM0t6oeAET8FGPDFMHxMF7jbIDz7woHnve99rNyp4yUteMhCHSwZixt2mOLTBQRfdDnKeEk+hxjgXdPppur6U8omQKKptWHzmod7ZSCAzpUc45CN+3mt83L1XufoBmPNvHUkRgXzDDTeYt73tbbast9xyy0EZh7aGruktdX188ZKlAreGuctb1xPEAmCvTkmevh2rf0atV0p9vLYaDtVJJT7u7mJW8j4F3qGh8o/50ajMXR+I5SdUFr6Pu8+v8atYOcQESwnzUF1QUt6htAt9fCj5FNNx6pXQaE7IH0blX+Pjvr9Nol7RnUFrmPtMmOJV4umz4hoEyqwopkIj9aVesvT0875hqwjeesHQvfj2ALklS+y0ExlBkQPk7NbDCx8xKz5hxeHAN2RqbvQj0JvqHmBXmPupdvjPTTW+2gDPWcru8p9ebqd4PeMZzzBf+vKXbJ6HDsqLBL/Jff9zDWAgyLACZO5cc8jBh9gdvbbcYsuhM27sGoYu3ZJeyiGfiI2e1ARStYFESsTobzmfCQW1NT6e8tNaIZJiFWpoA0GGu0vbzTffbLbddlu7BmXzzTdfKlB0NDEVfJX4eOyFmi7mCXEefFdSgW/OP7r3OOnjNduj6/NizEN1QK7eyeWhtF7JCYucbbXvS8Y/dK3U0BTKWN2Qq9TH8fGYmCp9T32hVcspVDeFbMp1FGbsjW1SM/G2M+dHKd61zENMYpy0XkGg5N6mWfs7AmXWFt1Uw+Wgxr49XbJkeArWKJVsVwHIFsPykV2t5CR5OZ9Bevf7hfIphrmenEiPTXKHsNTzanpe/MrTxvlLg305VV6mtf35z382n/3sZ82zn/NsKwRkIbNOsxo6RyUVmKQq2VAQZAc7BiJQOItI/MlPfmIuu+wyc/jhh9vv7FkuMqIt61Lcce0U81DA0H031Mudalh8/jXMQ0FVSUNdElSXBpGxwC7X61liQ+iahI/btt0ZHZERFBm1E7878KADzWabbtbv2hQdmasJEFxbYoFwzftcUq/kAumI/yer5pbrlen0cbesR+G6jH28L8NceeXqlFF9PHdfyMkmXI9nD8uchnql6oyy0PuX6lTQ6wMdLfanZVmvhOozRlCSVeds+hGBMptKK2drN8VLLpOT0e00JNNN5ygJ3tweCed6SUv+32effczqq69uT1mXSqhfuOvaVdILG2oAUj0nuXy7v+eCZfc5ATskWLTrCuwhzHPMBRdcYD71qU+ZD37wg/ZMkn79R3fqe3DBei4vsV5Fx/Z+qtm85czChQvtCMqCBQvMccceZ/98/07vNy964YsG9rgL53O9r25jlBMGJUFFqMc+1osfCdSjveg15e43qCUiZFKNaayBDwVdgYZfd/GyfrfEmKuvvtrsueee9hwcGUERPkPiMcc84+MjB0yh97y0XhlFhPiBUMgfcj3tuXexxMdyvCWNUuajBG+5gND341SAXZJfNz8lwsGvf1PvYunzS5nn6pRR33G/TEO+mPO90rzm/Dz3nOnw8ZDtM+HjuXJAoNR62ay6HoEyq4orY6xWZN0UL1mnIL3sul6hvzsnELwGRoIjOV1dpjtJQHzMMccMpjvJ+SCxYDQVTHjPH9ryNxa8l5ZTqUApSE9GjkSkrLfeevZ/meK26qqrWrEg+Z83b95wYBILJPwGP5THQODSi8su3fvuvc+sssoq5utf/7o9k0Z2Vdt1113tr1GhFOE5NA0gZ0+J6EzxzAmdmqAtJqpyQZEfyOSeWdo7HfNz38dllGSgeofWAbnlIKNk8rsdQdl3PzuKsskmm1h/6zekyNmdCi79QLLgHRg4V3dhLmgMMUtx9J9fKipjQXOoXvHntOd8MZZ2jlUu3ZJyS9UfoXJI1eNyfe6ZE/bx4Pq2Un+s9c0c75L8u88cxcf1GTPt4/56sBI2o/h5Sbo5n/N93C+nnNjy2yoESq5mmtW/I1BmdfENG2+DnS6aKB5B8StZfeG7nUQ08NVF8rfeeqs5++yz+xGGKfhKKjHvJjtVSXevWtYCxXuergXQoF9Ewi4772L+8Ic/mPPOO888+clPnjpq4VSyVlT4gWiokQ5VrJEApd8pau4cO5IlgcBtt91mvvKVr5hLL73UfPKTnzQvfvGLh9cqZMohK1C6PFmRNnfO8NobtXOUxqikUffFRiiQ8JlLIz1KT6PDXEcwpqzjqRHhkfpkaLcvj0H/m5ljp07+6le/MnvvvbfdxWvjTTYebEbR2RAUov4zQ2Wf8jf1z1h5ekHDJH08uqNWqiwL6+yJdHzMhI8HxEhwJNyvV3IivHuvghsWxHzcTzPFvpsiO7RxyAjtQVZYhYLcCdcrE/Hxrnwe1z7uC5BQXd75XrGP+++H314wxauwhmz/MgRK+2VUbqEzxUsCSz0BfWh9QibYm9Jb2k0vkUbtwAMONHfeeaf5/Jmft0G49OraxsgPfmI9qbHGLiZKUo1jKnAYtUerY6MNuASLkr8r/+NKGzAee+yx5vVveL1Zbu5yS6fcxHreYqWW6mXOjWSYwfoX+ch2tE9Y6Qn2nBTZZWyDDTYwe354T7tmRU+c73daC/W0hhr5QJAiayLkM7Q5QCogzgV0seA5xCsX3OSeFQrgckGd36C65Rv6u3t9yt6M8NYd22QU5dprrzW77bab2Xfffe0uXvaQ0G7Hth7TOD5e+u74ZVLCO8e8wMen7OqXukeDk1If9wPZXFCfCKiiFfOy9nE/YPPf7VA9GhKApfV4SAzE3pvQtaXMZ8LHUwH1CG1nf0tOAE6nj9e8x9PBfBL1eKpe8dnlnlceUXHlDBNAoMxwAUz08fKiam9Et/DWnlfibgc8QiUrAbsEqjLFSU43P/OsMweL5JfrpjiVNmw5gVITpJYGWaXXdc92D8UTMSAB/11332UPbvybv/kbc+aZZ9oRBfspbWhrmMcqVycfuqhaR0Eefuhhu0bmVa96ldn9Q7sP1gctt9zw1L5SIeVfF7vP7bUqbdQK8jbFBUKBp/e8KYv7S3nHAq1QsFXq47EXOuKHfVnK+9ptJ/yb635j3v/+91tRLLt5BadqjsM8JzRSzHP3jiJQlFko7ZyflQiUVL1S8w7XvkPuc3Pc/PKs8fFRBMq4Pp4TPT7zTP6Cr81M+XjHZuR6JdUZ4QtD5TiuQGmg7cyOfI3iAyV1OQJlomFkS4khUFoqjTFtWfzo4n5HJ53ilUwy1gB4PcW6cHzfffY199xzjznrrLP6ZJOHNbqNYCyQyAWJ4wa1scAg0cuiU320gZLdvI444ghz5ZVXmm9/+9t2owAZnRLx5y6a76GUiqJUQ+YHEF0QoqLETkWT7YfnDNbDPPTwQ3aESxZVb7TRRgP9JDu5qTiNCQ/PQdzpdu4uYYMEnYtzgeOoDWaq98s9wMzdKnZSvCPMs69lrhxTPq5nZMydY9eLyYYIN910kxUoBx18kNlk403stD57kGNsp7ZaH4/15oYy6k71HCVgzLGJiZIcdDfdWLCcqju8Oq7q3S31t5hAmbSP5wSKz7Km/PVevxxrmIdEYIkvlVzj5j3GO3aNk7dejIzyzNZ9PFf+7u8l+S9pk3M+3u2WmZ1Om7Mt1A6lnp2rV/i9KQIIlKaKYzxjZJth7YWVNSNyAnVyznpOoHTmSOC0YOECe5r5gw8+aE4//fR+GpG9xBcffm9z6JqSrIYaQb/BzAXCNcHbEmMeXfToYFFytxDeCr25y9mRk2984xvmgAMOsKfL91xLKvRcJRtqQJ1g3P6sCyG7YLffaWzOHPPoI4/aEZPf//739jDNz33uc+aJT3zilAXZ1oxMY9qfx9EdBNmXr3uvW56+7bXBW2mw5IujUHBR4wuBRkwFWc/b99tYUJwLUBK+bqfhzZnbL0SXcv3f3/5vf5L8WzZ/ixUuMmo3NBpa4nehhrpGEISYp8pX81lYr9gYRXYu6z7BM3xidcBsEijT7ePuOxh7T7Qu73aKG9vHHysCZbrrlVofr2k7c+1jiZDw66ZJ1Sslzy551ihtJwKlJLqaFdcgUGZFMRUaKRWWnNOxeHG417W0MvJecAmQJE3ZOUoWyZ/1hbPslC8J4u3aBL8Xo6aSjWUtF/SVBsKlAqW7TtcCiDCRuf+2Z83MMf/6r/9qzjjjDLP99tvb9QFyna7xGQr8c0VVEbxNSUoOkey4SzAnU9CkDHStjAiVH/3oR+acc84x5557bi+0gialgle3PEMCJDUaU1ouvuDxn5PjGLp/HIGS8hP150kLFCddHaWUP2+88UY7giJiWASKFSayI5/uBFYqCksESq4xD73LubIZ08eHkp+0QPHrFT/9Ev8tuUYzUSMIQ1xLBGFMoITeqZg9tT5eKlBC9Xgp89IA1vfhUkHollHps3o17RRWShSmyt9l7tapofq1lLdbL5aIhNKYICYUYvVwrl5x06v1cf+Z/rNqnp2ry/h9RgkgUGYU/4Qfvrg7aFDOQXl00WAb3NQnFYh2lYCdSNQdCCi989JL/9WvfrWf4hSd4uUFXyMdHFWCJ9U4aB66Xtq+hzYW9Dh51hESzftFF11kPv7xj5tNN9vUHLD/Af26gGC+cqKowGab9UhF2weqzu8a4Eow+653vcv+L7baBf16+KTT8MXs9rc2DhZBKOhw22s9QNId9YmVZWmwkuBhk84JjFBg4QYoufRD9k/Kx7vDP0Vsynv7xz/+0bz97W+3B6NuseUW/cYHsbLRKYk2C6XM/fzmfNbPf+76MX0863f+jlEldUXNNRn7++mPJbzVP0uC4FRwNZt9vIR9ql5xp3eWMI8Jo5Adj1fm0+Hjbr1SI+T9utgvJ1+0xepreSa7eJW8bbPiGgTKrCimQiOd+eKyi5cVKLlKoiCQsMGvWWIOOfgQe6r6OeeeY3vt3akpUyx0A8+UICjMWvSynP3ujbE1DCkbunu++93vmosvvtisueaa9gA9CSZlXUAykMpVshPs6XFPnP/f//1fu/WwCKonPOEJZqWVV7L2yvoGGQ2yu0KN88kIlKRYyD03F1jU9grmRHjOnoxvJA/oK0nbez/lvZKDODfeeGNzwIEH2DVF/cYNOVti/lZih/eeDN1SMhKjN5QGErU2yfWub+R8cJT0QwxG8bdRnl1Sj40jUEaxSZmHevdHTa/Eh5cFc59lzTOn08dd5svKx+WZo7zjtT6wLHwcgVJbKk1fj0BpungqjXMEirsbVTSVUPDmV4rdv2VNi/To3nXXXXY9hlRoya1nfYESqwQrsxi8PFGRS+Auvco6mqTToYpGdJwK9YorrjCnnnqqWXvttc1hhx1mRACusOIKYetLAwllMqGGyC7a7xZbn3zyyeZ3v/ud/fdRRx5lnvikJ1pRKR+5LiquSsqjxt5SUZgKGCbdsNXYn+BRdJZMjmdni46OSNncfPPNdgTl4EMOtkLFfrpthrN+q+l1u4LFRuFyZiXPlHHFQjYhZ43amHXAlJHDCZVjbZ0y5fpSHy8JzlOMSuuVCYryifh4iY+4PlXScaPM9fys0me417nvirvpRuCaKcmXtJ1j2BTa7n+U5LL3lL5DJaxyDysRhaU+7radTPHKkZ+1vyNQZm3RBQzvpnhJQC7rEbJTvAryrotYJYA69JBD7RqUz3/+8/3J1tEtjF2BUtv4FNgVChJCwZgIKxk16ANyFXGxBikQfAmDyy+/3Bx11FHmla98pTnuuOMG61Nk8bJMNxj34ydR2mg4zxUbJbiVdTG6I41saPDxj33cvPa1rzWbbbbZ0EGO2UA3lye/fP1GPTSdpXQqhd/4u0FbrAHL2ev/HmJeW5QBHy+aIueWW7cAXndlkz9lBOxtb3ubOfLII225VYvJUv+JdEb05oV6ims56/UT8PHgBg8pPxzV1pL7RqnfQkI7912JLbFrpsvHuy3sxzEtem9peZZ0Wvh1+XTXK7FRiAnUK5ZXbTqlBRRjPtt8XH2CKV6lJd/8dQiU5ouowkARKF3joQIluZe7X+mFAi6Z3tWt4fjwhz9sZMvdL3zhC4Mtbud2BzXGTHQDoNKgqSK7VZeO0vB1D5D8y0nysknA/FXmm0996lNm/srzB9PcYmfMpIzzA78JBG8iTqQBs6Mj8+aZRYsXWQElZSXTvN79nnf3AkbOTZFDHqftU1vWgZ616gXhJbw1YJkA7/5xno/XChTdyUrXjsh7e8MNN5j3vOc95qMf/agdQdF1YMJkaGMGN8+1zAO8ik68LnUaX6BOinlIVE1X4JbK6wR4R0epRhHhuQ6Bcez1fXw6Bco0M5+1Pj6dAqWk/S597/3rYqMm0+HjWr8jUEYtrebuQ6A0VyRjGFQ7xSsnUBxTZEqTnIMiAkWmeNlteE16BKFvDLTnaqYCCbfnLGdLpNdIxMh73/tec8stt9itfN/wxjf0279OKbFc5RvrmR6Djy6Sl3VBdirXnIFY/dEPf2S+9KUvmXe84x1m8y02t6NJY4+e5Fw0JAZTvXSaXiyIdZ8XY5RiHgreJtXgjynC3W129X25/vrrzY477mjP3pGNDvT8k+T7VirAcyItVLaxnuEaURgr45wvpYRU7l0eIe3iW2p8PMS81F9DIjRXRrGgsDhz3oXuqPM4QmfU5+t9NT4eepbeH2KPj08lVss7NuKS89dxfdwvuzHa0XFdlPsnSwCBMlmeM5qaPahxziAA1fM7hnr5S1/cwOFsspZDenT/9Kc/2YA3d0Cjbo2qf8rC3xVXXNHuSGSnrMicerHz0UV2LYuO/Mj3esikBm/2bBc92EmmZnUVoQZ0/XXdtK1+3nR3nf9MPU9iaLRp+Xl2EfkKK6zQb+uqazr0z1tuvsWe7L3uuuuaT3ziE30+ZLtfPbBxqOe/NAh298oPzal2G9TSAL27TvIuU4Z22mknO0XtH//xHwdTvURciooRnN00o+gUmlBwWdJ4hXq7Y41VTtSVvlklPt49y/WvoekTpQFerFwqgk9fxItNslOebDO83/77mU032dS+H8Fzd1JBmAbFqeDAt3/UMhiFuT/FsoT5KL2xJdNuUuWYy1urPt6Vf9THff+orFeym6+Egs5cR0Gp+CkJhEOdQG5HVWl9UiOsp7Neyb2boc6dHG/XB1J+Po6Pj8o89955/jU0U4QRlFrvbvZ6BEqzRTOCYU4l1u/ipZVQ5QvfP727T4SOjKBIuieddJLtpZepRKlthkVo6Gnn9hwHXbPRTUXyz3aQ692RGXvWx6LF/YnoelidBpP9aECXbxVjGnzLNCcrfmTb2y4Q1wMY9ewWu2i+Ez3unzoiocJDF5gLg6uuusr2bm+wwQb9+gAN9lVwWX6lzJ2GLXpYXa6hjARvduqXMeYXV/3CfObTn7GHOK6y6iqWa59kt7B+qCxjQYA/GpVy05JAQjnlGuCSh1lLKQAAIABJREFU16GS91CSscY8VY4lwlEfkgi++k6Ebuvc22+73bzpTW8yRx99tNliiy2Wbh3cifokCpd5jOkkg7dK5n0gkRstK+nRzj07J6JjgVetj7s+kmK+LH08JFBTzGsFSswJU8xTgW4t89T7WlIeJfVJrs710wiV7wzWK9a8Sfi4H0O05OMhP0eg1Hh309ciUJounjrj3BGUfg2KOw0r10D6gYvzbxEmsovXAw88YE797Kk26LeL8CMNm/bK20B/8ZKhc0N0hMSOlixeZLcrtocOzpnbn5it05DsgYidyNDgXdKT+0QU2EXhjvDR3cv0z6Ad3Zoay2j5ef05L/JM+U9HVuTZcqr3Wk9dy6y6yqrWDlmLIoGjjCTJTks7vntHK9rkvBEVOMneeLdIQ4Gi2yjmGjw3rUzv8qOLHjU777SzOf4Tx5unPvWpNs8qznRamF1P4/d4lfTChRrqXABR59r5q1MsfeYxrrmAPhWQjBgsu6fE6+Gb//Pf/2N23XVXs88++5itttrK+mh2q+FSMTgdgjBVr4zi4zFRGPPxcYJl/1mlojMUiOc45OrfnJfX+HgocEuV/aQESioPIbY1Zdqqj+e4zkC9MiROxvHx1L1+WY86WhJqE2P+67aPsWsQKLmaZNb8jkCZNUWVN9QGO920HQ2+p1RUuQon0Msmgaz8f/jhh9vA/OyzzzayO5YETtFdrJypWjK9S8SMTKGSaV5i4n333mdWf+LqA/M6EdMH+J2NKrLkWcsvv7yRXankebLo226nu2SJDdxkRy07Das7wEunlencfTt1a8UV7PQyuVanfN15x53WnpVWWsnat2DhArNwwUI7wiDPloBdBJC9Xn5fsMBOAbvpppvsepSHHnrIfPaznzWvetWr+nyIcFp+XuCckVzAnvvdr5hTwbJTxpIf3c1tu+22M1/84hfNk578pH5alzJUoTZlBCfWI58KyFM9pSk3nkQDF+KUCxBygWNJ8JYTKKF8ywGNstHCcoN1QyIUH3n0EXPVL66y4kT+3+6t2w125JN3rXu3gwhd5rn8+AFBzfW58tPfc+I698xJjKBEmNuvQ+9bSpzH3rdS0ZCvvuuvKKkzSu0r8XGfW6nFfn2ggWXIttJ6Jec/M+XjLqOcjSXMR6xXZtzHZ6IuV94IlNI3s/nrECjNF1GFgTJFpDvFW9d8DAX9qSA31Ih0DYkETyIS9tprLysyzjrrrMGIR2QXLxUctq7uRiVu/L8bzdlfPtuOwsjvcojg+973PvP0Zzx9MMfezLHp6QJvHcnoT0E3xvz3f/+3uf32280b3vAGe60diZk3uFfPNxG7ZDSjn7olAkhPNu/WvEgQ+C/n/ov5y1/+YkXGpptuakWGpCU2yo5XkuY111xjXvayl1lxZNeZaIC4xJjLfnqZ+fznPm+5nP//nj8YJRKbZERIuPhDSwHhN1SyuWAj11BFeiKFtQgsYXzggQea17zmNWbDDTc0T3rSk6xw0Sk3/SJ7HUVJBZoZsTS0rqLzoexucjUNe+krkWKeK4+SYKy0tz1mbzelq19T1W0VfeONN5oddtjBHHvssbasxP90VC/YIeDbkQuM/PIrvT7HPScqpsnHc2b1v8d663MjH4EHPC59vOSdiAm5mvc7F7g7wW+2Xsn5XLHzdBfW+LgKMf8ZNXV57toU71LmkWfMCh/3fVLeZQRKrVc3ez0CpdmiqTdsyaJuV605xo4ESGAztGNTbjF26JFdL68Ik7333ts8/PDD5ktf/lJ8Bys3sO3WmojIkFGHd77jneaCCy4wDz38kNll511swPz617/e3iEHC0rQLCMT8rnnnnvsYnzZzUgOh3z+859vT7EX4fGc5z7HCgD5XRaAH3rooWb+/Pn9fZ868VPmn/f4Z7PmWmsOtkjuDrlT8SMiRMTJzrvsbB568CHz1re+1Z5zIqy+9c1v2dO77777bvvsE0860bzohS8yP770x+Y167zG3H3P3Ua26f2rv/or85nPfMaOoNxw4w1DIxK2zpTRnC7w8RfxZ0s21/scKaehr7tGR0aYRCuJaPrjH/9ojjv2OHP11Vfbhf6yjmbV1VbtR7CkJ7/fMUoP+nMT9Rv7lho2rzfWMq85xG1c5rlAKBbYdN+riBbcsouXiPd9993XbLvdtks3hVgyEMFTPpUCZco6kFEFisN8Jn08umA7I0KHglsNemebj3edQNk6ZRLBcknAG2IeEhRuD7v37kbX7gVGCWMCJbjWaRQ/D/l4N1K/TJj7bHJix2M0ZZOE2DS5QP1UK1AmUq+E6vGUj4fyg0Apcs3ZcBECZTaUUqmNsu65EyfSY+4GnKVJ2HbMPYW6qwAWPLzAjn5I4P6FL37BCgW77sKvrLteYR1F0XMbbvrDTXZ74q233tqmL9PEZEes17/h9ebwww43z3jGM+wUKplutcsHdrFTtnbZZRfzohe9yLz73e82z3jmM8x5XznP/OxnPzOfOfkz5ktf/JL505//ZEc47r3nXvO+97/PChk5N+Kcs88xO++8s/nmN79p1lxzzeHRlCVLzImfOtGeM/HkJz95EJzL+RLLLWfuvfdeu3vS+eefbznus/c+Zv8D9jfPfMYz7eGU66+/vg3yZR3OVltvZf540x/tmRW//e1vzQte8AKbF0lr3nLzanCXL6b3xF//kMTolzZQbrnKd1/+8pfNj370I9tL/9znPteOEMlHbO93TJNNCrqRo2DPfS5ADfVYx0YdKoPsKSct1xAftVcyFCzEguBYoOs3qJ3d9p3r1j/JSfLbbLONOeyww8xb3vKWfhrYUBkEdtqzSYX45pjngiA3MI0Fujn+ozAPib6U6Agxj70brr0l13gjsVPePf3CDbxT3PzrQvxKyiXFvYa5zyA1Ohji5YuH1LMLeftnBE0781wnw0z5uPvOVdYr2TbCy1M/28Bt13P1uOvnufonJbDGEZBuujV+nytTfp9RAgiUGcU/2YfbymWJsYu2ZerRyiuvXP8Ar2dLe1Ekvf33398G8Wd87ozB9KDF3cFxgWDJrejEHlm7cskll5grr7zSrLveuubBBx40L33pS23QL0JFeoxF9Nx5551WJMhUqV/85y/sQYP2YMT5880VV1xhvvrVr5rTTj/NbLP1NlZIyIGDN//5ZrPWWmuZ73//+3akZtfddjXHHnOsnc600cYb9SeoCxsJuD990qftM5/7vOfaoHD33Xc3J554ok1r2222taM80lN98MEH217sNdZYwwqTT3/603bkZPsdtjerr766XTPwsY99zFx88cV29Odr53/NrLD8Cv2aj2L4sQo11avvMw8Fvt53KhpVgH7ve9+zo0CSr7954d/Y9TVa3nYr4iVLjCyuF9ES3F1MM5gLgEONUi4gijVWocCuJNgracAyz8z2uI8SSHTP1J3nxD/lrJ2tt9rafOSwj5gtNh/exSsozEoCq5Ie61EChFInn04fd8WB65OxPI8awKQC85SPawBXKsJr/TlWBrXM1RcDHVRDj6gVKBFRnnWdZVmvZI0puKCGt+MTwdEe/3Ex5q6IDf29wOxg2cZEh1+Ppnx6XIFdYnuI+ajvd8nzuGaZEkCgLFPc0/ywbgRFniILyldeaXyBoj2yIjI+9KEP9VO8JDiPBUv9tKruPBYJbmWk4etf/7pZZf4q5tprrzWvfOUrzdprr23WW289O73r6U9/ul1fIoH/O9/5TjvdSqZ17bfvfnaUZP0N1jff+fZ3zE9/+lNzwgknmFNPPdXcd9995q//+q/Nz3/+c3PSp08yd9x+h+1xFqEiWwCLIJIRFFmroustHl7wsJFtXGWO/6WXXmpOOeUUc91119l1NTLas/5665srfnaFHcERQXbAAQfYXa9EPMnOSquuuqo54ZMn2Cl0ImhkQfP2229vR2wOOvggKxCrT5cfsWHrvUkDmpLeZWeanzCWUanTTjvNTp/bbLPN7FkpUga62F9PMQ+eYO4GHn4PaknQFLsnFaD5jd4ojeAovEPiIyYK3cZd7wv1rLsBYXcuiPiZ+LFMOxSBvMkmmwyLw0kwr2WYsL24RhuFeSj4KfHxAubW7pJAZhK8RxEorr+F7i8BH8pfSoTHnhljnhPGoXdzWTGPPbu042NZ1SsxEVYjUEpEQom/+OWfuydUj5SOoNSWT0l7oteU+Fgub/zeBAEEShPFMBkjdNRCgmuZhrTKKqv0BwjWPCE0xUvWoOy+2+42kP3e97/Xbx2sC3z79L0eYQ1wpSdeRk1k5y6xTUSLTOdSAXTeeefZwF6EgwTOEqTJaIgIEJmTv84665i77r7LLviWbX/FRgmu77v/PrPT+3eyu3PJ55pfXWO+8Y1v2HTWfsnadhpav3VutyZBdkUSwXT2OWeb5zz7OXYtyuAcyCVW1Lz5TW+2o1A//OEPzQtf+ELz1y/4a3PrLbdawSJbDMvIiy6K19EqEUAyTWywjn5OfHezUEHUBm+hADgUcPmNsfccuxPbvHlWjIkAkdGpiy+62Aqx1/3d65aOPOmamlSjuSwFSihfNb3/o/B2+aaCilRPZyCQ6HfxWrR0N69r/79rbWfAIYceYg9qDL2Ptihqmfu2xf7tl/NMCJRRfNwPmHN2lwQyIcYpAe0HSaOK8HF9PCbAcu9JSHSMI1BKA3DX5yYhCmsD4JCvjBqwx+rJXN0fqjv0nsp6pX/UqD5eEjAgUEoocc0YBBAoY8Br7Va7SH7uYEcrCZztInlnsXaRvW5FrX+fY+x2vjIVSqY6ffd73+13xupHCwINgh4W6W6lKuJAphLZul8XMps5dmRGtvyV0Q7/PBLdsUvukZEbvU9Fhd39qzvQ0T1YUW3T7/zDGfUgyP6AR1mLMm85a9sD9z8w2M5Y1mEsXmynttk1Ly99mf1dp0BJmnoy/eCHgUCp+pQEzCUNbiiQiPRyCkN7MGZ3gKaOMolwkxEt+fdHPvKRwZkp/uLsLs3QIsop56jEAvtYIKfXlwZSuetyQYEfGPl2uUFKSY9wJpAILerV6V3qS3fccYfdPOLIo440sjW0imx3N7rBC9QZGwuu3GvcfIYCi9i1/n2j8HZ9wC+PWABbkjff5ohAmcK84vXUtUFDo8UhgRJ5z7ROGCqvUh+vua7Uz0t4p7iG3gfv+nF426Rku/xuRHFiPl7KskR8xir3mno8Va+E0qmtV2JplKSdGmXSvMc6v0pHUKazXql4v6vaaS5e5gQQKMsc+fQ9cNEjg5PTbZAvwkQC+tCuPykTHFHSNxbdYuk9PrSHHf348tlfHrS73TNCC3Pdwxjl2v60bCdY0VPX3S2C3cMa7cnmOiWps8ttuOwC7u60eREW/dkvsg5nUXd4oi7263Yjs9sQd9saazBthVR3YKMKEj1V3T0Zvt/y2DmVXgMXDR7lGjv9reaTa9hSjYrb8AYEig0WtLHvGkU3gFj4yEIrGGXKml2DYpZYjpdddpk990a2uZV1OE984hOniK/gri01wVssqCsJEkJiYVzmqR7MWEAREoWOj1uTtEfYXTektjr5kPdA+N9z9z12jdR+++9nNtl4E/sOq5AcWgs0iSDetTUlPlIBeAn3afTx/vGjCJRMD//YAmUSPu76Xglr37f8e0p66jP1yqABcBJ2OGYFSuY9m3K/8/4Ey9rnMyrzFnw8Vr7jCpSSMs/VqbG6LlaH5NJL+FCxm4fqFQRKMb7WL0SgtF5CFfb12wwbY0WKfOyIgDtkrumFhtEDQZPt1ZXAafESs8cee9hpV7I7lnyCJ8nXBDl+BZZrINzrQ5Vf7neXZaryrK2IcxW0G6S6/FNlG7GhHz3q7rUjOdLjqGLRTzPGOFBOkrY7miSBsazRkY0LZEcpFYw2OzKqIgLSDQ5yDVLs95QA8+4JiiLfb0M+HgpiYr2Afhml/CHG2y/zxHvhjqCIIJazeWQ3OtlBbqstt7JP0FPm+w4H/50OpZ96n1rw8VSAkqsLUu9yzg9D9/rlmAoIfV8qqVfG8fHQO1bi46H6JVbuk/DxFJcYo1A5V9RZg5ejS7z0fQ7cU1yvlLx3uTohVF/lRiZ9TjU+7r9nfv3m88ilPYG2c8qGI6P6OAIl9JY/Zr5DoDxmitIYO4LSTVHS08+HAtdYz0JkWFa3qLVTgebOtfPiZQ2KFSixMyZygVKoYY0FA7GKPiauloVA8RvagO1Tpj7Fgp9IQ6Xch0Y+nDQ0fRvYJkaxhh7r2xnofVfxI1tKywYA8hxZpyLi5Jhjjlm6O1k3ra1fOB9LO1V+NUGiyyniK9mdcGI95d33U0aaUvXCOD6uwUCXhr5bKvjkz9tuvc288Y1vtBsWyGJ5zduQjSWBUq1AketDQV7u/UwF3yP6eNB3cz6T8vFY8JyrE2sDw9JguSSY955d5eN+UBrbljrm56P4uB9kxoLuUD0dClAnXa/oOzMpH/fLMPC+FdcrOVZuOYXav1JR4afjv5+xtjX07pX4SE54eeJoXB+3ZlZOYHgMhYCPuawgUB5DRaqBq0zRkV5YXSTfZzHXGHuBoAbKeir7rh/c1dx6663mW9/+lr3Srr3QXnS9t6TS0oo91lNW03hHxNVEz8kINWyhBiGVn1jDEAkk+rUskTKTMhaBYrcAlilcoUY39MxE76SUt4qefmqLMXZK39133W323HPPfk3O0OhZaSARe9difhkKADJCI3vIW4C3fYx7MGXKnho/Lwgk9B2zZs2ZY3dPk/N1tthiCzvFTtag6LRBmZ5YNYKSqttCPea+QCnxcZ9njE8seCs99K6kXhlFoIQCr1CwHKuzStuPmIgLMZ+Ej3uB3zLxcZ9bTXAaYj7peqXgfbTFGRL2JW3nsvDxXNuZYx7rtKjp3JtEvRJrr0KdIaVtp7JBoJTWSs1fh0BpvojKDdRzUCTokUXdum5gKIXQPHj/EV5lrAvQd9ppJytQZBvfWO/+FGtTjW1OoKR6hXLBU65HKZZnv2fabRBSPW+aXijw8wPgwiINBc36neyIJh/ZWGDKFsAx0eYHLYHGStbjSHrasy/iVNYdyeYIcmimCBN7jazj8UdvRmEe4p0KcnNCrCsvHQ2q2bCgH7nSfJUIlZCtqcbeY+4eiimBkXC/4fc3mB133NHss88+VqCIKJnSE+tzywUmqbIf18cd5tGphhGfrxaGOd4FPl40JSgUKJX0LmfqUr8unoLFFyx+wOzlf8p6jUzdMq0+7vqRX06hfPl5G1dgPh583Gdcy2w6BEqovnPLP1b2uXely1uRj7v5qqm3C9tiLpsZAgiUmeE+PU+VheDdqIb0ePcCpSR4cS3yXnARPnLKu5zoLmeVXPLjS+xOVfY0+W5K2ZQM5Xo8U71ZsUo4ZOOkRlBylaw+O1fZ5n6vLflIz6sEslJx90IhFwCEGrKQmOo2ANApR7ImQkbJHnrwISuGJADtF2yHdtrRssvlM9eIpBrelADLPbfk95xtbhopP/d9PMBbRyd122r599VXX213zJNtrbfaaitbxsJ8aMRyOgSK6+OpclwWPh4rpxzv0iA1lL9Q8OZ/N4oIL8mLyzQmUmrr8ZSvT4ePl7xbqQ6G2mA79Lyaetz1AZ95bTnn8j4p3qG2MVKPW5NKeMfemVJ/q2HulnFJh1+Oq19nuXkpvZfrmiWAQGm2aEYwrNupSnpc7/rLXYPTzqX3VdYqaLdhKrgIVHR6jokETjKCIj3pclaI/Fs+/hSvfotIL4gcmkevWx97jb8+KxoAu0gijbi7/sOOKCW2/XV7ZkLP1vulku93T9LAsDs3RX/r86ctgt7TVZjuQvZgr7FXWQfnLnfX6O5lusOZa1vfg93x8UcS+nUrXoBrF8d3u4/5ZSXTjtR/tGz8NUha7prOEFt3+lSgDPupS47/2ra124Gs3wHOYe/+Ln8feq4eeihiPbSLXSfC+h3bAiMU7hS3omljgYax5yh+KDNH5s4ZmkqmO7/Z37qpTvLdv//7v9ud0/bee2+z/Q7b91t6R3fwCgUitcGbH6wl0rSjPt2nul5JBUyaqC++3O9j1WIoSAqlE+oYCQU5frCsPGoD11RgGntGII/KfIh3qtxDYisWvMV4l6Rf0tHkPrckYPYZ1zDPCYGYCCplHgvaY7zHZe4L15AfjitQloUIT/Hp2E/xcWWXYh56h3I+EKtD+L45AgiU5opkdINkFy8NhHqB4q8RcZP3RETwyd2UMAkiZQ3KLbfcYi688EJ7qYye6EiKBq4qhrQHXncQk8BLA0779247Xp1yYM/hWH6eTVe3KJbe+yk7hekUNV13EaqcvYz0z5VzVyQI7rYa1vNLJACXXmrtoe6Da286XC8MNKDs+Lm7MPVrCkSguNv7djZp3mQNiTzTFQyavg2qOwFkD1HsDoB0d2NzhaC7bsSWv7Ozl04hcq/p05ezUBYvsutYxG7lZEdNxIZuypGcpyN2yEeEgC0nvyesK4d+ComMsMmaCRE9riCQraEHqtEG3vrMofNttMFavKQX2G6+rG85wsPdeWxIkMkzZGey7iBKea7vg734dLbNnjKlQMVeJ/SnrNNxxGDv9+60vq4sVTxalnMGZ/oII/noWT9ioxxMKgeNysYEG220kT2EVFgNjVbGAj3/nQ417rEGPNVj6gWJQxs0xOqUUHBWIlDcwDgUoOnzUgu/U3nx7QoFrSFGofoylJ9S5qU2unVeqJLO1eO5333eoX9PB/OYEHGeNZTdSQiVGh/3t2jP2VX6u3+d39lWKi5L/SdWvsvCx91nh3zXKdNgp1wpU5cFa1CCodxs/BKBMhtLLWLz4ke706gXLbYHH8pJ7cm1IoUNl1QcEsjututu5k9/+tPgoEYJaLsA0h6EKAdEOqdh6wGRGjBqcCuHzrmBsIocCdiGDnaU4G3x4uFpZE5DLenL9RpgShAv09D0sEdXILm90+5UGWubk6bYrwddasAs/7aBpIwwyKGGXb41EBf7+/vcTQOWDISWPNsKDDvavqQ/b2TpgNZgqtzQiIQGtBLKd73u+gzl2i+M7wJ9nW6nIzU6wiXnnKy4wuAATLFVhY0GyypGVGSpWOtFRHegoxWKjiCzQm/x4Bwau7hb0hfB5YgHzZcrAnRKUy9sO6GhC8StAFpuIFTdjQJkVzrLshPFoVfACjz5TwSaCBMRop2/uesOrDieO9cePqplqnlTrpa7O/LRHR6nPjPEX/xItwLuhJyOLA6NKHa7n7kjXnpAptonNv3ud7+zi+SPO+64wRQvKTfh6p+vUxpg+EHCOAIlV1/mBEju91hA4ouKVFCt15YEo5pOaS9yrkMkFkTnyioVvIVsdK/PMc39ngoiA/ntA8kSwebamWMcYlfCrfS+0mDZ9cGa55cG06P4eMinfWHj+1BI6LisRhVCNT5eyzxWv+R8GIGSq5ln5e8IlFlZbGGj+4Cq672Wq7QHO3hHrqdPD0k0g4MP373ju+0i+eOPP96sPH9lm/bTn/50G3ivusqq5i9/+Ysd8RBxJB8RSDLNTBo0DV4lILv//vvtKe2y+Fp+t+soROB0Aa/2iOsIh36v53Do+gsNst305blDIyTdYY9yj/xvRwNk7Uw3KmFFlszv76as2fq0EyHydw3q7TNk8fiji2x+JfDVk9htkN6NCuiZMdojrjbLv0VAyfOtHV2vuHAVZhosa577EQ33wM0uwJXfZBRDRzX6UZtu62fd1MCuXZi7VOhZoblokVlhxRX6UQUdzZKDGld8wopWhOioihWI3SiIFWJd+bjT1fpF9Y8O2D7y6CNWYCgbuUfFi47c9GLMEXFS/jZYX25eXxaaL/WHXjx0gljFpdirIyo6KjEkVLqyFc5WuHRrp3QUS/OldkmebDl1I0nuLmnW92T3tK7MVKCq8LI+M3e5gXjuRpyEtyt2JF0VUe6IixVyc+eY6359nXnHO95hPnLYR8w2W29jv9Prhxb954Kn0gAkFTDFAszSQEKvq+n9jgVjuQCwZPRI007V+5JOadBbMpIVe2ZND3jO3tDvNcxDwW7Mf1Llk2tTQnaGRrB8v3HvK2E+iggv8Y1UwF3DuyUfd/OUq1NcRjnRUFKvxMrJ95PYuxJizghKqraYVb8hUGZVcaWNlSBIgi4NSiXIis6fj1X4kQpDerA//elPm3PPPdeOUti0jTG33Xab3c544cKF9n8dBXnKU55ixYzYImdprLnmmvY32V1s/vz5VpjccccdNg0JvlZeeeX+nA0NJOUeET0qKOR+ufbJT36yueuuuwbTjebNs+nLn7rbkdgj94kgkGfp/drbr1N4NDCVZ8tvcq2mIXZJgC9pyZbNkjcJTiXvIsB0hEpOX5fny7VrrLGG/V6ulT8ffPDB/vnyzF6cSCD/yCOWgYi1Zz3rWYPgvNshS9iJTZo/sUnEnNgieZeP2ql5kOfLgYqyMYLkRdKSv4u98pHniQ2yycFaa601OD1+4UJz33332eukLISX2CHPsVPeFi82YouwFHskDblPfpf8ye+SJ0lHBKceDqquJeWnIlL+lLzKM1TAKh9d6L/aaqtZe+0aqrvusvxEAGsaUv5i+z333GPt0UX7cr/YKHaJKBZb5DlSblrmKhDlPnmO3HPzzTdbm5/9nGf3h10KD2Hds+vWMEleJT21T0dIRNjdfffdlq3PW0SoKzyFi7wTcp3mUfhJfsSeVVdd1aZ1/vnnmx/84Af23KHtt9/evjeSlv3kRj1zQW8qCBvn3lxAMV3BW64XOVRl5oKimEAJsSthFmOeCrpy5RzKV0ngHmtCUoIslG5pvlP+5gewpT3zJc+uFSiuH+X8I9d2ltinXGLlXJpGrjxjv7s+nqtXSm2pYe6/t6XMS3wcgfKYiWoRKI+ZopTu2kHvvwQ0EtyttvpqvQBIZrOgMZQA7bfX/9Z897vfHfQOzzHmCSs+wQbCEvRJYCUBYj9Na8liO6oigaYGXhLASxDdT49abjkbrIlokc+aa61pRAhJEC3B+4MPPWhodvn3AAAgAElEQVTvfeD+B2xwKMGx9sjryISkJXmVIFkEhvxd7JGAW76TkR7pdVYBoz3d995zbz+iIUGi/C/pS4Cqf4q98lwJHiW4VoEif5d8SqAr/8s9EghrsC62y7US6EqwLNfLc8UuuVa+022gJeAVW+V+OyVvzhybBxU0+nz5XgSCflQU6JQquVfSlnzKc+VZKgTk2cJZ/i1pSFo6YiTX2vapW8gutkl+JWiW60UgiP2aP/lTvtdylvQkD5IfuVf+Lc+W3/VZYpPkQ5jIdyoghK8ICRVGkgcpb+Eh90geRZDJn2KPfCfXiO16j+ZDmevUP8mXlIcIASlP9RNJX66RZzzpSU/q3w+5XtJWISq+JLZKXlUwK3NJV54v6ejIjR056xhqGcpz5TrhIfcKV+Ei96iYl2t0dEQ4C0u5Ruzca6+9zLbbbjsochk905E/P6Bwg8BcT2OqIigNmDWNVFBREkikbOkCGGUaPJsiFOSV1OexaS5uwJzrSS4RXLmgK1dWpT3UfqDvl09JgNnZ2o/0uefThNqHkjRDfuIHxq4v+7xqfSjHO/TeuDaG8pRLcxw2y8rH3fphWft4jHmpGPXf5xKfQKCU1IKz4hoEyqwopjIjZZG8TuORIEdPA59ymGKqktIKwBve10WxOj3FDWr17/IcG2wtHsz/l97efv1Ftwjb1pXdAnd/HYUGzhp09ouxu4pcAlwdVeinvHRToOyUKDOYwqTrR3QUQIN4d0cz4aNTwwZ16GCnM51apaMyeq9ylWv7KWdz5/ZTxWRaj7XJ2THNCrE53ehFt55BAlPt1dcpWDryYKdU6XSk5ef1GxDodxoEa7502pxyc0eG5Dd5lnx0tMWOZj36iJ2CZAXPo4/YstIpc5ov4S7fy/0SjOt0JS1LDZQ10Nb1PxrIy/caiNvRj25BuD5P/ERGHnTURe+XdCVAt8Km8xE7AjTHWFskLTtdrJtCJc/R7yTvuv5I1/7osy0EZ4cwuVaeIXnT8rZp6S5b3ToWyYNMH9OpdMpS7Nc1MTq6o9PDNMCTqXs6BU3LS3nqMzW9XnTLuphFi6zQFOH7vOc9z45guc+Ysm1o9y73gbwbjBQEwMn7csFZqFoK1R8apHh1ir191EDFfbb/zFzwXJOvSFpBboUBcJR5jV1+/mOCKsa8VPyUCooU89p81TAv8fHupdFpuFofDPlfWRO79KoSLjm/rOESaZejZtekHfHboV21Qn7kP9wZFVlmPu7GMvp3BEqtNzd7PQKl2aKpN0wXyUt9LCMaEuRExUkoaHArKr9CcnrYtPJxe4zt351zMUI9n+4WwP2OVF1F76690IbDBmZOQ2ADu25hfoyOBqf9epXFi2wase1mdU6/pD3UQx14gI786E994OgEiTbm8ncY8xaUW8y69W63rkR3zRrqwXRs0KBWxY1vntrmbooQ5NUtqlcbdDqgOxVLg0a93+apW3iuf/fLWoWc/K6CSq/VZ1lB2J2bY0Wss8i+t99ZX+LeF8t33z45/qdrcOQ3FR7ulsz9YvqunFT4WYHtiFSXsTv1T8s3tGXzFB/vytruiNatPXF9UUWUu65HxbHLLxrIh4KEUKPtXpebXhEKvkqro5RAsRnSl6X7s0aglASFuby7NpTkKRcs53r9Y88I3VcbVLp5LRUosUAz9uxJMK/NV43ATAmUlAiL+WmNT8TKPtJ2Js8kyT03VQ6heyfAPNSG20eVMl/WPq4b3ixXm/kcfH6fKQIIlJkiPw3PlREU25u+ZLFZ8PAC20Od3cWrpoF1Axv9e6phDPUgRSqtod2OckFErgFLBW0x7t6Wwv1loYAqNKzvVtyBPA71KKUaFGdjgqGyS22p6jzbH8EZ6n13Ahp35MB+rVsBB7ZG7nfvcnarsoGma6uevu7lTYWHCtjentIeV4/10GGFmm/fL8W0TgD1AsVjZLPcCeAp4q57pitIXUGWEgtDQt1j0e/E1iXgPtf+3d2aOhZcjcIt9D6ME6Cl6q6YuJnEO1sTLOcCqdL6N2d3TGCl0p90/DQJ5rUCJVbvT1OwPJTspJnXCvJJ8M61cT7H2mfW+lhJvZJ7F1yba5+fex9T+fcFISMoOZqz5ncEyqwpqryhtve92xnJbgurn5rKIlcJ5dLK3e/bpBVP96f2JA+dsxASOjEcTuDs9/oHbwkJkMCFQz3joYRiNpY0pqFrUgFAqBfUTcP/u1u5B8pHg+peRJXwTgQ0uZ63ocA/MNfdHU3xtwcemqbhCpROlNh2PySyumuHbPPEYC8SfLEVEED+CGBQrHmMfBE+Rcy470JIVKSC7tC7nurpjKU1yV5Ptam0TsgFODGBkgquxw2YI7bnfHzKY10fyuUzX9Xnr6hlPgmBUupTOetztofqv5r3ZTp8vOTdjNmY45H6PfeOl6Ydaxfc+jn3Ps+Ej4eeiUApLfXmr0OgNF9EFQZKJdNVNLLQWubkDx3ulksqFsi6Qb8zjWuoJ7mr9N2pKvZxocZAv3cqRQ3Whg5L7Lbuze5cFBMMMXEQqtRyPYIhAeA+t6ah8Dl7oirEtX+UKx5yz/TEn03DFYLdFKc+UI4FyDlRGmq4AuUeDOpqghHnOb7QcEd0htae+L4R64lzA4xAfv2pW8GDCn1+np/1QrA7UyXq17FAPPf++u9bgX9ER4lC727J80vfxVJR7r9jqeCyRFi76ZX49TQIlJgAL9pxsaQMYnVEab1Xy7xEMGiaYzDvzSp5nuNfM+bjgXYu2CbmeKfqsFHqz9g76n0/jgjvmXdb37ttT4kLZ6/xfHzI1hIfyz6AC1oggEBpoRQmZIMNoszgAEMRKKuuturwtJHccyoESlSIOEFasoJzThfX4NLuVNQdduieG9FXbiVBUywAdSvyUSuw3DSrkmDYC6L6XvVUo+E3yIEGOhj0aJoRQdQH9bKw3zl9vjhQ8hvHXE+2CjFnI4G+wQ6VjzPC0Z+dEvPhlPCIBQB+Wcg6FifzdpGoTrvy/VrFXcduSgMcEyvumiM/WPYDbN/u1PtbErS5QWLsWbU+nqtT5PdQvZITKDlxFfNtt47IBW+l9UkojykBHrt+WTEfRaCkWMVEYeSdTbpESd1bU/axh7liLNLhYIs/Ntpa4te5ekX9K1ZPluYzVg+EBGeJr6baGr9Oqq2DlrWPh/LCCEqt9zZ7PQKl2aKpN2zRI4OTsSXYlB2D7La8EvB3p3UXp5jqpcxVbn7gERp5iIiFKVtc1lTgfqPcPXdISJUEcbFexlywU5J2aYDpB3UFzO36Bl1gXhK8dc+YIiJD+cwJDz/QSzRSQQSlDe04jaf/4JJAKRUYdFPK/J3C7C1+fjzfmDL6UxNUxIR2iHnu/fHTatzHLTcVkKX1SmhNV45Lptztz49FH3fz1fnxlKmtKfHj1DvLzMd9m9WGmACu8fFY2tNYjwdHVUMC36tzox16pfVeqv4IxQOxOiskxmqY564tyU9t3V4cGHHhsiaAQFnWxKfxebJIXnua5ZwPOZdEd7Oa8tjSoDPWELtBcEmF7afjVrqhhiAVtEZs1wBG/pSdmSTv8nfZdrj/hBouP/CdRCU5SqCfCmxjQVP3fXT6VKqyLu0BLanwY4FziZ/UCpSQPaPw9sVEyTvhBkAhn3YDB9/HAwFgckec1HsVCgT863OBeI2fT5K5/76F8pmzraQjpKZeqfVxL0Dss5BinstTjkuuPGPlnxlNyNru+/Rs8HH/3S5pdyfp4yXMc/7wWPfxmneopm5mBKXE22fFNQiUWVFMhUZ2BzVKsKoH6GmgXphCegvBWCBRO3oQu97/vqJSslOcuukzcu6E5F+2HJZRpLFGkEobkWLAgQtrAo9UT1co4I4F0X7jkBKipfbV9irHArIU85JAMlcWpfnxxVVK3GZGTXqTxvBxm0bJuxMKzENMcmJd75kp5ql6JSRqc2xG6Wzx8z5bfDzmA7k69bHq47l3Ah9fWkOM0haE6oqZajsRKLkWcNb8jkCZNUVVYKjOHzdzzIKFC2xwbufQR7aAjaYYapRTDVsoMEj1iucCCW1Mco2plwHdYlfW4MjmAHf95S57qvqznvWsYQYp2/yKdpRKNndPKlh0g+JUj16JKAz14sVGOibVKKXKrlR4lF7ncqxlXhOQpEZKSsROinmlj08RKSl/yTEZR6Dk0h7Hx0M+JM/Lvbex/PjfT4L5KEKl5J31RSg+Phw4p+rEnM/NRL2ifhuyzf+t5J3KtZ2jiPBYR8Rs8PGQ7TV1e0FYxSUzRwCBMnPsJ//kxYND8mTEQA5qnD9/vll+heXrRkViPfQ1jXpp4JMikKpkEhW5u1OSCpbgrk4ljYEbLJQEohpYxfJVI/JGyX8oEEvZHQucfftL854qz1LeyrzmmbWBR62Ph8p1FB/3A+xxyrik9pgu5rl0Y0FkbceHn8da5iFBM53Mc1zc/JR24LgCdCbqlRjDx3q9kivLx6uP59q4mfBxX9QjUEpah1lxDQJlVhRToZEyxavbVeiRhY8sFSc1L2xNYBhqPFO9hE5j16+ZcCqXKYvkY9nOBKQq0vTPoWRKGp5Q4F7CJdd7VZuf0mDKDSJCQbB/oKIT6EV3WnNtLcm76wuhQLTQhe1lNcHbKMxr8jNhH3dPtE/ullZjY21PbEwolTyzVNROQuTGnhV5P6Pn5+gBo7kdm0L5rwlEW/LxWCCZawtK6r5MPd6kj9fUK635uGd7qM6eskh+km1NiUgO8U11KMTaiJx/evkaihnUhso0al5brl22BBAoy5Y3T4MABCAAAQhAAAIQgAAEEgQQKLgH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gZYI/OY3vzE77LCDueaaa3qzjjrqKPP85z/fXH755eakk04yK620Utbkr3zlK+Zd73qX2XjjjY38/SlPeUr2npoLpit9Tde15YorrjDrrbdejXlTrj366KPtd4cddphluNlmm5kXvehF/XXy3Oc973ljP0cT/NnPfmY+9KEPma997Wv9czRvH/zgB60N8tl7773NM5/5TGuXfOS+9ddf3+g1fllLGueee25fpn6an/zkJ83hhx9uxGckTU1vuvxgrELhZghAAAKNEUCgNFYgmAMBCLRBQATKQw89ZEXIddddZzbaaCPzb//2bzZoPe2008x+++1XJFAkN6FAfJK5/Na3vmVe/OIXDwX6k0jfTVcCbPmMK1DuvPNOc8EFF5hddtmlN3FSacfy7OZDnq/ld8YZZ/QCybXLvUZslc873/nOKcmfeeaZZtttt7Xfu2muvfba5mlPe5otj49+9KP23htvvNFstdVWVtDE0ptEmZEGBCAAgccCAQTKY6EUyQMEIDBtBESoiECR4FI+Grzed9995r/+67+GAs5bbrllqKdejVKB8otf/MKOprz85S+318m/ZTRmtdVWM/fee6/ZbrvtrBDSkQrtlZdeeBFE0sv/qle9yrz2ta81r3jFK/o8xwSKjFZIL76MAkgv/k477WQDagmm999/fxs46zWSmD9aoOnKbyLW5Jl6/Yknnmguvvhis80225gLL7zQChd51r/8y7/YdF3b5dnCTb6X0ZFXv/rV5iUveYlN68gjj7TPlc/HP/5xK+ZOPvlks8Yaa9jr5RmS5iabbGL/7dov3+2xxx5m8803N+uss05UoLl8JB8yurH77rtboSTpyaiWK1CkzL///e9b3u7ffSdTgbLyyisH05Tr/bLx/WnaHJeEIQABCMxiAgiUWVx4mA4BCEw/gZBAkUBZgu6f//zntgdeBIyMYNxxxx22p9zvbXdHUHSqj4gQuUfT+vGPf2wzs+GGG9o0JPiWAFoEjQTUb3vb2+z3Dz74oBUx7pSjkEARu7/whS+YAw880Bx66KFmxx13tPeLINp1113NpZdeav+UaUrym4wO+aMw7jQvFU0S4MuogIgdHVkSO3//+9/boF+ete+++5qf/OQnve3y/TnnnGNZCSPJq/DTAP+iiy7qp3VpXkS8yUeExxFHHGFOPfVUI9e59mt6kqYKyJBHhESCTN/77Gc/248I+SMoko9jjz3W2usKVDd9tV8Ejk4JdNOUa91r5N/TPVo0/W8ET4AABCAw/QQQKNPPmCdAAAKzmEBsBEVGNDSoP//88+3ogXx0zYGbZRUoGpyLCJGPCAJ/upF8r4JH18DIiMvZZ59tTj/9dPMf//EfU0ZpQgJFAmEVAjqtSNKWEQx5rk6zSq2NCI2gSBo6GiIiQ0ZO3HUjEpD/7d/+rR0VkfU7avuVV15phZAILH12SqAIU+EkI0YqiES0uPbL6IeKwdT6Hp+P/FtGcY455hgrQvwRFMmjL87kO5ne564hccVHKE2dJqijXSLuxGdSYmoWvyqYDgEIQGBiBBAoE0NJQhCAwGORQIlAUUHhLvZ2WWgg644i5ASKBMP+Wg0VB/73bgCu9ooI0ZEHEUE6MuMG+DI6kwqY/bUb+tzrr7/e/PrXv7ZT3ESkqEARMaGjPTKCoutM3FEXyYNOn8qNoLijMiIkdKTFFViSXm7alM9Hn+8Kq9DaGLFbR5hCGyKo/SI8/TRd8an3TvdapMfi+0eeIACBxycBBMrjs9zJNQQgUEBARwp0HYS7ZuOb3/ymHdGQgF/Xd8h17giKjk746zLk0TLCsNZaa9l1GJ/73OfsSIosrpaPBP+6RkXXrMg1MpLg2uL39GuWdDqWuwZlt912M+95z3vM3/3d39k1LyeccIK55JJLjIxUSNrycW2P7eLlThN773vfa9N73eteZ97//vfbNPz1M7reRn6TEaGnPvWp5tZbb7XTy8QmeaaIJ9lpS9agHHTQQTZNl6nwk6lecr9r/3nnnWeOP/54O1Ijz1Xb3B3WQiNELhd3Fy/h4K53ia0pcrnruh3dtUv+rax1B7gvfvGLRkaQlHNsZ7ACl+QSCEAAAo8LAgiUx0Uxk0kIQAACUwmIAJP/X/jCF9ofZaTBX9/i3yXCxd9medJbA49aViJGQmuARk2P+yAAAQhAYGYIIFBmhjtPhQAEIDDjBPyzXkY550TTkJGN0rNhZjzjGAABCEAAAk0TQKA0XTwYBwEIQAACEIAABCAAgccXAQTK46u8yS0EIAABCEAAAhCAAASaJoBAabp4MA4CEGiJQGithXvquL/Tk1wvu0DpFri66N5dfB1axK0L1N3F1P6CfdliVw4S1IXdoZPOJ7U2ZBLp6FQwKU/ZAEB3PHMX4+sifWEiC9ndrYND30lastOWcNhggw2Cp72P4z8uc0nH3WJ4nHS5FwIQgAAE0gQQKHgIBCAAgQICqQXY7pkjflLuWRm6zaxcI4coyo5VcrCfHGTobqHrn42iwby/Fa78+5e//KV585vfXJCD8S/JbbubekLsrBYRcLp2RUTJ85//fHu6u572LmeU6Mc/9FC/n87F8S5ztS8kBsenSwoQgAAEIKAEECj4AgQgAIEMAQnM3YBZe/3dHvXYGRcaVK+88sp9Gu7f9WwUPUvlOc95Tn+dnDsiwboG6TGBIuePSNAs14q42X///e22vHvuuacdXRAh9LSnPc2cddZZ9nBCGW3QbXvlexFLEnzffffd9n+579vf/ra97mUve5k54IADzMknn2y3JJYDKXfeeWeblox4bL/99vZ6+V2FlLv4Xhbey0fOdZGPeyK92CaHN8phj/KR++TsFmEtW/O+733vs/bKR/jKFsCaR7FD+Qu7n//853YLZklLz2aRLZr1Gj2FXrZYvvfee812221ndywTe+TMEuHnbxMtz3WZixCSa2677baelfiCMBd7dIviPfbYw2y++eaWsZyRIiJMWIrtofNUeAEhAAEIQGCYAAIFj4AABCCQIeAGqbEpXRK8ykeDbU3S7fUXEaCno+sBgHKyugTHEqhrz7wG+DK64qaXGkHR7X/lfJFLL73UChMdtZAT2OUj6f/whz+0p7Or+NGRG/ldT56Xa0REzZ8/38gp6JrOGmusYYPx/fbbz94vn0022WRoq2L5TvMpf9cREjkQUoSAihj38EZ3hOjQQw+1AkMEyn333Wd22mmn/h6XpeRXznKR6WIiAuSZIpLk33Imi/xbDncUe2VURuyU/Evakk/56OGV8r1OFVMxpEIiNIIiZ98oKz0kUgSYPGvLLbc0999/v7VJToz3WfKyQQACEIBAngACJc+IKyAAgcc5AQlC9aTw2KnlsWlGblDtjizoegsJYOWARgmuNRgXQfDqV7/ajh5IkJ0bQZEpXrpOxD1lXYWFFJ+Mkhx44IHmpptusgG/rl+R36TnX4JuPUNE18WojSGB8oc//MGm+Y53vMM8+9nP7m10hYcIGhEckgcdqVAx4goZFWEq/uTQxkMOOcSur3G3PnZPnpf7V1llFSt6RAyI7TJCIYJIDo4UHkceeaSdAidiQqbR+VPnJA0ZfZGRFDkEU/IiIzEiFl2BoqMr7oiNz0rSkt9POeUU88///M/2jREbJH0RL+4hmI/z14nsQwACEMgSQKBkEXEBBCDweCcwqREU5RgK+CWQlqBXpgWpGPIXp4sdGvCLaHF/TwkUmTYmAbgIGRFDz3rWs4y/niMksNROnX7mjqBIAC+jFPKRUQn3o2s1JC8iYkQo+CMocr08M7UGRUY4xAa5X54nNm+22WZ2dEUEh4oeX6C85S1vsaM8Ml1MR49kBCUmUETkCHMZfdKRrdAIiubRZRUTrP73oTU4j/f3ivxDAAIQiBFAoOAbEIAABDIEYmtQXv7yl/c7UoXWoPi7ccnaCl2roNO5QutZJMCX69xdvNzgWNdz6O8ymrHDDjsYOSxR1ljI1KfzzjvPHH/88fY7sU2mZLknwLujOWeccYa58MIL+15/mfal6zdEHMhzJJ3jjjvOjmw885nPtKIkNq0ttgbF5aX5Ce3ipd/JCIoKN1nnIsJDRiLkI3zkI+trrr76avv33XbbzWy99dZ2REg+7hoUXSciacrfRajJ59e//rUdqREBJ+tL5KOjNv7OaVJm+p1cp7uMaXnJCIryuuaaa2w6IjpdO9xF/7x4EIAABCAQJoBAwTMgAAEIFBBI7dTlTgErSOoxc8n1119vp3YRdD9mipSMQAACEGiCAAKliWLACAhAYDYQqD0HZTbkaRQbdRRBd8waJQ3ugQAEIAABCMQIIFDwD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znYU88AABl/SURBVA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Pj/269jGgAAAIRh/l3Pxo46IIUH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AhTpSA9ep6fX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ygAAAR4CAYAAADt3fKIAAAgAElEQVR4Xux9B7hlRZF/vzc5MySBIWeRoCBBMYIgKCKCEcV1XVkQXRfWwB+JgsQBRcR1lKQkCQrqElxhRQkimSEpeQZngAFkGCYPzHv/r+p0nenTt7q7+txz37sP6/Lxzcy9ffp0/7q6qn5dXd09/f39/UY/ioAioAgoAoqAIqAIKAKKgCKgCHQBAj1KULpgFLQJioAioAgoAoqAIqAIKAKKgCKACChBUUFQBBQBRUARUAQUAUVAEVAEFIGuQUAJStcMhTZEEVAEFAFFQBFQBBQBRUARUASUoKgMKAKKgCKgCCgCioAioAgoAopA1yCgBKVrhkIboggoAoqAIqAIKAKKgCKgCCgCSlBUBhQBRUARUAQUAUVAEVAEFAFFoGsQUILSNUOhDVEEFAFFQBFQBBQBRUARUAQUASUoKgOKgCKgCCgCioAioAgoAoqAItA1CChB6Zqh0IYoAoqAIqAIKAKKgCKgCCgCioASFJUBRUARUAQUAUVAEVAEFAFFQBHoGgSUoHTNUGhDFAFFQBFQBBQBRUARUAQUAUVACYrKgCKgCCgCioAioAgoAoqAIqAIdA0CSlC6Zii0IYqAIqAIKAKKgCKgCCgCioAioARFZUARUAQUAUVAEVAEFAFFQBFQBLoGASUoXTMU2hBFQBFQBBQBRUARUAQUAUVAEVCCojKgCCgCioAioAgoAoqAIqAIKAJdg4ASlK4ZCm2IIqAIKAKKgCKgCCgCioAioAgoQVEZUAQUAUVAEVAEFAFFQBFQBBSBrkFACUrXDIU2RBFQBBQBRUARUAQUAUVAEVAElKCoDCgCioAioAgoAoqAIqAIKAKKQNcgoASla4ZCG6IIKAKKgCKgCCgCioAioAgoAkpQVAYUAUVAEVAEFAFFQBFQBBQBRaBrEFCC0jVDoQ1RBBQBRUARUAQUAUVAEVAEFAElKCoDioAioAgoAoqAIqAIKAKKgCLQNQgoQemaodCGKAKKgCKgCCgCioAioAgoAoqAEhSVAUVAEVAEFAFFQBFQBBQBRUAR6BoElKB0zVBoQxQBRUARUAQUAUVAEVAEFAFFQAmKyoAioAgoAoqAIqAIKAKKgCKgCHQNAkpQumYotCGKgCKgCCgCioAioAgoAoqAIqAERWVAEVAEFAFFQBFQBBQBRUARUAS6BgElKF0zFNoQRUARUAQUAUVAEVAEFAFFQBFQgqIyoAgoAoqAIqAIKAKKgCKgCCgCXYOAEpSuGQptiCKgCCgCioAioAgoAoqAIqAIKEFRGVAEFAFFQBFQBBQBRUARUAQUga5BQAlK1wyFNkQRUAQUAUVAEVAEFAFFQBFQBJSgqAwoAoqAIqAIKAKKgCKgCCgCikDXIKAEpWuGQhuiCCgCioAioAgoAoqAIqAIKAJKUFQGFAFFQBFQBBQBRUARUAQUAUWgaxBQgtI1Q6ENUQQUAUVAEVAEFAFFQBFQBBQBJSgqA4qAIqAIKAKKgCKgCCgCioAi0DUIKEHpmqHQhigCioAioAgoAoqAIqAIKAKKgBIUlQFFQBFQBBQBRUARUAQUAUVAEegaBJSgdM1QaEMUAUVAEVAEFAFFQBFQBBQBRUAJisqAIqAIKAKKgCKgCCgCioAioAh0DQJKULpmKLQhioAioAgoAoqAIqAIKAKKgCKgBEVlQBFQBBQBRUARUAQUAUVAEVAEugYBJShdMxTaEEVAEVAEFAFFQBFQBBQBRUARUIKiMqAIKAKKgCKgCCgCioAioAgoAl2DgBKUrhkKbYgioAgoAoqAIqAIKAKKgCKgCChBURlQBBQBRUARUAQUAUVAEVAEFIGuQUAJStcMhTZEEVAEFAFFQBFQBBQBRUARUASUoKgMKAKKgCKgCCgCioAioAgoAopA1yCgBKVrhkIboggoAoqAIqAIKAKKgCKgCCgCSlBUBhQBRUARUAQUAUVAEVAEFAFFoGsQUILSNUOhDVEEFAFFQBFQBBQBRUARUAQUASUoKgOKgCKgCCgCioAioAgoAoqAItA1CChB6Zqh0IYoAoqAIqAIKAKKgCKgCCgCioASlDeSDPRndiZVvsfWB+Xo7/QK91m3HPzeY0x/X7/p6fEe8uvgmmvr7e9PPM+9368v1j+/zbbdIgSpXkl/3AqleIca4fc5VZ+kT1K8oa4mMJfUQe9i5Eo0PnUw52Sc67Mz9m84GXcxaFjGK/O5rl4BEUzphcTcaXleotdy9Yo/L0N6wsO7bFun9EpTMt4pvRLDKTbx4bmB1CsBvdu1Mu6PlwSroWo7od292VZCH+hSBJSgdOnA1GpWSKlIHFl6oa/sQ8YoQVBKgyEwtqjYiQG55WOGvhNKNmZ4c5y3HLzpnf2O8yUx1Nw4uWOYEqAQfjFcBxJz10GWOMu5mPv45GLu4i+Q8aADNVRl3CdvKXmzeCWd8Jhecd8hwFykVzpBUDhsuPZyMp7SQSmcU44897uPee7cozpDspwibKn5nZrbOYtNOXp8MGQ8U69UFknUdhYLqQLd0M400mcHDgElKAOHdeff1ARB4VqZct7aXOkGRwIcOIy4xJRsiESl2hfrU8p4usZXulKXMqgpSYgp2FynJvAusWFzHaZOEJScsZPgksI29LukHZnOQ+VVIQIakpUmZI1z3FIOsPS9NZ23EhPJWLarV9woruqVuONWl5S4Qu7KeEhvcCRzoAmKdHGiXRlPzTUOo0znGvQ4VvPPajs5fZWJYV2Toc91HgElKJ3HeODekOsYM+XZFc6YAZGuSLnlQojkrMC16Syz4fjYSMVWGaUjHBifFsxjfZMSlJTRd4lXzGlokKAkV899HDnMc41PUzJOOEjnQhfIOPpXtCVKilu7jmoTMk6OYYqgNCnj/vhKnEtmjGvj7b5fOlahOczNZ9/ZDkWOUiRcgnmOHnfbJVkkaBLzVF+lc9iW64jtlODNEanY4kQ32M5Oyrhu8ZJ6JF1fTglK1w9RRgObjqBwq46cYQs5EtLoRI6z3ElHIkaiOKUeKp9LFGMOhcSRCJGImJOVgzln7Go4E0EDnqrLfX+qbMZ0waJSGQ8RFG6sU8Y3JEu+HHTCkUgtFPgOkXRO5ODuY87hFVv4eCPqlZTMcE5oHcxDDm+MmDYl4yGSlHLCpfpUgiFHiFTGWyUpgnltPV7HHqVknNPfSlBSqA2Z35WgDJmhEjS0CYLih0xdxyzHkfDaEl1ZDLW7g6tAJZqpVVrHke83XuJ+UwSFC1OTIZVgzo0ZrZ73Bqx2DuYNERSWEMTIx0A4yzS+sdXUkLPchIyHyGWGXCY1g4QQ+IQ1RQqlTiOHr99niYwHOol6pdtknBvTCLFu0SuhAc3BPDZnOb0llHFUS7mYx/R4iLS4GEj63QkZzyWF7epxfxHEYqC2M6LhONunBCVpEoZKASUoQ2WkJO3s8wqFDEPKaYi9K7XaxTk6qWdiznLOKnLIqeJWXFMOum8gQ06Uj1WALFSc8xQefp2S8pwz7zpKoTpT7Y84VmX0QbIq6xn7itFNtB1zlOw+6/Lv/qEKMTITkiH/+5iTlhr/FMFJzd/Y8y52IeLShIxz8sLNkxwZj8kg54SG5E2CwUDLeBOYp+TKxa9dPTlYekW6wCHRYVLMY7j6v4VkPERQpP2pg7cv5ynd365MxPQm13/J3O+U7ZT4AlJ9k9LH+ntXIKAEpSuGoZlG9C9njuaNVR1a8Yk9EzIiki7EnF3OEEvbJ3VOJW0MKTh/1VGyqsc5/77Sjzlk9LzbP6lBSinqUJ05mEuc5YAzIF4V9Bz3vuV9mBBaJoVyDguHW+g7f1xTmEscSnfcQxiRHHB4c23KdSRSsh7qh78SnaqnEzIecwxj451yCGMyz/WTm/OpRZ8QXlKH2U80l+AvnbMxfDqpV6QOfYqg5OpcCea2Tvb46tRYSh3mmO6RjG9Ml8cwk7RvkGxnFt7Uf2l/NIIilaquL6cEpeuHKKOBfgQl49GyqMRhduuVGrZIveWJUk4Z9o4Jem9oBSzDICWhSb0j11jGXpiDeQzvDPKD+LpbY2KOkcSZ5WQiRWA88lFWwRmi0Epi5PvgVhTumTqG2ukfGxFy5LU88taXcRoD1xmWEBTO2cx1nlXGqyhyeOQuqqQUC0cA2yWFKUc61aYQIcxxDN06pP1JyZ+UcObo1pBDL8EoVaYJPZ6JeYvtTBHcHMzrYpWaR52wnW6dSlBSkjpkfleCMmSGStDQ0MSPKQTfmEgVWB0lIzX2IUc710mtYzTJQMSMY2olJ4VNyHGnd6b6yYmCv4oa6of7jpAjkZKJEK70vTfOYERjK2buhZ6+o9/XV7BuKlO5/DNFaDlMXFz8o38DxMjdYlY0xoLoEAnOUWBnrBRb6TzslIzHxjjm0FKnU/3sNhnn5oukjTmkMDSmvlOa0pOh+R/TH6G+pMZyIPVKTK/GFhVCppHDMRZx4OoZarYzhGFKliVYpWRlMG2nEhSBgzj0iihBGXpjFm6xG0Gps4rlr9zmGgy3Za5CjBnHGP5SYxKpv+3ojEQp+05ZOwQlhXnKeUmRn5S8czIgNV4Bp5YICjj6vb0rlreIjGAkp98Yl4zAb+XvcMa/qf5O9fjl4N9QD/7eYwxsCYO/A7Gh34jw+MTIbRs8C+0u62LuGqhEoVzcUuPvjIHbVoSP7jXwE79TcuE7B1LHyndqU/IhdchjBCW3LyHHux29wulHKSnk7rTJXbmW6pW6ejwmD6kV7pAeD8zvlMiwl/b6esbHQzIWdaK+ycYGTvbjnuuEjPsYd5OMW/1UWSRycYnZiRjuTci4xQltxrCQkZQMvpbpJgSUoHTTaLTbFtfwcw6KRBHUndsSMhFyflMOnb8iH7p53lHueDJOnStl6/Y/5HB0CnPfyYutkDEr/pWbzQXGt8QzYIRcvDHi0GPM8uXLzfDhw838+fPNd0/4bunsDxs2zIwZM8aMGDHCjB03FsnJaquthgRi/PjxSCjg/wkTJuDz8B08A878GmusgfWOHTsWWz169GgkH1COIh3UFvgenoH/hw0fVjj/0K7Xl2PZkSNHFs/0GPP6a69jHUhkTH9JbIhU0XYxJBQ9veb111/HNsK/h48YXvaNyBj8RoQI3o14W9ID74A+9A5bQdaASFEbiZhhu6Hf/X0oy0TkSn/dOTyACFyZn2MLwXugjnK7m0ekoG4kZo48lX0FcmfbSGSs8qfFF8oQttBOwI9IYFsqrYtlPLtfTeqVWCQm5TCmGi7R434dUnLetB7nojvUtibxjpG9pvB238Hpch/jmgsFKT1emLEhbDsBJ93ilZrlQ+Z3JShDZqgEDfUd/dhKpcShFryyLBJb6eHa4ZbPJCgV5zpFADhFPlCGrZOOBI1fKqLiGz6JYUu1O4G56wwv71tubrv1NnP66aebyy67zMydO9e8/PLLZsmSJfh3cKgXLFiATvKsWbPMa6+9hr/Bv2fPno2O/wsvvIDfg6P9/PPPI+GBv7/66qtYDsgCERg3SgPfAckBMrN06VIkQaNGjTITJ040K620EhIfePeMGTPMeuutZ1ZeeWUzbtw4s9Zaa5nbb7/dbLvtttg+IEXwgWeIEE2ePBm/g2egbvgNyQCQkZJBFFEfIg3QTvhAGUr2h/bD86PHjDaLFi7C+qEP8B20lUgekAAgVvQn1elvncPve3uwLEWN4E8iU1Ae3g+/wwfxW/46EpQRI0dUZjxGnzyCQuSu7GJ/PxI0eN4/7peily245OqVXBknmW8nipSrV1LzqkmHOTU/23HSUyv2IV2e6r/v5HP2R4J5zJa0SxaceVsR0U7iXVePD4aMp97ZLTLeTjtydJOW7TgCSlA6DvEAviBEUCQGvh2jxilZblWNW8nnDJXU0KSIjW8Uc8vnDl0dQsgZbul7JatqudGTlHIXYkgr7UAsrvmfa8ytt95qpp4+tYgqLO/DaAVGESgKQf/2V+whSgDOr12tJ+caHGeIekAUBgNlFgt04u2WrmXLliGSr85/1SxZvATJwqJFi8yNN95ott56a7N48WIkNvAdtGXOnDlY5pVXXkGSBGRh4cKFSGSIaEA5IDUTJ000S5csNfAOegb6us466yCZAjICz8Hf4QPRGvo7ECYgSfPmzUPyBO2F3+jv8G/4OxCHkSOK5+D/cePHIYmBukaNHlXiMnLUSPw7kBzAdtJKk/BPaD9FT6A+KDestyBQELmCMoAfECHAcPSo0ZUtbbTlzh0rCkpSpAj+jdEdGB+IxvQUUSUkNnZMgltCJHLuyrhbvklH2W+HUMbxMUnZdua4/45ABJOFMjWXQ/hL9Uoo2sLVG2tLLoaS8nX7Tm2XLrhJbVVM1lXGq/OoXRlvd+wleknLDAgCSlAGBOYBegmnuEPKL2RcG5rclVO4uBWo1GpZzKj7/fQjIjmETDo0TeASMqwN1F3mLkC+RkjB11nl9A22My5cfg85bHT5HDj0P7vgZ+app54yJ554YpkXQqQCt0LBQ1ZOyy1ElphQhAAjI7CVCHJT+opcFtq+BCv3lMtREhSIIixfXhALU0QQ4D0Qdbnl5lvMHnvsgd+hAw//QZ1EekaOQPIBRIC2ZVEkgeqnrWNEnO69916z9tprG4isYISkrw/rgN+JsEBUhLavgTO/eNFiJAhLly1FsgXthQ9EnTD/pb/PzJwx08ycOdPsuOOOSDiATMGfQIBeeukljLQAgYDv8dnly5F4wZ9QN5ApiDgB4QIyBb/Bs0DCgJhA2yDKBL8BDsuWLiswhm2URAqHDSu32cE74P2AB5AnID4QPYI6V3/T6maH7Xcwm22+WSE1NkcARSZ0maJ0/tkLAomsDpiMc9tJfZ0qcZhznXaONOXqtYb0SkkwQ5GElF6RttuWC+qV1HskspSDiYQ4NEFQ3Dq4/Cbv95b7p3JkKxWBko6VBGsqI8U811cJ+QjS9+X0QcsOCgJKUAYF9g69NMdQNuUsc0ol1g5ntbtEIactXNlQZMYlYRJCFBuWdpVeChOpSOQqcQ6b3LZwhDCELSVS2sR3cHSPOeYYs+6665ovHfilFUnr1mFFR9jYnAybQE/OLJABigBgwjvkZEAEgCOkDC7kaCOZcbY8gSMO9YJzjhEYZ7UUnTFv9RTqgecx18Qm3YNDDsSA2nL97643W75lS7POuuuY15a9hg4+1F3mw/T2lEn3tD0LiIi7Ak/1UT4HQPzgAw+aZ555xuy5555lVMLNk4EytM0N/g7btMqtWfbgAdzWZYkY2vSeHvPrq39tNthgA7Plllui5FH+S0m8enswGkLRHYj24JD3FyTvxZdeRDID2/WgPiBLjz32GOYWHXnkkdVtXzGZlco9lZPO/w7LeDDxO7c/3axXaNxCmPtRhk7qcdI3g63HXb3nj3XuWObYzk7qcQ7boWw7c8chd85q+QFDQAnKgEE9AC+SEpRc4x1rekDJUsJyZfXNLesaN6lhCxjEch++v8IGvqazRaiy6ip9ZxPDlhqXHIXqY+AYkko+QsigpVYhuVVSxiko80x8g23Jgzsmxx17nNlmm23MPvvsU0lYr1y26LyD8jMwemETwcFZJge5EtVwsWX6RtuNKDLzytxXzBNPPGHe+ta3lk40RV8oubvcUgbJ6fYEseLlRSTAjeqQowpO+5ixYwrSYkkAkRlqN+WE4LYoyBUp9kdVIg1QFtoDbYE+P/P3ZzC6sv4G65dbqage96QyIio0Lkjuhg8rIkF2Cxj9Bu8FDCZMnGBWX231SrSEkvvLnBfYgkdJ+vYkNMTARngw92d5H9YBOUPnnHOOOeG7J5RRrkqCf85c8vWKHWeRjOMARLZfCSMBFRn3HDZ2lb9J51WCVdN6hcElqMcJY9+5jRFIn2Rm6pVYxJaFK0evSvCOja+LR05dIQxcveMv6g2U7YS7sriIfLfbzk6Mu3RMtVyjCChBaRTOQa4MFEdqtds3LH6THSevxfHnuhd7X8gRCMHklfcNUvAI1jqwMw4Q6/z4RpXDS4p5TLHTdhjrvAa71CTevlFl7gURyUBILuwxv1/72tfM7rvvbvb+6N4t0Ql8NEK6WqrmCFbkO4p+gLMOjv68V+eZv9z+F/PhD394Bdkg5hoybAnMgQzc+H83mp3fuTNueSpP0vLIB7dVpmVrnjMGQFKee/Y5s+aaa2K0B4lG5ofb+gftfeSRR8wqq65i1njTGitOE0vIp/tqOoUM+oQnmvUUhxzANr4fT/sx/puTHfEcDhFPbowyHfWKXpHOOynuTeiVmIxz80WgV1hH0+1TB/VKyyIRyXgD2/5ahiXUj4HS4+5R4aHttlxbUk51OzIeO75cKte+rHjEKtt2SmWcbFSGbtJTvOoManc+owSlO8elXqt8gsKszmDFsVX0pgiKhMyEyJH9vpLHQt/BlqBOGjapk0pt91dqY5h3myORQyBTBtQZS8oTIYf80EMPNQcdfJDZYostilIpJ4IrUwNvcozoaGFY7YdV/ttuu8186lOfKqMzSXkKtJdWl0FOr7jyCrPXh/fC/AyKorCTOETCPfwoSnTllVeaHXbYAU8Zo4hJPeVQ4E4Rpd//7+/NuuutazbffPPyRLFgMntExl3C8fRTT5tTTjnF/OQnPymG2eaxuJHLxglKpuPGyp8rW7XBZR7kSJbv6HHv8/WzMOLTUpVDkAeUoEj1SoZOEQ8Lt9ghxTw0Xv73qQhCKo+E2pOSD0m7XXvu6hCKfrjfwfHBbmRGDGqiYAzz2Pxs0HZWWqjHDDc1soNejxKUQR+C5hrQv9xTQG0SlLJlviKJNTlmdFKKPVRvyui0A6HUSKQcIc5Q5Bi20Ipxqm+uMyN1DAJGrfIqfyU41Y6AcQSH+Ctf+QrmJUyZMgVLtRjJjFXxykqd3w8GQ0qSh6Lw9yVLl5iXXnwJHf5y+woRXskYO++kk70g5+Suu+4y2223HZITPHYXPjkYejIO26YgMgHO/m677WY22WQTzCPJvtrHbYOzcn3HX+7AyAyQFGgn5MPQCV/RobZjheMAd55YEgIRlaefftqcdtppZtq0aeX37l0vJSbuuEkw76SMS+YCB0hsbNvUKVEZJ7mSYBhyAAcL838GPe6OD41RDt4pG+j/niJ57WCe0l8SOZf0vUnbCXUpQcmw1t1dVAlKd49PVusqBCXmrKYiKNyKcV1F4/agLkHJQsErnFLQIRIhdPajW6DqEpQ6ho0zJqnVq3ZwjT3rrCCC43rYYYeZ4447Dk97Krc/cc+HCLVTtrInXiDjlAdCp4rNe2UenmoFZKly8WEdEu5gDiQFCASQijpbsUJw/vm2P2PkCbCLkpPI+PsyCnkpcEwxbHmjSyyR/ATkJbV9g4jac88/Z47/zvHmRz/6UTnOJcYcvlLMO0VQ2pH/mF6JLTa0K+M5BKWd/nUr5iGHvCk93rSznCvjTROUdmRAajulET+pHs8heRwJT5G2djDRZwcUASUoAwp3h1/WZ+tPrUjHCEq7TWwqgpJavZG2M7TKw5EwzvjTe+o4+1KCIu1LzKlvgqA0hDlFLSiZGrZ3TT1tKt794UZP2ATcBN5ZhNA5UYy2nT333HPmlltuwS1e5dYu6ncmCccTr+ydLg89/JBZf7318aLH5JYxv4/MnIH2Qt1///vfzZS1pyBuQCKCWzRyHOZ+Y1588UU8XhjIFN3+TgcRBMXRd67tIQaU7P/kE0+aU0891fz0nJ9WquC2amaJfJPOckMyzuZN+Y6V6+xy45OSt5QzPhB6vF29knJycwQhVFdsQU240FQ2Q2I7U+OW0ycqm3Kqcxb3uknGuTnh4pOScZpDsf77cpHCss746DODgoASlEGBvUMvBYLiORHlSTSxVb2Y45tSMP6zTRAU29YWZ7ROcmWAoCTP2nf7lTJInKPArexISU7qfZyCb8qRcJ2qGGGLiDARD7oH4wtf+IL52c9/hiv04jyKFAYO5kEZx+tV7J0e9sSsZ2Y+Y2666SbzL//yL9iDyt781Ds9ZwKiQ3iiVl+/ufrqq80ee+5hxo4pLl5kT4xjVs9DeRpw+hUQEjgB7ZhjjylO8IrlXqUcYPtuOs0M7oLZdNNN8d4WOJq4crxyigi7ODh5LTNmzDAnfvdEPMmrcoqWOxfqONVNEZTIYgVF2MSaOeAsd0qvVE4U89/drXolpMfdo8jFgAsO00g5pqn57dtOytnw5UZaT6qcxFGnMlKC4mLu6gurC7NyUAZYxguFbDssxZzTLSk5yJE5LTuoCChBGVT4G345RVCcVYeW/cxSpRhblSIdQkmwIYdZSl7qrLJJjXRqhYZZFWZHJWVsJI5XSnEy76g4sFwbUu+N9T/VHh8IlwSl8EB/oih0wOcOMBdeeCHmJdAt7xVjxAEuqN89ojdqeO1pYtAeiHrAKVZwSSE5/JXEbc8wsqv/5OzbKAfkWVx5xZV4UtmkSZN4IpEp4/Be2C72//7f/zPf+c53zPgJ4/Hfw4fZ/BbJ3OIccuuo/N+N/4dHLcPWMcibieoJf357CwVutOeII44wP//5zwvSAzkqVgbK8WH0CneqVmU8B0vGXYIuwZvKM0Q0eLFkygS4xDKU4Jyax4yz5+qVmIyHtv0FtxtyCyWxPkr1uOu8xvQSNwZu+Sb0Sg7ett0+xux88xe1JLY6U69glVLMpbYz1YYU5qn5nRp7H6fU+KTmnP7eNQgoQemaoWigIU0QFM6poaZ5iqayqhcz5vS8v9rBkSApDE0r2XYNW1NKlnNuSEFL+8w4lJWVKRqHHEWe825bP96M3mPMF//1i+i0Bo1yBwkKySgQEzDMr8x7xUy/f7p573vfi28NRjtcx8Jbiaz6O8VWLLgHZeKkiXi8boosSUQcHBrADwjKSSedVFz6aAke+zw3loExg3ogDwdOHIMtXkDYKsQx1kA7thgls38HogcY/O1vfzNTp041F/zsAowqlZdU+o6131a3nf5Kb8q5ceeGOwebkPGYTpMS/5jzJu0bRRxyCUpIl3MkPLF2CJsAACAASURBVCLjQXkjMuKNX9ZBDrl6JaQrmlpocuQpSNpTjjvnUMdsp1QOOJxT5MDHK7BoIdYpMYIjwYV7UTu2M1afRNFqma5GQAlKVw9PZuNA+fhKLOVsxBSYr2g5RRpSLill5a8W5TjLvpKMKXhJOwiD2Opfyoi0o2RDRC30Tu5dMfzcfrlORQ7mdRyJfoP3dxx44IHmvPPOKwkBdx9Ii5jG+p4p43SLPGybgntFbr/9dvOJT3wCX9mybSpHxh0S8+Mf/9h87oDPYZ5N9qozM0dpK9aihYvwAsjiVZEByyAoRBxpexqSE3BQUzLuO2/WqQVyAuP85JNPmjPOOMOcd34x1uW0sid+Vb4MEXEqNFRknNOfXN9i4+PX4S/kuPouxyGTEJQY3r7+D/U110muCIf9h28PcvvZLkHxMW/HpviYhsavXdvZDgl35jIHtVU4/E8hW5CytW5tTcl4jpwEO6o/dCsCSlC6dWTqtMsnKHUNW+lZMI2IKXKJw8s5lyHjnaPwQnil6mjXsPlKN4Z5Cp9c5zjlQLjj6BrDGCY5jlQMc0uEwMH+z//8T/PTn/40nO+R884aho0ICjR3/oL55q+P/NXsuOOO1ST5mPEMOHq0tQmc+4suvMjsu+++mHjOfjJlHG9q7+szX/3qV83ZZ5+N0RSIokTvKknpDNsPaPdVV11ldtt9NzNu7LgyihQkQAzmtGUFt3DZqMeMp2fgRY2Yg2LJX1lnjMD7v/nOamre0JxrR8ZTutLHVjqHYs67lISn2pbCJ6RXYkQ/VaeLeaqPKR2cklv6PQfz3Hfm6BUpNjHbUFfGSeenFtNy+5/j6DdNUFw7llqUk8iKZHwk9WiZQUdACcqgD0GDDXAJSjuTPrV65K/Ic8Y7xyhmOm+V+yVSq+kpRd0uQWnKsKUUsxv5kOLNGbOQYUs5GU5dbFK6Z4wpAvDK3FfMt771LTPtJ9PQka0cMxwzJBI8BDKOFxP29qKDj3dywJ0f8HcbNag4/CHyHJBliBxQkv2vfvkrs8cee2CuiPgTcTKIoOy///7moosvwugJ5HW0FZ2xuSOAye9//3vzjne8w0xaaVLZ3ByCQnOQ8negksceewy3eJ1z7jnlHTB0whe+RDKmKSIT0yspgpIr47FL7XKcZVdOXeGQ4CGQ8Wg+SEgYfb2V0tchncPpP7+PAaz83CN8zHfcOSffb4s/j1LOe8gZ5+QjhEsIV8mYtiPjnE7nZEognyz+Urw5uUzZWq7uENnh5I3D3MWb3q8ERWyCur2gEpRuH6Gc9jVBUHwFayc7OZwVR8N37lNtzVEcMefNSc4fVCXrG9SY4Qk5Kb7jFiJMHB4xIkljIcU84rwhIbGnYGHugSUaseEmEgOXIkIeBdyNAYnpwVNaOKfDftdyD4dta+XkpYhjQDICSeYLFi4wDz7woNl5550Lf6i3p4xK5Mo4EB1oG5y2BVuc6Ab5lssJY85MYHzgXhWImHzmM58xl1xyCRKq2gde0PttpIPuhqHb6uFnIm9sUwMk3MUfsAOCcvLJJ5uf/exnRf6JPeGMjfqQXnEP2hhEGfe3xiYPDRA4gEFd6YxHEG9XLzSoVyr9kjrkIYc+pe+pDwKCktTjIf0Z6kOOs+zrcc755pzriM4qlEtRoAVzv20DpMdLebTzWXwAS6ifvlzmYB56NkXwJJhLbZ5EfrXMoCKgBGVQ4W/45W6SvF+1lEykJneOMpWsWPqGx18RCRCmSve4VZSUIgtBX8d4SOqK4dY05q7yD417yOlxndGQU+A6T0wZ3PrU14c3kz/zzDPmhz/8oTnllFPQYQVHGLZc0a3o7uk2kCMCSeblMcW2bipDji45v2UEw3EwqA5yvt0cEyj/yiuv4K3vEO1gV2s9vFoOgvD7boo8mzvuuMNsu+22SMKGDR9WFc++wlnPSR6myw/nvzrfjB8/viQQlHjuOkCxOzkq5a2zBO196KGHzNbbbI14w5iUpCVDJQFBo3GE9j715FPmqKOOMpdddlnhlPUWRzDDf3gYQeyTq1dyZJyT1zeCXklh1pRe4Va5Y/qjCbylukeie5k5myHm/JHhXAVN4U3tlTj8Mf3+RpDx1NhxGKXGIWvwtfBgIqAEZTDRb/rddQlKzoSOKb3U6kfKoBIeqdWVFIng+pP7bndspM/648k5u7RtJORgcTIRImAhMhdyHmLyxmFeh2Aag+QEHFK4sfyJJ57ACMCJJ52ITis4wuDUgnOLEYceY5YsXlIe+wu3m1MkAkmGs8JOuSS0ZQvqQUICzq9tKx7FO6I4Npe2IeE7gTT0GzNnzhzz5FNPmne+850FGjFym1hhLolUj8FTyvb56D6YJC+OoLjvD8zBfT+2r/nVr36FTUXSBze++/PEH1e33d7foQ5o9+WXX47RmZJMDh8WT8IPOGRu1Om+e+/DHBSoGz4+UYuqu5BeGSgZ5xziXAdPMr+a1Cu2fS0RxpSDS23otF7h9JC7APLPrMd9eeNsjHRR0ZUptZ1ZC0FNu2BaX7MIKEFpFs/Bra0JggKKMmU4Ygox4Mi0OIOugk4ZypDS9Q1tjGilIjNSpy9nhCUEJeRMSCIudZy3kNPgYukbxhDhi3wPThM4r3D0LNyB8t3vfhdX1MHBJseeiAxCQFvH7GlSEHFYtmwZOrlQD96iTqdG9dncD4sdbiWyK/b4VV8BDEVc8IhhK2944aFPEn2nUbI6T/Lbb/B+EojKbLvdthg1IuJFF1Vi+2DLkz+xOGfN5olAUSBWu+yyi7nhxhuwzkr+Tmy8YrIMOTh9y811115ndt11VzN23NgVJDCDiOPY2Zwewve+++8zU0+bai659BIkfjR2xe5AJoLUTTLuO4wxJ590JEdgUos0vqzl6BN/XFNOLVd3qn2xPqWiJoSZj2WI6IfsTEzfSDGXRB+k2MeIQkpXNiHjLq4xGYi1JbTYFPs+RTB9/DqIOUvCQ+MX8wOkY67lugIBJShdMQwNNaIOQQkp39TqjcTRdZVphvPTkqcgJSicYxYy4hLD0a4zkYNtCm/HIa5IS+wdUsy5OmIrnTGDSQShp9j69NCDD5k//vGP5rDDDsOoCREUJDCmHx16Ig+4um/JCJYdPqzceuSSCtr+BNEWyNMomrOCAJDzTEQF3kVbjF566SWzcOFCs84665SnVxGZone4Fziyx+9avOhuFdzKBP2x/5cRIC6S4Q5eyBGDaEl/cW/LH/7wByQSZKBbtoql5JguVbSkjCImLmnCPJyc/WeEd08PRnVwG1d/v3nwwQfN9773PSSkyEfgnaHFB06GBkPGQ051QsZbEv5Dzjunk+g76fwMOYKhCE9qwYeTQck4uTpBYrJCejvlLIfmiKS/wvklaX5Zpq4ej8m4/1sTepzmDyfTUsxTdigmAx0kKMGx4N6pBCVLvLu5sBKUbh6d3LblEpSclSGpkeScDFJqKUUvWR2LOHWs495NBMVve7uOhG+MuYhKyHFKOVQCQx9b1YLVf/h9+vTp6LDCXShbbLGFee6555AYwI3rQEBGDB+BkZJFixaZkSNHIoGB06rgWdrSBREKICLwHFyIOGHiBHR8YQUfksnhskF3axiQlWVLl5nRY0aXvYD2wOfuu+/G92yzzTYrkuMtsaBIDEUG4L3QxpDzDpEIyOFYsmSJueWWW8y73/Pusg/siVUO5tEEVbu1DcpAG+AdQNhGjR5V9IcZ5+BYMI4J4Hr5FZebj+/3ccSu/OQ6zNBOiFbZ+X3vvfeaH/zgB+bCiy4smml/o219+GVM7nKdI1+vSB1YzskK6JUkrgSeZD7F5n+Org85/pxDLME0x5FO9ZfDIQNvbIp7cILERqVIuottroy7Mks4pcaxXcxjepyb/6FxD82HGB6StufgHZKtlLz77Uhh7taXSHdLvVp/7x4ElKB0z1i035IcgpKa8FJHglqdUlq+o2T/3ZKEzClnF5kQQUkp1pRh9dFP4SMZrZgjYRV3NOlZ0u9QOyKksIJ5ihRyeHOG2qkHV//tFiu4FPEP//cH8573vMe8693vMtdff70ZOWIkRjGgHORtXHzxxQYiG0BMwCE/8EsHGnB2X3jxBSQHQCggqf2FF14wt912G5KYTTbZxKy33nrm1ltvNePGjcNEckhSh2gNkBkgMtu9fTsDSeZAkuB3yA9ZvGSxefihh83GG2+MRwK//e1vNwsWLDCPPPwI3mEC5TbddFMze/Zs7APctg7EaPLkybjFDIgP1L3SSishsQISBA7/7373O4x0AImAqBBte4JnKeLjOl+uE+b/Xh6L3NtrDjjgAPPzC39e5J4Axpa8EAGEaA3VRTkquF3OcQp9MgREDE7aOuDzByD5gX5Vcn+sTNEWPHqe7jwpp5JN/KcIFJC/s846C8ezEBHmJK9O6BVm7mfplRoy3jLtJATFd3bbdd4iq+KlXknpxZA+5fSKSzS8/lZkTOIwSzBP2RSp7XH7MpAEJbQ45mOb6qfaTnbbObttFrBVgiLxToZEGSUoQ2KYhI0MKTrr2FivoagsZiBirws9l2piSgmHjFrIiNdtR8qoSeoNRT78ujmDzuEkwUaCbw6pCjlUuQ4k0y5YOX/t9deQXABhgAjDXnvthY40RCcqJ3fZfJJyG1aPKSIn9vhfiByA8wynY4HDvOy1ZWbxosVIHICI/OMf/8AWwO9AMIhYAHlYa8paWPYfL/8D65w4aaJZbdXVzNNPP11EakaMMG9605uQaEBkB21bb6/ZZNNNzN133Y0kCj5AYIB8wDsfeOABJEUU0fn4xz9urrjiCtzeRG367Gc/azbbfDNz8UUXm4cffhijH5tttpk58N8PxAMDZs+aje8FwvShD33IPP/88+app54y6667Lta77nrrYrvnzZuHBOWGG25A4oaRpb4V29VeX14cKAB9o2gSlIFnITKCJ3T19hZRGMgXga1j9u6WadOmmUMOOQT1AJAuqIeS2mFrHkS2YNygT4D70qVLi4sie3vKQwkg6jVmjL3lvqcHSeXpp59uLr30UqyXTgYLXi5JsiOZcyH5l8wdaWQlphdT869JvZLSzYOpV1IOPqc/UuStnfFv1z6ESJ47nqmFptTYtytXKuPh2cdhowRFqq26vpwSlK4foowGNkFQHGXLbkORGhOXFIWMiO+gpIxfpx0aqSFpmqBYfNhVyLp4DyLmuIJvcx9u/L8b8e8f2O0DSFj8nA43Ub4UPRsBQGfcOtblcbVwDLFdmcfy9m4PIBkQaUEnHJLi7Ri5xxmD433TTTch2cCclB6D5Accb/iNtnNhMrqTVwIOPrQdTgeDj7v1rDyJbMkSM2b0mOJUrP4+LO+SMagT6nFzayASA1vd4OjjO+68A9s8ZuwYs/3btzeLFy82v/zlL83MmTORzOy3335mnXXXMddec635xS9+YVZbbTWM9Bx88MHm17/+tfnTn/6EJG3NNdc0X/2Pr5qZM2bije6wrQ7atPfee2Ofb775Zoz+wJ0l22+/vdlyyy3N83OeN3ChJkSJgPSss/Y6SNgAE8Syx5iNNtoICRNEukaNHIX9WHvttRGTuS/PRZI385mZ5rRTT0OCAgQJI0M2Ob48IpoOMLAHHlQuXU2pOl+nDKKMtzQ1pbsk81jiLJOOSpUdDD3u6s8UHu3q8lT9Erxd+cmJ6CTqrhzSQWRS2h5uDtQhKKG51Kl25NrOpkg4Zzvb6WNKB+nvA4qAEpQBhbvDL2uKoMTIhXTypwxILhTS94YUvDS6kPMezmHyjZ7EkehGvKUGJ4A3ObZwWhSsssMWLzqJCh+xOFf2m3sJ3bSdiaIGtG0HIwZ26xTe4WGjMHQxIA6BTYynpHJ4Br6DLUgQOUAyY50H9x4QTN0nYtRvyY49haokF0SA7PcQaYCoyrve9a4iT8SeYAXvhLZRIj84/PABp57yXSh6Ad/jHTHLlxfkxt4bQuXw+GTYzmWZF9SN0RPIg+ntLU74Mj3F83brFRzfDO+G7+BPaMur81/FiNC999xr3vzmN5sNN9rQvDDnBTx+GcpBRAoI3J133mlefvnl4lAD02/23GNPM2vWLHPPvfeYlVdeGXN/oL9QL5AdiEpB+WuvvdZc+otLy/ye8oQ1GvDYCntKJzStU9qUcTYKHWqjVK+EdEo36RU3gpMaM+53KRb+szkENecdKcxzIyjuuyX6n+tnHVw7QUpyCJMU8xTeNC8l2HG2UyMoTUrPoNalBGVQ4W/45U0QFE4ppCIGEiWWY9Q4RUfHr9rbv1temSILvjPSriMRGzoXw7pKlurPUfp+m6SYR1azWqI69I6EkQGnFpzYG2+8ER3and6xU2VrV9S5c9pD92zQn7htyNuuBE2iE8LAYS9P0bJtBRJAyeAznp6BkQjKvSi74yZ026ONy2ON6Z2WsECUAQgORkuW9+F2tt/+5rdm74/ujVujKGpTDoeN8iyYv6A41revf8VdLXbbFfQJt3ENH1Ehbx/c/YPmuuuvK047s0npQHSACFG/oA3QJqgX2lVekGiTjYmwLFywECM0cD/NmWeeab71rW9Vjn2mHBuMfsBWMBtFAuKDUSR70SZuG3vNHiDQ04P1QZ/pJnm4EwbKsLlOTRMUqYyHyIhzrHNyK5o7v0Lz+o2uV7jxy3GMLT4tOUJCvYLFJItNUr2ZMsGunkvp8pjtzGmPL0NNyXjIdoYwGKoyrgQlJdVD5nclKENmqAQNbYKg5CqrRPnoaUUpw8Y5+jED1Y4RyCUETRKUGMGT9sk1/O49H5JVZ3/FT7JiGCEomMBtjxCGFfXJK082O2y/Q+UCxkqXfQLsjHsLMbHOPm3hKvNa7ElcQDzAgXfvIqFVfChLRAYd6GJ/2IrLHtH3WXFnSZls7pxIBfVT5AWP2LVEDLZkQY4LEAk/SZ3KE3EotzvZ9tCpYRTJIUIBfYcclyuvvLKMruB9MHC8r80loT4QmYL+wN8hwgJb1ig/hbZa0bYrSJKHXBk6MY0uu4S2l5dd2kgSkULKHaLLHvEY6L4+fAfg/de//dUc/53jzUUXXYT1ltu3Uo5ODRlHNWAjReyJadyccuW6TRkPTv9uIiid0Ct1CQrpi9hiV4oAxPrDLc4ITGaySC5BCZEnqYxDg3xdXoegcO3+Z7GdOVgnBUALDCYCSlAGE/2m3+0qf3LkyJBzhoExprSFpOViNW5Vx21/7qqP7yz4xqmOsaL2hJznGAa2PUio/O0o0nGymJfYhRxvrz72JC/HUJXFYyuHKcch9rvEWUth4BlE2g4FOROQDA5H8LZ8OEMcI7xkqOmGeSATkK9CK4Me3pQLAw473dcB+Rv7f3b/ysWBNN6V7WYcYfVkHE+vgihKX5+ZP39+SVAqW868fJmisdVOtmxzs8QJSsEpaHDSGDn8LhGhiEoZ6fDvHbH5OOUFjzYCA+2DrVyrrb5aSWCIeJUndjlHvZZRLDs3XOIG2NG9M/fcc4858/tnIkGBD+JgDzsIzqscvZKSccKWW9hoWsZdXeMOJ/ceXy+k5hKjV/28q4pOCJCi2icECm1FRZa5NrSLuUSPu/PJKV/qBe6C0BT+ajuDupod83ZtJ9kBTlf6c5obO1/ONIKSkvAh87sSlCEzVIKGkpFIkQWJoWccqdTdDsEWhlY0Uo5E3ZUQiWFLtYnrf2wIUkZdugrmRzP8d6Z+5xxrxuFxj6Gt3E1RB/MQmew35qqrrsItXu973/ua3ZohlXGb1A4RAkjkPvnkk83RRx9d5G3YW+uzHS2LJ2wnA+cfTs3Ce1De/W4zbvw4j30wQsPNP8aZg5Oz5jw/B0/3cskI1pgj405ZirxALs7Xvva1oiogHpZIRLVMwBEmMvrII4+Yo448ylx22WXFljrKKXJxHqp6JSLjFcya1Csh8hZazIkNXkpv1LUJJIsxPSUwXWyRdjDn9LGkHRK9EpgHUTmQELiY8+3/NpC2M7WIQG1rAvOQboxhrgRFItlDsowSlCE5bIFGc/egSJwht7qQIx0ycCnDFnN4IwYouEc5NV4hJRkzEJyClRjckNLMwTxGXELYpshOAvPKaqzTd/b7FN6+g+Jc3gcr77DFa9VVV8UoACaH59xYzvUjhjkz9tAGStiHv8PJWJ/85CfLU7xK0u2/K0U46bZ3OIZ4/gI8Tnjb7bbFHBLKkSmhdS+ec/Gm6A9tVXJ+oyjMYYcdZr73/e9hfgkdAxy8nT0k4873QCaAqEGeyEEHHYRvxC1jfStyeypDnnLGbDQL2gQ5KKeddpo597xzyyOG6aADjNDEHLCUYyiZj/48Zsb0DaVXYqQjV4+jIHiXgDaEeSFkEkXilIk5uyldLnFmQw6/bwsZ/YZFBHOtrEptZ+vgN2k7laBkTq6hU1wJytAZq3RLfYKSUowh5esbetfApBwWelbi8HE9svXXciSkbeOMEGGRWmmMjYK0z1LjmyJ/oX6kHLWAca5FUBjHkrY+QZTi+uuux61Eb3vr2/CtlQTyOivBMacpRCrgOGF7VDBdZkjHDLMERShHhBfkYECiPOSfgLNfJuknVtPLbSg+QbFRDSA+3/nOd8zUqVOLI5EhiX6Eze3wx55pM7dljU4DgyT5Qw87tLjtnbaBpjVMxdGkm+Khz4DBo48+ak499VRzwQUXFKeK9dh8HsqJalevpAirYDGkEb2S48hzizBC+WIdXFdnS/R7TMdL2iHVaRFdXgiYRLicMu0QVnh2qOpxDquYvXBhHSzb2UkZD/kerm1UgpI5uYZOcSUoQ2es0i0N3STvG1SJYZMYL65FCaeMNVaugpMq45RBDKHFKTbXccohBZJ3UBkO85jxT492UULglAUx5/ragCNBuR/wJ1xiuP7665uddtqpvAMk2LW6Mkc4BAgKEAk6mhjuC3nf+99X5qBQfgW2Sfp+ixFtl4KoBNxQDzfal0n0fidDMu7Lhy0Hd6ng5Yhwqpe9QJKS6ZOiYdvHERSKKNExzRCVySYpTpspgZ4IyhlnnGHOPfdcPDyATvKixP0sjN1OdpuMx/Se7xyTXHVCr0j0eI5cSzBP6Wfqf6pcSohTBEWqp6RzOqbLQ32RfJ/qJ2cfQrqD0/f/7LbTnW+EheagSKWu68spQen6IcpooKswaTWFEs9iBiO14mS37ZTHcMZWp6SGw+mWuxIb3HIjgUFijEKrsDEHIrZi6j3HHq3qGxZ/xSlgjCsOZqh9McIVwYx1zHPHLoA3nfIEjjsQFLhvY7u3b1fJmyhvk+ewleDtOF4l5oyMk/MNDj/I1le/+lXz3//93+UJUC4OLResEX7c+NCFkMaYV+e9aiD/gpLZueNqy7q5vBd3nJzjtO+ffr9ZefLKZp111mndkhabDxxBcR3HHmN+8+vfmL322qsgEUAmQluwXNl1VmjxazqG2ImgVAgKXKpp81tCW2JKOQjNEc4pk+gCe/Jay0lfDcl4SxO4xYaUngzpK+Y5Vq/UfGepV1Lt88lVAnf3UIrgNkTJ2DWhxzlilqFXKhhJbSfXbqntzJVLiyMuENhLZwfcdgr8huCij1TGJbbTt41KUCSzbEiUUYIyJIZJ2MjQFq8MQ1hJmHZXdxznpDT6rgMXcpT9FZ4cRcytRoacRheimOH1oQwRllS5gDHCx2IGlmubbzgdLNltQNyqGUdgqN6UIxMSr5QBcuXDGRcgA3BPBmx1mjZtmnnnO99p3vq2t67AhWtPCu8QrhFiiVvNrPMNCe3gDO+7777mN7/9TXmRIEeUgsTQk3E6YhcuP7z1llvNXh/Zq9jC1s7HSSy/4fc3ILmbMmVKIVb28kn8h1DGW5xRO6YnfvdE8+1vf7s8KIAS3StNj8i4S+xwi9trr5knnnjCfO973zPnnXdeUa87Zv44tSPjfr2cnkjpjpS+4sYwImstxSUy7o9jDRkv3xub/zE97rbBX40O6Spqp1SvcHpEIr+SMiG9n8LS0VfRsWvIdga3c7oLB6F5XUePp+Q/pKNyMO8220ntyfEx2tHV+mzHEVCC0nGIB/AFrjLNXYXyV/VjRsg1eH65kFMbUrK+IfEVZEjZ5JKAmMPh/iatl6uvXcxDY+Ab4SYIij+G3HjXJCh0Nwc40Wf94Cyz+wd3N5tvtvmKeyt87CROQF28jTFLlxUXCcJK49yX55qVVlqpmnCeciZ92bW4gFMPkQfYigWJ53gJY39/eXN8pcmhVVh/zO2/oe6bbrrJbLDBBmaDDTdojXBIHAnGCactXnAPyhf/7YtFhAP+o8hOyrg7/SidLktGHpj+gPnRj35kfvzjHxf1wsWOsLrrO8G+I8bpgJiMu+Vjzhsn41J9FdMXqXkuddw4HKRzwy8XIigSPU7taIKgdFCvRC1pag77OjRWWWp8/XELzOHohZL+3IzpfomMc236Z7GdPnYpHRYVJP2xmxBQgtJNo9FmW/qXF06BdHWVLZea3CFHK9R239GQGO/Q6qb7DimRyHV+/fKxttBqt4t5yrjFViVTGOY6NFLDFqq3JkGB6iCKAtsPfvCDH5h99tnHbLTRRuF8GU6mOIPtb9shvCKY0+lUkBwOSeznnHuOOfDAA8sISvK43sR8gOgB1L1o0SIzduxYPF6XvZE8IFeVCI4z/uDgv/rqq2b8uPGYuwMnoFW2YUkICueUwcWUfX1mwcIFWDcRkxhBYdvojA8Rtfvuuw/JyTnnnFM9FcyXI07Om9YrnExwc1kq4+4ckeqekL7yyYQnY5XVdoGMY5EYQWlSryT0YeVVobJSzKUynmtTGH0XlXEOv07rcSKWHHmMycQ/o+1UgtKm59i9jytB6d6xyW5ZRwlKyHFPtVJCUGIGtFOrQNJ6E+VE+7k5R9E3QCmnTUJO3DpThi1FRKkuiZPglUEHC3hyT4854/QzzKc/82mz5hprthy/i13OkSvKz7B1l5AlHEY8ZtjesH7Qvx+ETnR5mpi/auyPQwQncGqgr/NenWfuuvMus+uuu664XyU1L+zvMYIyd+5cNPsooAAAIABJREFUM3ny5OLI3mG9+Ge5hUwyLpzc9RuzcOFCJI7f/OY3y8gSe9iCxTUk45QXgdvDhg0zDz34EJ44Blu8oL3u7fTlli8fl5zx5xz+GAmPzd2Y8xwaO44ESOVFSsCcHKQKZtKFj9R7YsQtJrO+E8iRzhAR5QiJRH4lZUJ6USpXCRkPQpJDUKRtCc2NdmU8NedS9qkDMo6qn45fl8wrf5x9v8L9XWLbhPpZiw0uAkpQBhf/Zt/uKsKUQQtNeE7hS1YjQ0RkKBGUXEMiXQmUGABfqYYw9x3q2HO5hq0hRwK2eNHN7ccffzwmpsNdKP79INGLP7mZUQNvcqKBCEAeygXnX2D+7d/+bUViKef0+uNF7/VkGeoG5/zFl15E5xwICh6vS/kXktnNOX7GmNeXv24uufgS85nPfKY4trjH5EdQGNmAcYHoFhDHb3zjG/w2LB+TgKNYbuWzxxQ/+OCDBpLkzz///BVbu0Kyjx4KAxAnz7EV8joy7uq4HJmSOFI5q/khGffbJ5Ejrm2SttC7AjLeEpmJrdB3C0EZCnqc5N+XX1+/++MTm5s5v4VkSkIKJXIVIwm+zgvpghgxihFxJSgSjTEkyihBGRLDJGxkE0ny9CpfUYVWjHIMW8iA0TslDkusbKjtHHxSQuC+L6WYcx2YkJJNKfCUk+DiwGHOGcGccU8YDnBcMUl+xHBz0oknmS9/+ctm5VVWrj6VGmsOA86QpTC3vwORgFwL2j5TuY8l5SjGZNxumYIcFKgT7ylJGciYcXWiROefd7454PMHYJtHjRpVdeiljoSHIxA1SGifNWsW3lAPYwTb1PASyJiD6cuHU5byWuCiRoigwDHDdLIQRZnKk4b8+ZtaiU61SUJQYrLWaYIikfOULkrJeIzQdEKPu851yCmOkQQp5hIZd/secnRTMtaGXsHu1+mrK7e+PvbHu10Z9/UbJ5MDbTtDmNVpmz9/UvpX6E5pscFHQAnK4I9Bcy0ITe7Q96T4OOUUcyQkLXacusoRmZJnc8rEnD0bRsbtPcxleOxrpMbTN4y+oeYq5wxPyjmWYuE4oqFtQ9KqkuVC5ME+CFuRaNvP4Ycfbo488kgzaaVJeIoWHWtb3o3h5vFYTOnoTDqFi5K4iVy4p2zhZYBw2SCmXhX5V/ice3t7v8H2wOfrX/86bm/C3BQ4Ytfe5k5b0qBd9Czd5k5b1kiO6DQt+n7x4sV41PAaa66B74FckYq8ec48XvBoyZJ7dDfiM2xFmx579DG8QwaID/xPZbFd9ohf6gPhXUBo89CcE8GwX/CfxcVNjsd+0BwJDH5lDtu6/DG89957zfe//31z8SUXt7wnmDCc40y4Mm7Hjc33SQqwoEBCxoNHUoeq7rReSejB2kfQDpQedx39gExkYc6NX8wOxsbN/40jjLHFqxwZJxysbR5U2+le4irpw2DLOGGnxwwLFNzQKKIEZWiMk6yVTRCUhGGWNcSuKkkdcnGlTMGUYWaIQ1tKP7ZaRu9KGUIf4wYwJ4cTHcEG6osOSYqg2JwPaBMQFLgNfeTIkbhVqbxd3PRgcjl80Cm35IUcbdw+BL/BXRqwZWx5X+n0tiR0W+cavqcLGclxJQIC25rg7xDROeaYY/DkrVGjRxXRg2HDcNsTtME9JhjaR9vS0OmnfdO9SJkKctNjzLOznzUQPdj5XTuXFytSG6lMST4smSLC4NYDfaWkfij/wAMPmC232rLIPYEIh72wEaJTFAEiMgrvI4zgt5KI2HuQ6Fhg+BP6/pvf/MZ88lOfLPpksWcTrQvGw8oURckoAgPb3ICg/PSnP8Vn3HY0IpOu3A2yjFfmh21LY3ol5AzmLjQ1gJF7nHQjYxhTLNL2unhLF56490rGjcM8RFCk7Zdi0ER9knfRHBeUbUzGQ++sI+MaQWnHg+rqZ5WgdPXwZDYul6DEqpesmKQUmiS0ntlFtrhUkUsMEnpszluk2y8YIpTVtTbxDp5C02a9wT74q2VOQXKgwdk+7rjjzBFHHIFbn8j5fm3Za2bM2DH4BDm5FPWAiAA4vEBm4DvIxQDH2z0di+5YIRJD24joVnQgOfDsiJHFLexQHoe1v9/ceeedZscdd0SHH76nMrS9CcrA+6EO3FblXrTWY7At8MHEe0uuZs+ebe68406z7377FtEL+67yNvW+/sq9IBRBgXKQF4O3utsL15BoQHSnpxcd/f3339+MGz+uaCtsH7OGne5gge+gPti2BSQQ3w35NrClrbenIAn2/fAOIF2A5X//6L/xNDPofzDiFplX5Wp2b49ZtnQZ1vn444+bn0z7iTn9jNPLOYQ5L319ZR5N1pzwCldIOP0WkcN23lUA6d03E6qwab2SS1BiHW1z/lcIiqsb26y3jl6pPMOdoMhVGtLlkoUmt785wtQONtyck8phThvd+WN1SvTxbpVxDut28K+DoT7TMQSUoHQM2kGo2M9BqdOEkEOeO+l9pSolEXXaHHumbjv89koNXZ32dwjzFueiTttqPIPEAqIPPb3mkEMOMbvssov5yEc+Yv785z+XW6revv3bzbix43Alf80118QjdeG70aNGmz/+6Y8GSAxEQbbffnv8/a677jJPPPmEmTB+gllvvfXM1ttsbWY8PcM8+NCD2MLVV1sdiQc4w7fddpsZPXq0GT9+vNl8883xAkFo07hx4zB6sNHGG5lnn30W3w/vGD9hPBIAIArg5NP2LyQhlqDA80RqoJwbxZk3b5557tnnzCabbIKOOJAO/NMSJboPhLai0dYoStxH4mHlFMnd8IJUwGlj//rFfzVjRlsy93pBUsotZ0CULLGBd8Ixyu4HiAuQrZIc2lvj4fk/3/Zns/POO2P/6HSwcluct0Lcsr2rvzgEAaNLjqMISfIQQTn3vHNLYkRRmZatWHX1gTefB0vGW8iLpD++Dgk5yaGFpty5yOmVOnrcdWDdbYO57Wm3PKfLU/15A+jxjkeuYsS7ziKjBPNOyDjVqVu82p1pXfO8EpSuGYoGGlKHoPgKKKXwc5rpKiqJAc+pW1q2qfc2SVA6ufXNNeKdXHmL4F/mYfT2mEP/81BzwgknIAlYtHAROtd4qeHYsbjF6rnnnsNtUfDMyisXifRz5swp7v4YPtxMXnky/j5//nwkMbDiP3bMWDNp0iSzZOkS88KcF5BkQERmlVVWQYcZCAl8XnzxRSQtQIyAMD366KNIXD7/+c+bCy+8EMkKPHvQwQeZ66+7HkkQkI1/P+jfzbXXXGtmzpxp4Jb4M79/prnjjjuQTK222mrms5/9rPnb3/5mbr31VoxcwO3pf/jDHzA6s+GGG5pPfvKTuOULykAEA76DQwKAUMFn4403xrZC7goc+Qt9AYcfIzb2A/0Hh3+bt25TXKQIW1koMmPJkrvtjbay0WlfRCoo0oERllEji3wdiCrZSAqMBZAy+BNwpo/7PiJs9H76NxAUIJJ4CeawXvPII4+Y06eebqZNm4Z1loTHdXCl8zZWrgtkvBGnsUmCUseRlI5FN+hxFD5hRCslO+7v3HYtKS6dtp1u25q0y9L+ddJ21iEoEhmHepWgSEe468spQen6IcpoYGjSx5QBN+lLLyXj3UzRytaRJoxLe82RPR2KuISe5gyHFG8yug3h7a5ml3kDg2DYcLuWzbU47NDDzJlnnlk41zYfgpxf2hq0ZPESJA70oQgBRTXA+SXCgvXYLUuUPwJ9hb+jHwxJ86ZIxqetYOCcA7F5+KGHkTTsvffexdYuuxpMkQCoB9pECenlJYaWHMDv1FYkYbZd8J5XXnkFCday15aVEY+nnnrKLFiwAKM4UP5Pf/oTkq611lrLvPnNb8ZID5AieN9ee+1l1llnHYyaAEEDEgDE5sB/P9Dcc/c9ePkhfPbcc0/zsX0/Zr588JeRLEFUaNNNN8Xnn3nmGXPNNdfg6VyAIURIVn/T6rj9DOpcY401zJQpU/D/s88+23zoQx9CnKD87Gdnm8WLFuNzEyZMwKjVk08+WW5lg76vteZaSOqAKAKZgr7Bs0BugEA+/fTT5re//a05beppK5LuIUJjt6yVA9ymTHaFXuH0WUzH5eiVOlu8OqjHK3qlKV0l08bpUiHMOeeaynL6ucswf8PLOCprzmmIDHlIxv162tQvaaHTEgOFgBKUgUJ6IN4Ti6BIJ61V3sHVz9Cqn9+/UMSBwyG1UhMy7rmRCH/llWsL1Mn1sd0Vn9j4+5iHtnyFlLpPdGLlShaQWI3ksMrAG1b3IfEcCAps+8G7PNx2eXiWEQBbhnI5WsSKudyrIqt+3wlb04/kApzpCRMnYFTCzSNB0uS0iXJioDo8Ipf5wLYq6CdEgYD47P7B3Vck6Zse3OqFW8Ns0rrbTu70KTcPB14Hd4p85StfMaPHjC4jH9g9964Ve8wxkCno24L5C8poC5AXIBJwT8vcl+fieAD5AKIBUZ+ddtoJe7XDjjuYe++5F6NFQKTWnrK22XSzTc0tN9+Cz8AH+rnlllti1Aq2s8H2OYhQwba8l156ybz4wouY1P/www+bs354VomleygCiqk/fq48uhhLnJeUTkstioT0gasDJO+IyHXZJU6v1LUJqTZ5mIowlzrosXen9DjpqZAekTzv18HpvtB41B2DungHdFFFJjgZ6JTt5OqVYO6XCdnCwbCd3PhrBKWuZum655SgdN2QtNGgEEGJra6llGjqd4lhSyn4lJIMrYalHJoYlDlKNndIUnjnYioxWFLi6DovOWOXW78xuCIPJ3idcsop/ElQsXFPEcKUk2P7CVuZ4K4P2IpERANzSOzpP5RgX7mnw7nNG4cqcPEiEByoF6IHEC3ZaqutzJgxRb4IrQ7SSqhLwPz63IRzfNYe43v0UUebo44+qkx+p61eVBfVU0ke95xyN7IEfYRoEhAKiOZ8+jOfRpIGESDY/sV9cBuZKUgWJt73FKeFAeEEbOn+FKgXIi5wizyMN7QNT2DrL45Ojt4VwTkZnSYoMWdN9coKBHLnfYwUSjBP2YqUQ0+/+/ohV4f79XAymtLjqd9z9G+o/VIdGsMjF/Nusp1KUOpK9pB4TgnKkBgmYSNTBEXi9KXK+E1pSsnm1iNx2l3lJSENQphFxaSrddJynMF0G5LrSMQ6EcJWiDmddPXyyy+b0047zZx66qmVLVquA08OedkcqWMhJCgQAcC7Qvr6zXXXXYeJ7JADUhIS7jQgIZa0jW3pkqVm0aJFeNcLJqr7siaRbXJmbHuAFEBUAqIgkL9Dd7JUIj1OvdSW8hQxe+eJm5CPd6fYHBTYigYYDB9WHP1MyfK4Pa6ntzwcoBwr63jSsc/l3TR9/RhlgX9Dzgxs54PTxzAxn7CHqAm3nyMm+4NBUHxnJydakKs3RUrEK5QzN3LbkyOjddoewza1QEXv88lPbh/rtHuwMU+Rh1xC+EaRcUdftgyrRlDqSHpXPqMEpSuHpWajpEnyvtJLOWScIZAozpRTnXCSuVOFyhOFUm12jZrbDqlRkxom6VDlYN4u3qS8pW2TOA9+XZHxhzECkgKJ4hdedKE5+eSTVxxl69bjYpzCJ6cvTv/du0Euv/xy8773vc+suuqqK+474drgO0wBmaEtWXDM8N13320+9rGPrSAnodVir590ChedFgZNBzICRAES9uGkMTw+uKe4EyZ0S30ZVaFkesjTgWiHPQ65vDiyv0iQv/rqq83HP/7xMjoEBOK1118rjjKGbWNALuBeFnt/DHxHl0JSJMqNTkGUavr06eb8887HizBxCJzE/paLUmOrsKGxls55yfPSBYuAnLcczexfOBpqQ5N6JUXiJHMqR4/X1CvsFjNyrHPG1J2XUj3utjnnmdT4cfbFx6eOjOcQiIicV07es3VSDmAymmnrrURmqQ73AtwURk3gzclcTGbgNyUoudaya8srQenaoanRMClBcR12/zXciky7DnPKCHJdlSi30Cq6U1+pZEnRJRyJ0FGrNUaj9ZHYKmXKYUphmGPo6+LtYFh4oDwqsK0IcPzFL36BidQHHXTQirwJqdGOlUsZKKdZePHj8GHoqD/4wINmiy22KBPkK33gCEXICbHf4+30PcbMeX4O5qDssusuuOXLva+kbEpglbi8QNEeLEAkAPCD3J2v/sdX8XStyjYpxsnFXBH7DsxRcS+wszKPkY6e4jLLq666Ck8bo4MA6HZ6HFabj1N+B/dR2vtZ6Hc6tIAiMtDe++67D09HA4JSniJGN77T7fYxTIeQjHcFQYnpcekc7wbMBXocu8MQlJb8M9e59i9xlNgUiaKX6nG3zW69OZinynL2W9qHmM6jw0gYPcLlz2FXmfxASVNEZaSYK0ERwTlUCilBGSojJWknEZR2VunqKMTQSl3qe26lOrUqGHGMXWewsloEdUqME1dO8myKXKTGrl3MA85vi1H3jXyoXTUIqZ8HAc4tEBRYlf/cZz9XnIwFuRy+UQy9KzVeQhmnSxHxUkfraAePKw3hGCLtPQYJCfTxpRdfMmuvvTb2Ebcz+TLhtpdpu3t5IwwL4HfWWWeZg798MOZ70MWVpXMQuqjO9gEjKtAMSv63cgzvgeOeIeqzyaabFKeeWceidLpdZ8NzrPwTuWieQR7LX//6V9ziBfegkOyV7R1MGefGj3MeU230HeS6+oJ0WEMyzk7jVF9SOimmKzjHlsMm5Tyn2mhzscr5ROPILVAMsF5pBHNfLiWLJCEy16CMJ22nVO5zbGdqLoTklZOhlFxJZF/LdAUCSlC6YhgaasRgEJQcQ885gK5iDSlZFx5hmeC2AqorpGT9/ggd4fJY3zpDmatQQ8o8RAhdUsesQoYiIeKuOEnlbgL41NOmYs7HR/f5aHEZ4PBh4WRpiYPhOcsVAhZoLG6XshcLXnrppeaAAw4oohG5H8Ypwu1Zw3rxaGI4Znjy5MkrojMSghJw4LC9/X14yADkoLCXHSYIClYdIEWU3E5jAsQEcAISGf14c4a2gdH2snvuuQejPpAoj8dGAx8FokTEMAfzdmSc5rDb3tQcE+iVlsMMQrqPc6A5vZJyyqS6J8d5i41ByPFPLTS5fSPMG8C75dh0ansKN07f0XepZ9vBPNXnwHyvfB2qY4BsZynjXuSkpY1SGefmiI+DhMjkyHjuOOToJS07oAgoQRlQuDv8MlAaqdWlVBNSCjKgXIJHWbrlc5QsVzbVds6ApQwOtyIVWyFMtaGOss3B3GlvBXPOwZKsdHLGvI6Cd8aLjBw4q3D3xmf2/0w1SVqCecxBzZDxcqtRX7+ZOnWq+eY3v7kisiBxGBx8fAcVtjnRMcP33nuv+cjeH8H5h46+hKBwZNG2CeqeNWtWEZWxuRz+SWNl8/130Q/MOEIfIEEejhD+wAc+YJYuW2pGjhjZGt1ysQmQeTfiAsWBoAAJPP2M0/Fp2ErWcrx0DuY+CZPKODlFHEFpQq+E8PYxc50zH8OYngjgLYoCc23gdDCnx217xXqFwyGEeTs6xdVRLqYBW4Rfc3q/05jn6HFqY2ihITRPOL3iy3QTMh7CMFfGQ+PVSRmvI2spu66/DwoCSlAGBfYOvdQnKCnnnGtGYHL7zkjl0ZChqqNkHcVdPi5VOH40RgJzTOFLlXTu6n/IOZA6byGD7eNUl6D49Ydw5PCGVXN7SeOxxxxr3vve92JuBq6ih/aE5zpvvuMXMIKUxA6OPUQI/ud//gcvJ8RLGplPJV8pNjcsrnjPSV+/ef75581DDz1kdtttt9bke2pboI+V5HZn/KBeuJzxC//6heJELIjWOMcjY/MiBAd/p3d69T777LN4SSQlycMWGszVCUVQuLY7F2bCq2Cr26OPPoo5KCeddNKKI53piOFc560dGU9gnqVXOIxjjm6s3VI9ketch+Ynh7k0gsDNMXpPaKEppNc4PRTTzQG9EiVonB739UIOQflntZ0p+XDHzccooCfYceukjEv9BYl/oGUGFQElKIMKf8MvH8gIilUClORb9oRWhLi7I2IRlJDxliqb0CpSymi2o2SbGj6J88a1M+YwcMY55NS6hkWKt59E6eCPxwz3GPOVQ75iPv3pT5v3vOc9hb/s3MgezUXJcSRcRzzmqPUbvAMkRE4qDj/V48o4kyxKd3yAcw5b2yBa4N5u786Jli2APnlgHAOIQB1yyCHo7FPifeV0nhBB4YiqfR/mkAzrNQ89+BBevAjbvaB+9q6SmHx72EAk5pmZzyCpwpvkgbS89hoeuxzdUpci0XVkPERQvHGVTF8/t6oQ5ECk2p9fofmWktlQ/TnOI73D7yQXfeQSogPfVeaJTwo4XVtjNb9iUyQyHiKRnA4MYdgE5hI97oxLR2ynOwZSXZ5a6PDnTSxiE5vPftty5ZmbsFwfpf2WKAAtM6gIKEEZVPgbfnknc1BCq2ASAxJzMmi1jDtdK7QCGFsZTK18xYxqaFXHN3ScIU6VETh7LUVCxl2KecL5q+w3Djlv7mqm10DuJCO6TwOK7r///uaII44wW229FW7xakmSd50o6epyyFgG8KXkc8iX+OFZP8RTscpIRMx5Szlf9llwYOEOlH+8/A+z5hpr4qWQwST5lIw7GLy+/HWzcMFCvPgRjxmGLVPLlxdtJ/JfQw6gvYsXLzaLFi8yK01aqUi+t2yRvauEc3icRQjKMYFicA/KtGnTzA9/+MMS47JuIqchzDlSRfIRW4GP6SWK5rnk2JU5ty0BOeeOWo0SFE4P1F0tTumylPmI6Ukfh9j8i42Nr9u5AxZy9LgXmcPqHRtRdlmix/2xiC18ZOoVFnoJQeHa7bdLYt88XFpOM8vBPHdxL0fGU3axEzKuBCWlGYbM70pQhsxQpRvav7y4+6Bl/23KwDjGqXKaUMrApYxcSpHlKqeUAXDrS9Ud+z2Fl7RfMQeoLua5bfP7mcIl4JC25FS4Y+8ZONxa1ddvPvWpT2Hex/rrr1+9aFBqkFOGOkWa0bcpLgmEyMHxJxxvjjn6mOLIYzeaE3KafafFd8Z6DG69mjlzJm7x+vBeH67eVeI6vYHVwtgWr4svvth86tOfwmOGyyR2TsYDTkB5chnphP6C5EBC/1133WU+uMcHyztP8ILJ2Hz2xruM5DgnLd13/33mogsvMmeccUbR3uHDyu1+5RY//x2MgxtsR8gpbULGYzLQhF5JybKDQ/CAj9y5H5JfDvNU3YHIS8uJeJJV8ZQM54ynlKhwZMX5LnhEbgYuFZLQtO30+5mjxyVzrgkZ597DLbJJZckds9g4++9VgpJ2FodICSUoQ2SgJM0MEpSQgooZqpASYZy0SttiBqopJRty/DqtZAlHro+cwQj1lzOWsTpDijrgmJbjwSn1HMNW05EAQw3Hzu6zzz64oj5lypQVN7eHZK5OBMWPIIScCTi2t7/PzH91vhk7diy2pZLILolUuUJuy8P2KPgsWbrEPPfsc3hiGSSgU8Sj4rylHDdvXADD888/33z6M582Y8eMXRF9So2J204GD6gXcmbg3ha4tBJFurcHx6uS0C6QcdouBnXA1jY4ZhhI1SmnnlLkzNj8E7qLBl9WR6/k6BRX16Uwj+nFkGOVmj+h31MOK/xu3yk6gdCdRzHiVgfvXL2Sch5945WS4RyCEhvviD7wF/GCBGWgbGdKVpuynYweK5SA/UGwqMIeQED1pjAX6JVKe0gWYzIeki//e/33kENACcqQG7JIg92LGlMOc0pROUaqsu89hVfK0eYMqzTEzDlf3Cq6RMnG+sEpWceBaFHovhELrey7fef6YjEvV9W5PB6u3RLMQxj7/QrhIiE7tgy1/8Mf+rD51a9+hduUaFsMG6FLtd8fT8aBadluRvbW3vEBeSK/v+H3Zo8P7sFuk6oj43RRI96ybo8urmzvihHpkIzY7yF/4/bbbzc7vWMnJFN4i7wlE/gXt25nrlaGz46t73zBv1944QWz+uqrFydtjRi+Ikmec2gDBI62P8GfgAVc1HjNNdeYY487FnNbIPITOyK50p8m9EpMxkMYReZh1FFKOZQSp4nG0JeFhGwEjwWPkRHpaVEhHeXrOE6Puxh3QK+0fYoZhzf1K2RHqJ8cwfRlitGRdfRKyxz2ZYnTKynizPVjMG1nh2Qcu1njFPmU+tHfBwcBJSiDg3tn3urfJJ9aFUmRGEeJhLaisB2JOWacYeMcoJQDEGv7YBAU14CHnMfU6qrX5+SWAQ78kJPCOW85K585BAVO8TIGT/D645/+WOaftOS8xFZSvRVlhFeSZO9hDIQIyAkQiOO/c7w5/vjjV6Dml6Vbz/3TxkI42y1ec1+Za55+6mmz9dZbm5GjinwR/MQciYRzg9vk4L++/nKrlHvHjIigMO2me2EAD7z1fmRxQhjeURNqE+NMkGxSDgqMDRAUuJzz5JNPLuvDQwOobr9+P18h5ASm5Dy24t6UjIfGU6rJub5JCErDeqURPZ5qU1OYhwhnXcyljn2KjKRW89vR4+3aTqndjM11KdnhxkG6uBezUxJbQ+/mxipHj0hlScsNCgJKUAYF9g69NERQXIcpdEt0okmiJDypIyF13mKKsmmCEnKWGaeq7Ca3Ssgp6CYwz1G6sdXAGCnwHQ93PCVGw5aB1XRwWHfacSdz+19ux9V/cLYpCsCKml+/gMxVIgOuM+MSa8pB6S9uZv/qV4okebxTxO2vHaPiK/vyBOZ0weH9999v5s6da3bddVfcSlYe19sGQYEjjOFUrDXXWtOMGjWqaKqbaB4iwaExs8nHQFDgzhZo726774YkilZ52ST5kIz3F7fdA9HBu1WWLTOPPfYYnuJ15g/OLNtK+T8l3t7g1yLhMecq5jynSEZMxlPPhvRnTIZSzmRkLFu2g2WYlMYxD81dHzNOl2boFVEEJaXHI/JcgbBb9TgnhyFSIMU7NGek8pnCXCqb7WDuPptjK6Vt03KDgoASlEGBvUMvBYXCrXb22eR5yWtTjqFbh+8k+b/RvzmF4TtvOUp6nWQcAAAgAElEQVTWV6j+e+pEUCRKljOmPqbu7dmhFf+Q4xFaVaLyUrxdfNxnO+W8eSud4LCCEwQRBXCGYZUenGv6nhwkclp9otFChl3y4Jxg5T4HUYAy+d0ZS0oUB2f65ZdfNqutvlrhkAtJSEukwhk76A9sxYL7P+bPn2/e8c53hEkEN3YBkoE5PK+/jtEIuKsE8mbw1nYiVRLHLyBjUPeNN9yI7dz1A7ti7glFUVpIW8hB8XQERXoggvLzn/8cCQqMB2wdq9zVknKY3N9DTgZHvgdCxjnHMEefcmX9CIH7DkYXRO+iYvRQ+VWn9UqOQxhrSyhiErJJHKYSPc7ZD5+42H+3kLmY0y61ndy4D5TtDNkwDrcmCQpHYgMyjsMTOvXP12scljnyKJnDWmbQEFCCMmjQd+DFEEFxnTPYJtLfH76HIGbsfWci5jAIVh6Dq3YSJegr/pgRirU79a6YYksZJvs7bqGAg9Q4BStxFELkJeSEcc6q/c7PPcAqUhi4xjvkCIcIp0Mk4N2QhP2Hm/6Ap0ZRHsXESRPNgvkL0NnGyEBPcbIU/t7bW+ZEQDtfe/21IuG836DD7h6JS8Rh2dJl+D0dHYyr+lCPjeKQ8wzfwclVQJrgvUiYgKjYBHF4P/wdLy3sK9qDhMpGfqgsXUJJ76dkcHgOogh4X4l1btxoiutcupGHymWKRFj6Dd7wfs3/XGP2+dg+2H9w9vE5yEVx8CdiRt/hfKcyTpQDIyWmID7QVjhqePyE8eX2LtiKRQQFsHET4OmSSCJ7nOaC8tOnT8eb5E855RTc1uWS0vIulNQccOWcc2o8R662XonprNBCAKcvU/Oprk6heWjrd8ejBf+m9Hhq7tsoXOlAShZsQvqMW0SK6BWsRkpU6mLu2U58Zew+L+qb/752ZJwZgyEt4ymb4xDDaL5OClP3d81B6YBzOThVKkEZHNw781aXoLiKoc5qZA5B8YxpxZhI6pEaeW6FLcc4+Iace68EK3/0Uo6UTy7aMWyhPjA4BBW+FO8cguKMM7x38ZLFmJB+9a+vNr//39+bcePGmZVXXtnssMMO5sorr8SoAJCFSZMmoWO7cOFCLPOud70LT5m68847DdwFsvHGG5u3vfVt5qabbjJz5swxq6yyCiZ3b73N1uamP9xk1lhjDSQacOkgOPXPP/c81gnEBhxwyLMAsgG//ejsH5lvfOMbWJ7uawGnHP6Njr0ToQCHGhxzcMrhCF7au+/eGQJOIzgws/4+y4weM9pMnjwZyQSdEkb3lqwI1qwgRVifJV50NDgQB2oP1AvEbszo4h4Uig7BO+HjtrVsv91uRW3FZ3q9yFVvj1m8aDESiNGjR2MExd3yRs+WIk53ieDp5c7xzHByV99y7AO8B/C6+6678RQvuGCygmfMkU3NN8eBaUkOTyV+pxYV/HkZW/gIOUjc91K9Ip2H3CqxR9Tc8comMDEnciD0Sqh/IeIlwTwlV5wFTi20NanHffss6WuKwKXskk/ypLZTgrdPrELyGWpjjoxz71KC0hmfcpBrVYIyyAPQ6Ot9gpKqPGVIUwaUIyYp5eE6HKHnQw683x9/pbPuSmLquZgBjylmrr0xw1gXb78NXH84cpcy0tzvqZVP+/ur8141O+64o3nwoQcxwgFOMTja4AwDWQAHlqImUBYcZnCWJ06ciNGPefPmmaVLl5pJK00yEydMxIsQly5ZWjrqq666qoHcD/g8/vjjZt/99jWzZ83GLWULFizAk8PgDhGIXMCK/uzZs3Eb1sEHH4xEB1b6oT2f+MQnzC677GIOP/xw86Y3vQkJz0EHHWT+8pe/4NatcePHmVEjR5m9PrKXmfH0DPPSSy8hAQLiBI45RHmuuPwKs/nmm5u3b//2FREgONq4r6+4B8SuxEJkg25uh+cwN6e/v9wKRWQC6oXLH4G0rbLqKkWfLTkgAkHJ7hBZoSOC8VQx+6EIHuLs3EcCW9KuveZazG3ZcYcdK6dsYTRqxHBsF0W1lixZghGnMurjEDnqG7wDysM4nH322ZjrAx/c4kVzR7r6HdNZIaLD1e3rGbfe2Ap7rL0SBzHVRrcdqfmeaifVFaonB3MOr5gDy+nxkJ5M9SOmm3IwH0p6PCTnIcw7KePuuOXg7Y93u6QwNvdzZFwjKDEkh9RvSlCG1HAlGuvfJJ/qWycIimS1NBQF8NsrMWx1HYKQ8a6jZH2CEMI9R8mmDJhkxY3aJV0Bk/RDQFDAmX366afNIYccYq699lp0gmkLlrsVCpxoiJJAhKJ0uIevOPKWnHnc3uVucbLtdI/0xZOohg1DR7l00mF7hr2cEJLCwelfb/31kDTQxYfkeMOf8B4gL29a/U3Y3r///e9IEuCz+Zs3N3Oen4ORHIiUwFaunXfe2fzud78zjzzyCJb/+te/bm644Qbzt0f/hneuvOMd7zC77767ueqqq/DeESAH2223HX43Y8YMc8cdd+BzQIogwR7KASZAvqAcOPsf/vCHkcRssukmiBOQJtym1dtjNt5oYzN23Fhz7z33FqeH9Rvzli3fgsn1eMzviBFmgw02MHDK2KKFi5Aojh8/3vzmN78xG264odlss80wkgVEjfCAd2FkCKIiEFGCLXiw/cseo+xeuEjRJOgXkJj77r3PXHjhheb7Z34f30+XP7KXx6Z0U8gB5pzgTjpvKaeXm1uxNuYQFMl8DJEC99kUEQqVjRGcpheaUm2I4RYaf07GUlikbA7VGbOdqXeUCorPGcWfJXLVFAn339dOZKVTmOfYTiUoKe06ZH5XgjJkhkrQUJjEKdKRUiAxgsE9a5VkMt8hpkwlznhoZSe14iPpj8QoxRRkyJiE+iUxPgJMugpza+TIwYVL+4455hhz1dVXlVEEKAJ5GbS6T9uZ0Ont7UFyAav3uO/b2b6DW5ggF8RuwSrzLuimeMongdwJS1SQ3AzrLfMg4ISpWbNmmfe///1FjkpfkXNBJ4wRlmUiv5N7Qs451I1+lHXeqV2vzH0F64LoD9VDlxPiv+3eJEx07+nFdsHWM8gDgQR1iIAAUYC7SYAQQeRoo403MtPvn15isdnmm5mRI0bi1jeIagBG22y9DZIlIEkQ6YHfgRQ98MADmA8DxOFd736Xefyxx/GELSAeW221FZKJ6667zkyYMAEx/9i+HzOXXHIJYgckDiJf6623Hm7XgnqA2Oy77764Jez6312PF0cCqdn7o3tjVAraCdvznn32WXPzzTcXp3jBf+44OocbCDTZintz7D02le1d0gUOwRxi7xRxSXjIIZVEJ1J6JcfpkpCVTumVnAWOkI1wcUxFCQYL81w9HnLsMwlK1+jxOvKTknGObIXIaFMyrgRFpGKHQiElKENhlKRttATF3YNeeFSJCqSr8QmCgq9ykwq9el1nrUwOjjXNdwI4w5aKeAQISgWjFD4hJUvYWmeanNcsvGPKOmbsQ/vvfczpBDcHy9IgJuoXO28OPuS0P/q3R815552Hd2Jg4rglJ+VRw0Rs4Rjgnh5cpafb3ZGAQMK6PfkLtz7ZnA2SL3C+sV7C3vYPk9wh6X74MHS4KXoDEQ1w/ldbbbXKlidsl3MPCCWEU44K/F7mo9jtUpQgD2QG3gXbxSDisemmm2Kkh07GougNJtzbfsJ3ZdRmeV8RubBbsPA9EL0wRX9xO9zSpWbU6FElPkjw7O9AwihyQkNJ0SbAkw4KIBKEUajlfSU+0E54nvJ06MhgwBbbbMkBjQtssYO2QM7NSiuthKQEttNBBAn+/Mc//mFuu+02c8YZZ5QRs5YDIzrgvLVc0unOjQ7IeEWnev2pzK2UXkkQFNpCN5B6pXJXUSQyUcHc9iOoV3wdLCUoQgLAOvghu5JYaGrEdnZCxv2TB3NknPMBOBKegbdYJkO207NH4vokJEoJitRj7PpySlC6fogyGihVjFRlbKUwZFTqrDK57/OVZazNKQPvQ8PUFSQigogI62yEFLtkmOidKaLllwsRSPed0rGMkS3OkOX0y5YFJxm2L8GWpalTp5anYwWrcqJrwdXEXFmw/STCBM41nixlepDYtLzHxU8o40gATA9uY4OEf9g+5hKtsr9SGbfkBUgKkCnYYvaWt7yl3HJFp4xhn+hSSSdKQVuyyunmOTW0tQ2iW0AuIEqCW7HsiVuUE0PYUKSLtnxRvf4JdXQE8t13320uveRSc/rpp5e5Qi4xYx37UCRCGjGNzamQwOXIUmDsgkQkR6+kHHfJ3KP5LMHL1xFN6hWpjEv6lMI8RHDcujmd4uq3kNzktE9CtGroFbYJXHs7jHkjtrPTMu77FvBvJSgSKR4SZZSgDIlhEjZyKBCUkCHlupjjSEgd7xyMct+fGqY3IkHx+kRbpGCrD/z/7W9/GyMQ0UsafccihWPG73Ts8CMPP4JO+brrrlu9kd6VmxxnGU6xsrkZd95xJ+Z0QH4HJOcHI09CGQfHAE4yu+vOu8xuu+2GW6vIuY8eX+21n1vRBjyuuOIKM2XKFDwxrUympwhPaB65dduTveioZiAhEJmBQwsuv/xyc9rU04ptbU65sus+xjmYDwYJT+mLUPtjMtoJvTLYBCWmf3P7K3G8U+PSQZ3ScreP7yR3anFPQszKVYQMJTlUbKdAxjGyNyxX4DKx0uIDhoASlAGDegBelKO0Q83JraMJXRBbdcyBLdV2iTPhrLyRUxhsQm40JVQ+1W6JsQ05b6HxaRJz5x20ReSaa67BU50O+6/D0Akut06lxtNzhCvFc/EmEtHbi6eJQRu22nqrInlbIgsJY085M7AlCqIX5cWEDZDwhQsWYq7J5JWLo4txqxrcbwIfzlERfkfbyzC3ZNjw4iZ4irRIV4QdXNAhsFvwgARecMEF5pRTT8G6W+54SY19Ss4HQ8ZTc9N3RkN9dPVKTMZzMHId4xyZ494R0xMS2fKd9NRYxvopxTxFZLgIUa4M5YxHqt1+XUPFdtaRcU5P5WDpl43ZTl+XawSlHaS76lklKF01HG02JldBckogZLz8uttVrrHQd11FzvS/3a0YqGfh0sWmnQrfuZCMXQzzXMObep90fJkICmwb+vWvf41OOyRX02WHQel2nDd2W0ENYkLvoi1XkMANyeFwRDBtaUpeWpnAAJx9qB+2NsEWL4ie0N0j+H6JjAeIEpy8Bccmw+lhkKQOHzc/poKlNwblb15uFF20CO2F7V1whDFuC7PtpGT+aA6VfReOE0RIbK4MYAH3oAAxPf6E41f0nfbK261olXb7iwEpp0Yi4xLMqRESGQ/Mk2DeQ4z4u9h1Uq+48uA76bl6PIW5/3uKNEhMXK5u4so784p0CooXd/GipE2pMoJxL6uQyF2KwEkXWKTvitnO0MIFZ6cHSsZd/ernY0r7nBpT/X3QEVCCMuhD0GADUoo99aqQcY85EjHF3JSSTTkurrMfe6dEqXN9pff7xj6FZ+r3mCNBCphzpqSYc+MpwSDHgXPbabEDhwC2EcHFjLt+YNfi8kI4praOEW8AcyAR5KRU7uZwx6eGjFOd559/vjng8wfgKVqVG79znGVPVuCYZjixa7/99isJioQ4YDURMg0Rj4suugjvfoHjjSEBvrx/xScRsVV5u33LzYeBO2jgEk64dwa+p+T6Std8MhUa326R8ZROrbu67M6xBmQ8iLGUoOQQC1+upRgMtB73dag/N6TtSelx11nm9HaIFEpl3H9/rl6ROOzS8U+VC5HFgZRxSX8lY6plBh0BJSiDPgQNNiBlTFOvijnMuUo2pvxTRpNrp0TphJSjW18KI9dRZVaOsk6MycHbd/SHAkFxVsvc3Ahw0s8991y8Z+Od73xneSFjCo6Kc02FU7eFxyp1xvquu+/Ck6fg7hBa9a88WoOgQD/hf8i9gFO8sF7nvpCyfikpdMo9+9yzBrZMvX+X4lhkjJ7AscnJI+KcXlGfbL146ljfcnPLzbeYd7/73a3kxMpcSxTLdYiccSmK9xcHAwwfZiAXBw4MOP7449lTy/DRgSAopHtSc13ioEqdSJBTyOMJjc9g6ZWUrpXIJreC7s8XST0SvH29505S6Uq+P/4BPY7F3Oi4SEEFCkkXg6Rkzi/H4RtaTPOb+Ea2ndxw6BavdiS5q55VgtJVw9FmY0IXNUqNbMyBiCk5jrxwjoivZGMGJ6Z8Uwo3RKYkREWq9OsYzlC7Q05bqjy1wU1GThm2kIGMORixdniOFzjBkJPxk5/8xOy55564lQic12iSfIcxhxvSIRoB+RybbrJpeexxSYh8/LlpyMgUOObwoeN5K9u7aC6lZNxzyGgbFmyTg//hWN/yckTYaQgOFefEpcbIbhFDp6y3By9uhC1pZdu5LVgxGbe/YQSlryBmcHLbrbfcag477LDy4kfKT2nZPlYD8woBcOU1ple4ldscfUgYSBY/Us61hDA1pVdCxCRTj3NHOJfzhrMXPgZN6nEiHv78jI1NDuYcNjmykqvHY/Li9jVGfnz5TBHFN6rtdGVCCUqbjmT3PK4EpXvGov2WAEFJKaDUW3IUMmegJJGWOqtIqXaHjFaO0aE6pO0LGcy6bfWfS7WdM/51CIjAEY12yRlzTBwf1mum/Xia+ehHP2pWW3214vJFupk8VFHKsNZsI0W85s2bZ0YMH4E3r0e3mnHtizke/caccMIJ5uijj8a5B3eK4P0sUhnyykF78Vhfe3El3VXC4sc535xDbd8BURio+3//93/N2972NrPWlLXK6Ae8h3JdWiBg5NAlJlCeTvGCyx0hSR4ucqxES9rRK1IHtA7mOXNVivcAy3iwC1JSNRT0OKdrJeSjQ3qFxfyNLuMpQuWPUWp82vVVQu1RgpKj1bq6rBKUrh6ezMalFIKkujpKVuoYpAhAaPU/RD5SDr278uSWTeGU059OKdkQ+eFWnjlSWJcopkgRh7nTJrrlHe4/+Y//+A/cRgQRFMxHiOEuxTwH735jXl/+Or4XkuTHjB1jVll5FewB3Upf6U4sCuGOh+0HOPtARE495VTzrW99C6vCfsYMNddP5r3PP/e8mTFjhtlhhx1aLq2stJmTBzLclsDSli0ia8cee6w5+OCDzRprrlFGZ+jWd1ZFRDAnogLRnrvvudtce821SNgQY267W2rO0u/+3E3N2RDmQrzxtRLdF8I79nxK70kxkehvFz+uvFTG2+lPJ/Q4pw/rykQOLp3GXKr3UjLkE7HUOMdkbqjLuBKUHKnt6rJKULp6eDIbxylsiRJ3X5PjALpGjFOQue+WGmqpo8u1L2XAfUOQ6kOuQ9+ucfRXcUOr+5miUxbP7Q9Fcdzx7zHmlJNPMYceeihGE+imdPYOD072csY34khRNALIyM233GwmTZxkttpqK3T4WYISwiyAMZ7i1bfcTL9/utl6m60xAiG+78WTM/8G75kzZiJBgRwejGzQ9q4Y6fbGzr8HhS5qfOaZZ8y6662Lxy27OSTR/AkOGzolzL4XTvGC6MyRRx1ZbPvqtUcY19nn72I+EDKecsj9eREjhrG5J1nRz52Doffl6PIQxjS/6+oTjlhIdHAIg1xspAQgt9529bhvm0J6vS7uuQQlRgBDsp+Su1w9npqDqff5trsudvpc1yCgBKVrhqKBhvgKoR0FIV0F45RKyAiHjB1XPmZcJSudMThTpCPHac5R3jGj0c5Kb8gIx5wL/7c6eJNRc53mfoM5KMcddxxe0kh5DskjfX3MpWOcGEtwwCEH5b777zMrT17ZbLTRRiuSzduUcYyg2ORoiBxB9CR4WllKxp1+0EWNkCi/7bbbIp4YiXLvbxGoC7qjxC0Kbf7llb80H//4x4sTx3p7C7KWkhW3Es+Zgr5Dm/98+5/N767/HSbJEynFI6bpKGPXCYqt0oYclRCGMVnxHb9cvVDHyReMTRbeKcctR6/kzPNu1+MpXPxxqCvjXD3cGMdIXkgmfNmVENiYfUrJq1SvStsbk/VYX3IJoYRwUZkUBpL5qWW6AgElKF0xDA01Isfxlih3V6HHFIqviOz9CC0rsky5Ss9dJ80/ESdGBCTKS2KsUsY7x6mPGbDQcGfgU3FwQnhLHEKLOXsCkQTzgKN50kknmcMOPcyMHjO63EZECeDU/ZY7Cbw7MyonpoUMOcmxi50dJ3gfRVFemPMCkiVIlG9J/OXmgoC84Ha23h5zycWXmM9+7rNl1CB6Z45HRIoL1517dmxbYGsa5e6Qk08neYXmDCtWhAXcW2JPLfr85z9vfvbzn63Y3kWJ9xJ5cV5C40ORmenTp5tf/epX5sSTTkQsKOqDW8zgn/59Qu77qN7QSrIzpm8YveIR+9onBKb0vj83fEGJYF5e4hly0hORpKReic1rTiY4Ic/Ryx7mxaSoYX8ZzFsOcYiRcPc3D38W8wzb0IK5RI/HZKJB29m0jLfUB1jqFq8aAt2djyhB6c5xqdeqlKHKUUKlFxloCrcyGVK6EiMgabvvNOa0MWVgU3W5z6dWf0OjJ+ljDKuQIxF6X8rwptojMWyuwYd29BtcmT/qqKPMkUceacaNH1ckjo8cURCDyEVprCNr+1aSitg4MeNCTj3koIwePRqjKP7WJzahPeUQ2MRwiG5A/slpp52GieF0hDHlfRApKIfIk2HWYPcb88QTT5jHHn/MfOhDHyqc/dAlc7ljaIw56cSTzOGHH15EOWxSfpkjJOh3Rdwgz+f11/Gr6Q9MN5f94jID+UeEKZx0xh6PLFlUiK3ASudrLj6cXsvRm76znJJXro+peZvTHglOCVJYeV2qbSm8Of2W0qepOjnMY/KVK+N18M7R41ZvFpOcyYVqGvMmZNxts0TGqExqrNuxnYRTCq/QO/T7rkNACUrXDUkbDQop8pSCd1+ZoyB9ZcMRFIGyqDifIRLiK/yBVrLkiLf7Xm54nVXu6Ln8EoIiwBttC5AFWjmXEr+YIwN12iNngYSccPwJ5r/+67/M2LFji0v7hleT5HF7lHW62aNzOXJEssn10ZdxWwb6uXjxYjxmGO5Bectb3lI5ZjhEEIJOmSPjuLXJ9JsLf36h+Zcv/Es1r8XDKki+mDkEZYGgwP+77bYb1ktJ7FzUKagxPJxoKxaOf38x/mW98HdJhMNxNNyIGNTz59v+bG666Sbz7SO/jad6lblHREold9pIFj6alPHB1CuhBR0JeatjJiT1uvrf/3vqnaHxDczNsrqU05qyXzkkL9dGpd6ttnMFAilS2EHbWTYC2iDUDylx1t8HHwElKIM/Bs21IEeZBsoG7xrwDbm7ItL0ihRncGKGQGJ4YyhLFBqHl+Q5970pzCU45jo1oX6HjEWsnymC0lcckQvOL9wm/q3Dv4VH+4LBwEgGONoOKSojKjGnlNrvYuMTKp+4eCQC3vmnP/3JrLLqKmbzzTZvPQbYx0iKgb2ocPGixXhCGOWjiBPlA84gYDhr9izz+GOPm/e85z0rLrqUELPQeNttgPDz0UcdbY4/4XgkqUAi4GjoMr9FKudE2I3Bo4phzB948AFz5RVXmu9+97tF1KSnp8xzKbetSGQcGZTjaKQcWImMu/orpCf9xZmB1isxAh7TXym9L8E813GXYC7R4zTWIfvi/i6xlBKdLJVxSR+dMmo7A4BxdkMyTgLbiUV8e6BbvCQzZUiUUYIyJIZJ2MiUoRJM+OSKsq9YJI6E1MEIrbRx37e5GkNbcGJbjiqoJ5xz0QiFCAqsZrtbn2J9kxKUJjGXrlDa7V0LFy40kIMCifKwdYju8CADjg7xsGHlZX4l17Wr+iWW9gJKtEE9PeV2JDeiUBqokBzaLUgQRYHnxo0bt2KLl2fY2P3M7iWY7iBb0gXj9vX/+jpu8YI2YqSo7BCzmpcgPxiFgm1X/UUCPpG60tmno3vdd4SEzzq82C97ESP8/SMf+Yi56qqrcNvdsmXLzMgRdmsa1J3hqALphA9d9njzzTebK6+80vzgBz8oj1umMWexpXaHiFfKsW5SxsnRaUCvZN1O7vfBlWORUokcj8w5byHMpeNeB3PfgfTbkKozYdey8xqkfc0lKKS/uP6qjBdodoKEK0GRaoohV04JypAbskiDQ4o8h7j41UucBK6M986kEUk4bpVmNbnSya3GcxBzjkvImWgHb9ep4OqPERQO81DOR6iNMTIidN6AoMBdGJ/4xCfMmmuuiSv0S5ctxS1WcNQvnhw1rNfA5YDg0EPSMzngmMPh3J9BRBKeoW1hdOoUOcjgfGNdw4qcCsoDoWgNPDd79mxMkp80aRIe2+sfeQz/xksmaTuVIwN0t4u/JQ7Kw7uOPeZYc+KJJxbPc3d/hG6AZ8g+tX/OnDlm1qxZeIoXJsnbyy6ztnh5hAoiJtBGGBsgj+XRxVCOZE3oMFNEBNpG+PzlL38xv/zlL833vve9InIyrDhmuBBpr7OhiBhH7kIyT1vVmpDxhghKCXmuXpGsKDehV0JkIOS0p/SErytjepzkrGGCUjq+nOzEdHlKBv325voKqfpd/f4Gl/Gk/XfHLgdnzl5pBCUHwa4uqwSlq4cns3Ghm+RjRkbidLrNSK12hYxE7LmUEUy9M+a0c4rPJzieI1dBPdXu0MoYN3TSSETI6MecGK6dIQIVM7ztkD/bvlfnvYo3q+++++5m4sSJZunSpeaFF17AXBAgCR/4wAfMBRdcYBYtWoSJ5V/84hfNpZdeau644w6McHzyk580u39wd/OxfT5mVlllFSxz9tlnm6uvvtq89NJLBm6F33vvvc0aa6xhLrvsMiyz5ZZbms0228zcdtttZq211sLclylrT8FtTJDIfvvtt5spU6aYjTfZGL8DRx0iCLA9qcyPsdESuNuEtmlhngZtVbLkg7amwbPwG2xnO/z/HY4ECRLGKWpECeIYEVneZ4aPGI5ECggSvJ/uY4FydOQvDA20B/JPHv3bo2bPPfes5J+Qocd6qL4Rw1FiKAcIiAGRBiJrRBRwC16xF60kY34+EvYXtuS50Zp+U0RbRo00S4lrgNgAACAASURBVJcsNaNGj1ohpTb3ALbRwSleZ/3wLMQV2uee5hXVZqk57spsrvPvvzhHxlNz1tefKV0WctJ9HZurV3L1eAhPTvdIIwIhvZLC0NfRsfGpg3cK85SO5+QnVScn7BIZp3qHuoyn5Ctkm5rwVSRkP9O10uKDg4ASlMHBvTNvLXZcrPhwhsH/Pdew5ShZeJdrbEKKo12llFr1zVl5jDkGzIp3y0BKyI8UQ85whyQnZLg7jTljvF988UUz7cfT8KQocFIpQgJFwckFBx22MJVRARu9cLchlV23ERG48HHBggXmS1/6kjnn3HPQgQbiMnPmTPwTHO8NN9wQk7SXLFmC5Ge//fYzjz32mLn11lvx2f33399cccUVSHDgc8QRR5iLLrrIwMWFc+fONd/4xjfMfffdZx5//HEkGe9+z7vNhPETkPQAsdpjzz3MwgULzf3332/Gjx+P0ZjNN9/c/PWvfzUvv/yymTx5stliiy2QREH0A9oEBG399dc3Dz/8MBKDiRMmmg022ADfuXDRQiQKQKSAFLz8j5fxWGbI21m8ZLF5YPoDmIMCpAAiO6NGjiouP4SoRV9fsXWup7jDBHCFPBLAEP6jSBQQITpZDfoM/Xr/+99v/vjHP+JzRHToYkUYF6gbc1Ls/MXfLOmBeoFAUfSKjkCGMrDFC0gm5B7RMx0hKAOpV2KOoq9XJHPfnS+ckybVhe3q8ZQDyekeia34/+ydB5glRfX2azYQlpyzSM5BgmQQUAQBASWLkkQFARVUUAREkqCSBAQEkawEQeFPBglKDpJzXCSzhCXD7nzP79w6NdV1q7qqZ+7uzvjd4eHZmXu7q6tPpfc9Mdb//hCUWP8G6z6u8zF3qpfu+zGF24Tex1PWnsEk85L5VzoWubHqfj8oJNAlKINiGDrUiZCg9KfZptqH0gO1pt1kAG2q/ymikNM61gGICNCufBSCiSYbd24cmsg8p6Et3cSbvE9KrhHNKmOJteTkk08WAqDWBN+FChAsMHpYC0grOJazZVif9p4Ci6qFByCjld97773N0ccc3QLoplURXqwDgO1PP5V4Ciwg8jxS3NpChBqHAWAfMXyEoc4I99MOhAbistPOOznA/v577wsp4b6xY8dKm5AL/obMQHggKVhvXnn1FfPKy69I3yEsb7z+hpCcRx991Ky+xupCnB584EEhEZCYhRZaSAgMpAbr0oILLij9pyI9/cMVbuWVVzY33XyTeWH0C2J5wqI09VRTm9NOO03c1bbffnupBr/fz/czM888s1lq6aXM5l/f3Nxw4w3m3nvuda5VP/rRj4QcPf3000LkcBn7xje+Yc4++2zpD8SP5AEQL2TFO4llp6flhufc6nr63LXEPe/TT/tii2wa5Jv/dbO57trrxH1MLU+NY71CYBwCcR+4ZsBIW70bP8tUbr3rc3LAMKcEqntODLB2al9psqeEMq0jP3Uyb/o+TfbxkLCUyin3jNJ2cnt4f4BxJ85OzcbozUPnThXrc04e/j0ppVdOFrFnRM6KXDNF38fWX9fFq0h0Q+GiLkEZCqNU2kclKCWa/lLwn7out7GHZKCOoISbbJgGNwcm6jRTTQ9NfVbdRl6nJaw77CekzEu1lLYPbTVJOgHebBujR482f/3rXw3gWGMqsAKIZ1Fvy71KYk9s4LuIzIJc556EJYDv7edc884775hTTz3V7P3jveUtXLyJBc9qgVECpAc1Ll7y/ODdFTwD1P98+p/FOiOkyWa3UhJEPxSQyzNNrwB7tWKIu5ZpBchjkeD6jz/52Nx8082SJlgtFbiUaRC63IMFxFpEpJChjaWQWJaeYUJepNCllQ/vwWeXXHKJ2W677dz7iJXEyoNn0Fd1UaN9yNQzzzwjpGy2WWczM840o7ns0suEeGEFWmaZZWS8uI5nQMwOOPAA851dviPkaMYZZzTHHnesOe/c88zll19uZp9jdrPqKqtKNXpq3cwyyyxCRIk3uu6668xJJ50kMqqkjy4FzHX7yoSc4zGAGbNwuElkf+kEQdFnxywyKcBYciZ0SuZNlB6hHEvGMyXT8B2bKFVK9vHYXj3Uz866fTw1x2Of+7JpSi4mxdnpz7MuQSnZHYbENV2CMiSGqbCTqcOg9JCIHcgp8J8jKLEulx6Y4cERgoD+aIFKN9mmVpjc9XVyyJGnJodlSAhTB7QPBlIyCT/PvWNw/fOjnzf/+Ps/zK677dqqgULwui3SqDEfmo5Y3L3IBmUDySV2gRiN8X2ZvpSkQCQA0VgM+IGIaDYwDcJW0iFnrtb1sHKWzFi4OeG+1NNKjwuAB+A/9vhjZrHFFnPA3v9enmPv8WM51MVKA8Wl2KHtF3298447zec//3mJdVECotZCVwcGkkIwuVd5XWWk6X81ZoR7sZ4QT4P7msaISFs2pkRJm1qVlGxVkgAgFysTCAntvDv2XSGAxPVIEgIrP7GEWKuWEEbTN556L65pELa77rpLyBPxQupi5khe0yx1qXWTUw6EgL5kr8jtcXXrsJSglKyhHBFoso+niEKuHyVHTd0+XkcicvtK3fvn9srS86bOahFro4nMS+ZajBQNROalZ3bTOd4fgpKbWyVKyyby9ud4l6CUzKIhd02XoAy5IavpcH9cvOoOjTqNXp3VQje33IGUOhBShCS3yUYO5Vj2kLaq5H4/mpCC/s6dOsKVO6RT4CB1gOdIYQxQlIyb1dSJyAPwSXwFGvm99t5LJOQAr83k5MAzaTmFmVhBYkWwAelqyfD/pi4I7koEyKsFRlMW61AwturOJdNQCxLauAy12ijYVjcvMo9NPc3ULpuVAGzPMuNba7S/Oo/UqsL1mh6Y/uM6NsXkU1TAulhMLFnTuin+vy7zmBejo+9DcDqxNU899ZRZepmlxWXrk48/aQv21746kqbrwo6ZjgcfK8m47dbbxFqy7rrrOsuHWmYcWbGpijXbGXLgnTWbGbE6pC8+6uijnOudBty3pV9Orbm6fWUgczwEMzFyXkJE7N7Wtq800Vz3R7mT22ty79OpfSW377uFmKljUwesU+Sqbn8P5TMx9/HUedefOd7fszMclxRRHMgc769nQ27uln6fmuPe3JZ1OTx36JU+sHvdpJZAl6BM6hHo5PPDg6+OYOhGmNvYS/oXO/xyYML/PndgB/tNsgq6904VABGTQ1NNWlM5hIdpSt6x65o+y9dMxQ4gnxD1R+NbWAFcgTHxDjfffLPZZpttzOST22xPwkMSB0fkY7VUKFFAE//www+bl156yblNqTWiIq5CYOJXQccd66wzzzLf3uXb9ZKPgYBg/EQGtnr9NddcYzbccEOXKKC28ZI5Lsm3Whm4KthHi1+GgCgxx9XFTtuhzxAVgvtnm222lmXGksW2IfPadJnHCNL/6GNzy623mEv/cak5/PDDxaKiVhS3FkvmtX/NxNxXQoIRmUc6J0PLnHQ5t64Ggpn6s48PdF+pU6KEINoHw6UacM+t08kzMvaVuZPSwMee2Ul5h7Ls5NkxMed4SDCaznGVQyffX8e8k3N8IGPfdI/qXj9BJdAlKBNUvBO58TqCElu0ndzYSzSf/gYX04bExFW32eSITQlwCJ85kM2tTkvZaYISgoQSYJcDUdpGSgaBvNvAg+0TGn7ckLbZdhvn2uRn8mob5sTzBBAqcBzWYx5+6GGxIKyw4gpCdtQNrC0YOiUL73MXp2J6zYcffCixFcRURH9yYC0YW2I9xr4zVrKHfeUrXxHw6rJilc5xBX0B+Bv9wmhxTZt7nrld3Isbh5L14Mfu2DolyI94lA8/+lDiSWTZWNJTsXCFc9gCRi3GeOWVV8o7H3TQQS2rmSWlvkWr8Y4YaoJjYxsj4HXrLQScBfMlOWcLZZ7i5kXymJj7StN9vHSPHeg+Xvqc3B5WIvBOguXS55XsuUrQumdnn1RjchvIGV4yXt1rJpoEugRlool6IjwoRVBKNr9ObOw5kKzfh6CjvxqZFGBu8r7hsAx0cysBVJ1+Zk4zpmCthKDk3t+TeZSgGCMZrP5187/Mt771rRY4p2o8dTVsbEMS7AVfSCwGcR02Ha7GraCd19gIV2Awtbwic4t+ayFB+oVF4e677zarrLJKvJUUgdLkDh54Ui37m2PelLS7m262qTxLYkFsjErlITl5e0CbtkkPTCYw6r4Qq+O0+upmVwKY7TPV1Yw2br3lVgmiX3211aW/tI3c25IpxIC/BU7UQcHN6+f7/VxeEfczsrCJeGJWnoZbYsVillK4TIA57vofI0Il8vbBdcN3dpcPxn0lJDMTch8PiHpWjCXrqq6RUqLmtzHQZ4ZrayLNcXmsdYWNEumhNsc7MQ7ZCda9YGJIoEtQJoaUJ9YzYhtJ6mDr72FS8i4F7hKVjbBpX2IaxZyWMQasSt5Fr+nEptf0PRv0T60NUXcJfff+greURjFBNB959BEJEP/mN7/pgt9r435i72ndhggwl7gS02vuufseAea4jUm9D5sFrE3L77cXk7kF1OqiNObNMeaD9z8wc841ZyMgnQLMECvAPqmH5/nMPJU4mLZXrSPTkfF67LHHpD3SGbvg/BG2Zok2ngEUWohSkwzQXywfM8w4g1lqyaValimbFKCOWLj3twkHICi4tR1yyCF9ZNTKuhKn1GBeVy5tsq/UySAF/GJgsw6oFsq79nWHwL7iXDPDvg6UoNTtKyGpK1Vq5ebWIJe3sxgroY/JvL/7eIoA/a/N8U6McW4edb+fKBLoEpSJIuaJ9JBSTUfTwzunaUodXAngKR/7m2IT4F6nSQs3bguO5Hl+H0vlFAMs/R3KTsm8KeH0371EC1kHQlKAIgBqDzzwgLnvvvukMKJmqJJ4hJQFJTVPeo1L5cv9aOepGUKchBIUmUoadJ4jJvq9tcjwJxr+0c+PljS8FGaMAvKYzGvGE+JDtrF//OMfZttvbFspVFlEUCIxPxrbwr8EnKt1ya9AX5nnmTku7ZnWmGBBIhPXVFNPJUH9mupZa8xkyYUdp8suu0xij4444ghZbxpAXwmQ7+/6CcFV2E4T60YToB3bN9SypFniBkJUBgqmJuS+Utq2ro8JuY+HZ0Z/ZT5Y5K3vM7HOzhyZjJydvgLCLbehcHYOdIwHskd17+2oBLoEpaPinMSNlWweuWuaLu6EZqstoDTckPtDUGKaHs0mZdPUVsiP8KBWHEObZaHJYTrQYe2kzOtk4LvSpABbTvuWAGThAZWMK+g1RgnKlltu2ao/0g8AIwDauh3ghsX4XXjhhWazzTaTrFXiMmaDuesCuZND58nhjjvuEJemz33uc/UWlEB2sTmuRIJYGawJG220kbSdtETUARTveRAR/ie2h3TIFIjUIPSK1rWEiAfEnXaImaHGCu0qqUxa40Kh9hohOVdffbX0b+eddxaCNt9885lRo0ZJZrNG5DQG3ryscRrbUglMr1NOpMhMSHoC2bW5vXhrz08LXWm+u6+0L7kcIfTGobKv+LJMkcIUcW16jpXs8Z3cxxNzXD4m9s5Pkz6Bz87KOvfe0Z2dfpbGOkXBYJH5hOhHyfzoXtNxCXQJSsdFOgkbZHNJabmDzT4E8q7X3kFf65eqN+S06r44Gm7wMbegAQXc1g1N7j3qgEdMtjHwk2mjLZ4g1t+68W2ijdO2U6DMfl8yByqatl5j/vOf/5gHH3rQbLP1Ni2waw/cCkgtkLfo+Mfbwo7Dh5snn3zSLLzIwq2e5eZzhohJfY5hPVJY8dlnnzVTTDGFuGNVYlpSxCpG/lReNs3xu++9a/520d8kDkerqrdQR3VQ6+Z4JR2xJWtXXHGFWX755aV4ootp8cl5yRzvMULwtLAlLl3XXH2NWWKJJUQGvuucW28hWLQpovleCEjPMHP99debk08+2XzmM58RgjL//PObjTfe2Cyy6CJCrqS/Vqa8mwbSR7tcN74lJMxvNCNzmZ+lMmy6vdfN8xyZye0rJcqGkgx8MdBZM8fbzphQJqG8NZ24d92g38f9tRqOQ2bctG5TluCnxrdk38/J3I+P8/fykGw0nc8lfSs5h2JzN7WufYVK7L3D8egWauzEqA6KNroEZVAMQ4c6EdZBqVvwsUOpblNOdTEHNP376ghKTOuRO8A7IbZc/3OkqgYItYHo/pCc8B07SVBKZZ7SSIUA3gJfLCj33HNPKwYFNyoCrnVuxWQQO9BsXAPuQQqmL7rwovZMW/2c44AIgDWB3JNP0UqFLIBC30nXR+xwLABvFGrkf9ym2totWRP6XPuvkjxcqKiBMt2000n/iQ/Qgo3J5RDInPgYLZCpBPLGG24UgkIRTEdQbN2TSrvBWEHwaIs0xbfdfpuhnsr3d/++ED+qyp9//vnm6GOOlgr26o7mF74s6nPd/MvtAaVz3N/7cm3mvi+d47l29PucBWIw7SuTQt6xs6xJP2Lj0F+wHPYlNXebXJc6q1Pzo+76uv6Uzke9bjCenfStS1CajuSgvb5LUAbt0DTvWO+43j5XkjotRp3mLaXZKAXqpRuy/3q5TVOfnbsuJjIfcKa+r9voU5tx7lCLHUBNgUSJzAvAcnQm5WSZk1ssc5h19YGckA53k69u4sCzC2RvoDVU1y7t/3HHHWf23HPPqrtUfwiKulHYWBRA9Morr2wWWGCBsliljMyxSEh1+kcfM0sutaTEi2g2q9pVHco8JIDGSK2SqaeeWtzcXCV7NNR1mtGIzNVFSfoTxPpIzIj9THA71eQjQbta8Z5rcQ9Ti44Wz4T8XHD+BVJYct+f7etSTre4QI8jLNmdroagOAtfyXoMrymY48m+1d1bOscT67vtnTpJUEr2lNYAtX5i79lU0eQLcSjIPHd25hRn4fiXyLxkPx5Mc9w/3/rR9+I5rnOx9OzsEpTsdjqULugSlKE0Wpm+OoKS0x7VEZSBymNCEJSB9ClFblJazibX+/0qkXnJQdX0XScUkCjpRwRQA05x9cHFaZNNNhGA4wddV5oN52EgQ01NrG5EpMJdbbXVBk7CPT9v3MiO//3xZvvttzfTTDNNNVaC/tRpw2vA29tvvy1V1XfYYYf+uQ+F5MT25dxzzzVrr7O2WCTURaqSwrkOXNnDXi1SkA61gFxx5RVmxRVWNNNOO62QH+eCVZOCVMbFpo9m3O+48w4z32fnM7PPPrtz+3rnnXfMr3/9a/Ppp5+arbfeuhXnM6zHxRAli3em1lbostQULA8EIIdA2wfy+l3Yn7o5XkJQ6vaVibGPd5qglOwrqWtK92Z/3ebWg/Kw0jS7qT1hIO8Vm0cxMl1KUAbTHPeJjNf/CkEZyNkZjgd/5wjTQMeqe/9Ek0CXoEw0UU+EB+HiFdMoxxZxYuNoA5BNQXWnCEpMC5k6oOpEm9Jm5g67woNNHh3KPAYcSg62/gCOThGUOjmlxjRyEAJYCQ5/8803BZBKoKXvPlUH6rzn+EHw6q+OG9HIESNbox0DfnVzJpwjuKMRh2J6pF4JNVBwVXKZqzRDUz8ICv3EonDJJZeYrbbaqmXpGD6sPVC8ZG7687TXmIsuusisvvrqZtZZZ23FdVhrh3u92PqPyBzrB33i/ZHv8ccfL+M1y6ytQo0VAJEgopqkQLOBXXbpZWbhhReWOCEdP54Debn99tuFqJxxxhmtAH/TK5Ylatpkf7x3kpTTmhEut6bq1nBqn8x2RhGt/Tf1jJLPc3trbl8p3S9ycqoDvgMlKP3ZV1JjENuzS9aQ314poQ3WXWV9lY5b7jq/XzlQnWprsM/xHM7IzXHdu+reP5wXOVmWrvHudZNcAl2CMsmHoIMd0BgU7+BKBbm2UEjNs0sPvwjwc22nwFLqHv3c9ksqVAcF3mpdOmKvkyAilcBu/7mxzS130JQQkhxIKJVVqbxLxzeQufyZOjRyU9W6Bf3lL3+RYoLrb7B+ayoAKHtawfJ+fIPEJPS0Ko67bmjwtU5Ob/z+cOIfzG677ea083Kfl8Wt1fUW4EZL75IO2M9c9idjXBV6sSCMHCEWgwqO8dymXJt2Luq89OeiPMs2QYwF7b711ltm5llmdjVFqg9o/RWb420puO17Iq+77r7LLLrIomLpkEKKNtuZyDEYu0oAfkBkJQYH+dtMaCQ2WGihhSRmRrPeVfaOYI7rdxARfocoXXrppWaRRRYxCy6wYNu6hbQddthhZr311hN3OiU1akFxgeqMFevedwGzZFLIo+23FvDUORSORTRAuSmYrZvvTRQcMZCfW5/+WKrVKBUTVLKPlzzPf99OKD7CfvV3Xwn3qBy5TMm7RAYlZ+eElLf2sfQ8KCUosXYL9vO288B37S0Zz/6cnbEzLteO3kOfugQlN7JD5vsuQRkyQ1XQUT9I3gNvxSlOUxt4gqxEyU9dN32Qrr+HnxW8pkV2VUBWqmHKHXapzS23QZYQuiZth+OXIzgpufly9g+pukM81lYIyLy0rw4M2s9OPfVUAaprrrWmC3BXVyBcfSAEGqfgqplrVidjpMih1tBQdyNA/3HHHmd233331v02rkMsAdRX8bIw+RmqICoEwqumXoobWsuJiKO31+y///7mV7/6lYBqgK8UMhw2zPVdf1dCJH/bLGDqo++IV0+PBIxDUB566CHJuKXguRInovL3xyEiYwcQLPmjb4B3JWAjhrcqvrsfr70UQZHgek0IYG9UOSHb2sJ89lm8E2Oomdn49/HHHjezzDKLFHz0SZaSt1tuucXstddeYkVZaOGF5H5NoKBxLupypn3k848/+ljGT4PriUP67ne/K9YalSlyEAubdU9rS0Vcsq/ESEd/9pUcgA73oNyeGcZ7xQBc3Zr1v4vsK362uBIx+XNS10TbZ6UNpeZ87P66/bMELKfOt5g8w6KgoQybyDsyfo0VbXX7OH1pAspLZZ47r8IzL3d93RmVG5uStvWaJrIonafd6yaJBLoEZZKIfQI9tNMEpU47o24gfnBuCYj3N8c6DVtORJ3eZH3wXnr4xA6tUu2af29Os6sHUOk7RwBJW9BrBwhKBZzYZ3LwnnLKKVLpfKWVVpL0vQ6PqWXDVoaHSABQlbSoFUOzTKkWXV6/p8ecd955UviQ+9S9SYG25uyXa9V64tfICYKyBfh+/LGQnS232NJccMEF8gxAM/cL8BajSK8QnMkmm8xZLFxdHQ8Y+BYY7nl37LuSxeorX/mK1IJJVruvA8ARwHzVlVeZ5ZZbzkw/w/TSR3Ef0wKYvqbdP/AjB7azLtk4lGOPPdb84Ac/EIIWC4ivWHU0hkfrCxljPvzwQ/PxJx9LoUepfeOtJ41V4SPik0477TTzve99z3xh7S84y5VPLsTiNnyY+ejDj5zbHfcyTwi433vvvSWN8RlnnmHmmH0OM/nkk7fIzsgRMjfUGjN82PCBAbc60NQELKcAZG6/DOZXI0VT2PcYafL3ldT3daDSJ9mptjq1j6dkGNu3B2JB8d4jSSKagGW3+VUF4ZR7ie/bxNYp5V7srOkPCffHI0bsU+dbbD4MRLlX115u7nW/H/QS6BKUQT9EDTrIRtEExNZpGkqBU1OSESMoTTUeJQe7ii13mHRK89aJTTb2XjnLSYnsQi19yT3htIv0TeNLfMDOZ0cfdbTEdEBQ+AFsogXXOAxxmfJcuDRdrpIoALe6XmmGKEDomDFjzEwzz+QCs7lPrQSqXRfXIetOpu2JdcOrC6DWD/oBGVrvS+tJkUHpn73XERXrOuUDYKlibxuXtshyZYm6gvEPPvjAXH3N1VIHhGvFUpBbb6m5aIkSsiDj2FprrSWuY7SLa5UDUjmg4I2pxHIQB2KtIPv/Yn9zyCGHVOJkXLthkTzbH7WKSbD9uE/N1VddLZYzyYYWW3/2vhdGv2B+9rOfmZ/85Cdm6aWX7nP9M70y7owFJGfOOeaUVihMKfNo2DC5b4455hALzFlnnmXmnntus903tzOLL7a4c1fT8YgC+oGC15J9ZaAWlBCMKghPHQW59Tyh95UG867yCk328QlNUJrIvD/y9oiPyCC2r5e2q/eWkuQmZMG/tvTszI1/bv514uws6XcDKNW9dHBIoEtQBsc4dKYXPkFJbYJNFnLdxhLbVHIbrH/Qxg6EcCMt2YBjhKfkHWOban/ASycPthgQ8eUcHmol8tY2w3bCGVd3yORk7IE2gO9BBx0klpMvf/nLZs655jSPPvKoWXzxxQ3V1eecc04DeEdTL/EOaMY/+bRlDfCAvx9fAgngB9exb3/723ItwBqt/VRTTeVchT759JOWW1ZPj3P1AWQTsD7lqCkdsaFtSZFrrQVkmqIv9F1cvMaNE+Avlp3hI1zFdkgWwFldYtRNTTpnUyxzP9YAtPlYXiA9Qk4CktgWv+JVjq4EgltrhcrgrLPOkjgOguSl/2rBjCkmwvkRjKOQk+EtMojrGNaPaCxHGDRvx1utMOqqdfkVl5tFFl5ECjRWyIGtj6OxKowRxTHXX399c/DBB5u55ppLsntNOeWUZo899pDvmCNvvPGGuIwxDvvtt59Z94vrmmOOPsb897//NYcffrhcQ80dLCpUsOcdkLW6/bXVhykBUjmFwMQiKKm9MnZSlOwDMUVSal2XtOfvK7m9owToluwxJedBuN+l9rnw84m9j4d7fYnMQxmVyiN1ruYIYsm4hfM0Nj9TOCJ2b51itBQllciytK3udZNUAl2CMknF3+GHxwhKDPSWHLJ1B2Goka/b7P3vQs1PjhAkNhrnMx0G7NVthCWAPNeflExi4LAJkKg7KGLEInew9EfmNSBDQGvLqd8FpbfV3bDuRQBp4kQgJ8stv5yZfLLJBURCAsjsteWWW5p//etfAkIJIl9zzTXNggsuaHAxEqtFT4859NBDxT3qj3/8o1lp5ZXMyiutLATnxBNPlEBuQOjaa68tQPXpp58WoE6RQZ5Nel/+nXueuc1Uo6Yyjz32mLhyTTvdtHLvHbffIX8T04CVh5otPO8Xv/iFtPHII4/IewKiV/z8u4qnuQAAIABJREFUimb06NHmjdffMKOmGiXA+7VXX5PnU9yReiTi2vTRx2aaaacR2UBMAPzvvf+eeebpZ8wyyy4j3+Mi5qwsNhMVw6RZw/hdY3mUoCjI992xkOOoUaOkD+LKRnC/B660OnzFPcWbQ75VRGudYEl54P4HzDLLLNOeIcsf8zBhhQ1mV8L33HPPmRlnmtFMP930rRnorXe12DjLU+94idE584wzhbjyXtNPP71YyYhR0ZgexuqHP/yhfPfiiy/Kv/vss49Uq4e48L777rOvfM68m3qaqatubyE4037V7Qd18Qcle6e/b+XAe26f9fvbFLzl9pUcKagja6V7ec2e6qyaITnoz3uGMs+B6xKCkjo76wBwru+5szMFCZrIOzXH9X1s/6PyD8+OWH9S510TmfvnWqfmuLbZJSgdBpaTrrkuQZl0su/8k8NK8qnNJgdwYwtcN9Ym9xZoLNuyGPntpzaxGOio25T1+lzfY22U3FN3qGSeHc3ilAJPdWDGf06M1HiHbVbmsTEokbkFdrvuuqvZd999zTyfmcdl1XJA3B60UhtF3aNsli11vYIcQDq22GILQ0Yw0YqPHyc9wCrBdVgyiFEYO3asWEjQtAN0IShcO9OMMwkpeOaZZ8SiQdar+eabz9x2223m0UcfFeKw7LLLmocefEg08YB+gq6ffOpJl3UMUvTkk0/K/9RIAcDff//95qWXXhILEfElBH7zPTERm222mfno44/MtddcK2B68803N88//7ykMeb9Dz3sUHGDQtvP/VhCIDpXXnGlvNuX1vuSuJgB3EnFu8466whhgshBnugj6YBJXUx/pptuOhdv4ciGpuD1yI8SH+TKjyYVQJaappjsaH846Q/OsiRxIDb5gCNMtn4JbTA+4iRmr4OUIRf6haz1XjctcbGzsUF+VjT1xX/11VfNm2PelPtnnW3Wltuc6ZGxvP+++0X2yBgigjsfcmIecD+Wlt///vdSxPKEE05wFi9nxQnXcAp4lxKL1Fqo29Fjbff3BAj3xUg7Hd1XYoA0eB/NvJZMc+/tP9LdGODW98gBzJI9OWyj5J4B7OPunerGNNeH1PwLSZ5tJ7uP+zJPnemDXeY1MkvO8dz86e+669430SXQJSgTXeQT8IGdICi5xd3ksK872OqIiL9pxp6XA/C5zbgUSISHatOhKwUlTWSeA1ehhi4FZgpAjnvdhDwr2niHRI1kWDrggAOkYJ8AYCtHBZR+YHflkLFjrdddfvnlEsOhLlfOkuPND8Czywhm0xirZUHBswbQQ0TQyN97771mjTXWEBCtQBq3IHFBGm4Dq60cAd5khtJYDUA+v0N+NNMUQP+1114zN9xwg5AqqacyvJUS1/8BbBO47TKAGSMkC9cmSBZxNoBtCBTEZfnlljfbbrutuD9RSBJSc+GFF8qzZpttNiE4v9j/F2K52f+A/eVdfrDnD+QdCXjHheqb3/ymtD3vvPOaAw88UGJYCDTfdNNNxU3s5ptvFmsScR5YJR5//HHpD+Ts5ZdflrYgQjPOOKMQBNzokBP1aOgPhBB508aNN9wo9y2woBeDYrOPhYSlkuLczi83BiOGCznRJAavvvKq9AH5uHa8uaIxTmRiQyarrb6aSyAQXbIle0ps7Q+2faUJ4I0JItyDY+35+01M8ZGSZa7tElmWXFNCKry9qekW3kY86mTeZB/3SVrYqZC8+d+XyDvVdok8S64plXlufpaew01lnhuHfk2C7k2TQgJdgjIppD6hntlfgtJkQZdukP47NgHDurn6ACG8v047lnqX0s1yIBt07KDxDseo203JXEhZNFIgoL/yVpmHxColk8g4QAa+vfO3zRFHHmFmnGHGVrpe0tryn7oIZeabuh7885//NGt9YS1Xjb4tHWrwnlH3JeqTeNYESMI7b78jwfbOdcqvk6K1Tqgv4qU+rhCNcS1rjivqOKzHvPLyK2ItwSoDQVFSpCmJ/aKImhLZFTMc1yJHQtxsUL72Ddc3LFIaZK+WA2lPK8GTvcqmTlZS5icQEGsHVd97x5ux74yVtsi09r1dv2f++8J/hQjgvkYWrqeefEosSiuuuKJYfnBhg4isseYaEksEuaM9LFBLLrGkOfe8c+X62WebXdzbFph/AQmS1wxjbdnjQrDozQV5Z4948Bz6dvbZZ5tvbf8tkY2LK1EibgkQz6F/W261paGmi4v78fcT++yKa0vd+kutuzrAWAre/P2tZA+o2U9T7nzZpAyxNsN+pQhKSZ9T+3aouArnhP49kL14oOdAjWw6so/HzrnM+ZEVebhv152lMZkPVGYDGa9Onp1N8ExWqN0LJqUEugRlUkq/08/uBEEJzclND9IYOPYPuZqDVr4ayCaburfU6hMBM667pQSn9NAPQU4d6aqbJyXyairzQoISIwQA5W9961sSP6KB52pp8NPhpl6JNvV/gPlJJ58kQFzSCmPdqNN+B3PXpS3+9FMXUI5F5P0P3jdTTzV1XxV2T2PpF4/0Y53or3xHgD4B9l4Fd9y6RNs/fIQ8R+NDWtOpVTBSZeXHmeh7KWERwkFgPgTHgnViMih6ybOloKQlThKjQU0XmxRAUyOrNUk/p22tLSKFHa1V55xzzpF4ICw1fC/ZwOx32rYsfUiaDaTXuBCsJRpgrymYITI6RnwvLloe2dP3jq0ndfOS76yboBZy5Dvm0i677FKJg3J7RW8r/TCyufWWWyU+hfgl5CFphjW2Rx/sjbU+r/XY9qKwlcQGIaCL7WmpfS61r/RnT/HbKrUEhXtNyblTupfm9mz//MjtK6XExR/L1Pk0ULBdso/H3n0w7+OxeRiTuf/ZYD87Y3O5S1BKVviQuKZLUIbEMBV2sj8EJXYQpQ6dpkA3BAWFr1HRusYO5JJDIEaUSvvTKU1QHXkID9bUOOQO47rxawKAYtrOFGBQIOkFSTv81ttrNtpwI3PRRReJG1SbxtsHegk5K5jfYYcdzJ/+9KdWEUY7KfzsUFEXs8gc03S4XE+g/n333ScB8lNMOYXLyOWyHltLhh947irHa0A6ZGVcqwo7ZIU+4Tb1yiuvmFVXXdX516ubV5iGWLNe+ZpYR36wzvT2WWewBhB/4e4xvQK8/XdXMuNiejxLlQana10XJUO4TVFQETKhrnPigjZ8uCM9Ikpbrd4Vp7RWGymIaK1TuJAx1iQQIEidzGrup8D65wiKN99cGuRPx7kYISEdPkkNiCVjsNOOO5kbbrxBrC1tpCi2/9RZSXJkOLcfhs8r2bdK9siUEshfW+G+kQPyTeRQ0sfYvq2fNSEidfti3R4fA+MpGeTep+kZ2Z+9fGLs4zGZNJnj4fjF5Daxz87Y87oEJTejh8z3XYIyZIaqoKNNCUrJ5p872GKHYuxgDi0zdmOsaE/DZ6W0lGH74YFXB8xzh1rsYO/UwRYBKFGQHet/U3DjgbcQLDaSeZ0m0j5DtPqWrAAKN9l0E3Px3y5uaf1JseunqS0lQr3GXHHlFWb9L6/f5yKmaYjr2ghBo513Guj92uuvmQcfeNCsvvrqEtMgP2pZ8KrRt8VIqGbfFpt01daNEesJcSPEj+CSplYWdXNS8iGA3soMsK3WGp0DGpviu7KRQve3v/tti6CQ8rhVPVLIkRQ3hGCMb7lvqSuXWiH8OjBhmmNSNu+4447OHS20dqgblE+iXDFMJYxkO8Oq1DNM3p3sW5t9bTNJRtAadP3HywKX2i/8tW7b5X5ke8utt5g111izL2bIX6PePkJfcU07/fTTJRZG516rK33uY231UermeAko84FfTimQA68F23xSgRPbp3LPa7qvhPujv49DjOvIU85lLvy+VJYl+33JOZWSfSjDnMw6KfNO7eP+HPXfs85aEjvHS87CnHyazHF9Xt3ZGbY3rOQB3WuGggS6BGUojFJpH1MbtU8O6rTiCiQdsvHSyhbGDyS7WnKI5A6k1IZZJ58CDW7l9hLtS+lBG4CuVDfbfOL9NKcl/Uk2XCOYUqKWkbnfd7VUkM3qggsvaIFfm71JmsmNr+2T1LEYPszc8M8bzNrrrF1JpduW3tgHHsE7+Vmm1C0LLT9Zt7CgyE8MTDSUuRIE3J2wysQCwCtizMnBrkMA909/+lNzxBFHtKw1kBRL+NpGNrKu22RviRjtkrL5+9//vnOfawti98crI49HHn7E/O1vfzNLLrmkpIxebPHFXE0ZV4TTdtilQbYuVdG4ImrKjB8nhIQUzeedd54kC8BK0xZX4ckSSw7uXbfffrs58JcHuixgPEOTNWjcDsSOH+JuJOEBFjFbX4drnRufadXMUbKp5F5r3LiEDx4ZUzKsz9T4oIr1zxalxDVNyaO40PnrJRzkGJjMkSud43Wa8tLzpcEazq51/5ml662/lpeS8yGniClYD0N5H4+KqIm8w700dybl5m1/zk7tb5egNFnRg/raLkEZ1MPTsHMdIChZIFl6mKQO19grpcByHYjubz98QFvXl5JDLbUpNwESuUO/9D19Epp7R7/fKeBSYsXx+i5kwGryt9l6G3PeX85zGn+tHO9bHaLite+qmbJ+/OMfm6OOOqovI1aPTZEbuzlBwgGUGpdBxiwAIemISYUbs5JI04Uy12xj3EKK3WmnmdbVKHFdjLUVI7iBvNV9ijTL22y7jciWz9qKD+bmaUjaenslZgPXsRVWWMGlCW6zqmUAmbqTEXvy/HPPS2A85ONvF/1N5IsliUrwgHR1SVNLVaW4pG+1su/iYnZMKybn3HPPlbgmeX+b+ti9th135ozG5Oy///5mnnnmkfcjZTM1VojjIdifLGVUu59u+ukk45cU2IQM4RI2rMcRE4kP8kiLuus5tz2upW6PTf7grIg20YEkKbBxRBLfY+OQlARpjI4+Qy1q9EcKlgY1Zyr7ciF4qyUJhXO8LQ4nR67r9vLSPaXJsZfqT5P3q1vzDZR7HZF3am9LyWSonp0dIihRmXcJSpMVNKiv7RKUQT08DTvXKYISgubSA9Hvbmxjb/o6Gg/QADQWPaLEmpNrqM4S1ZSgxOStn/X3oM0BicT7+S49JUDduQLZk2LMG2MMxILYEdWW50RZAfOalckYA9AkdawCNgdQGxAUP7YDMElNkQcffNCsudaaaYtOocx5dwA02ni09nPPPbeZY445WiBaf2IWGq//SkTCeAn9/KYbb5K+qitV0oIUyiQkrKrhh6CM+9R88P4HUlxSA+g1KL3STM0c17TLDDuxH2QBw+VMYlFee03czYhxUXc0nVcSiG9dxNTtqgLGg70G6wVxQxAMZ60IxkcSAgzr+/ClF1+SuigU6dxiyy3M/PPNLymSiRFaeJGF5fejfneUWWuttcxee+0l99IGKZQnG9my0qgFRTO5SV+NDcinSGZPi6CIZcUuFHG5m2yk1OpxlhGbXIF7NfOaEhdNRqAkWt31aq2EuhfW7T/hPuzPxdL79J7EPCpe09YaKN32XcCaNJC6dkLv4+EeXCq7UAERUx7Vvf//D2dnpwhK7Ows3L87MQW7bUxYCXQJyoSV78RtvRMEJbYJxzS+uTfrJ0CubbY/G0/qUBmo5i13wDQBEnUgoPSdU9rJgYxD7tlevzUDFOCUqux/+MMfWoBy+LAy1y5ty7q3CUi06Xw1cBsgJ8CvAUHxg9+5n4KAd999txRZTGaWyr23D94AoL3jDUQC9ybqk6j7kFxWZwWMvYe9XkEsmbb+ev5fRYZJzXoIpIL+uX5YGSPX3xz5G3Efk9gVsl1FLBlyXw24UnJDzMdGG20ktVIYK4A640RNlg022EBqzlBkEpAvQe7WbaoyPyIyZ04Rg6IWEO5tIzP2XaUIZY8RlzAyk+kPVjP+9i1Q0r/hI8wmm2xivr751816X1pPar9gVXGpo20yACUV7459V4L1ea8pp5hS4pfEgmZ6W4VEPx0n3wlpIVV0jzFvvfmW9Jfikmo9Qt5cyxxRKxRZ5UZNOaqVLc1mcUvO8f8f9pU6QpKzSOq9pWs4M8fD2K3Kmg77WXd2Nu1P7nxt+n2T54f7R3jvYD87uxaUprNj0F7fJSiDdmj60bFOEZS6Dal0owv74mtGc6+WO4RS/Svtmx5KNQAx18Xa75taUGIgsFRbFwOj/iFdQlBy2iwFRf5LS8yx17glFrjQHPf748xxxx7X0i5bzXate1cExKPNvuLyK8xGG2/UwgS2snjSqhPTOtqYC3WfAfS/8fob5uGHHxbt+UAJCmBSyROWGdXyR0F0bD2kAI6XVEAJShjXUDw/w7loZX3kEUcaAvBdID/V2X3LT+YBgOtW3HmvufCCC6X+iJsOllzS3jVXXyPudCuvsnKrRY+I4lqlKZVDlyaxuJge8/Y7b5vzzj3PfPd7322RNOI0IpZVtaJovIhaaaSfdu/B1Uqvg1xBVrG04KbG/xSqZK7M+5l5xfLy/nvvy7P+cek/zO233d6X6toYs9xyy0nxTCE0miDCJj7gGZdeeqnEzuD6Nv8C80uQv1iVZphBiBDXPPvss+b//u//xNLz1a9+1Xxlw6+4eKuOuXilLHile6WdP07mTQh30308RxbqiEv4Xen75RZSYl+J3taJfTx2NnXPzvQoxWTeqbHPzY3u9xNcAl2CMsFFPBEf0AmCEgO8/gZZuvhVE+6b9kvAsgeGXdBhDCCn+pkTd64Ppe9X95ymBCU8lHwQUNofD0gooPdT5daKxXtekYuXD1osAVEN9pNPPGlOPvlk87vf/a71yBRA8jsUAT3045hjjjG777G7aPidJaaOTIXt2HmrlegVvAowHh5YYvoxx+kjGntA6q233mqWX375aopd//0TBMWvPdImqx5j3n7rbTP11FMLcPaDvWvHMzH/NAD7ww8+lLiLKSafwlk02sYqt46MEVcmQD/B6bSlZFQsKyNHuPoq/H3QQQeZrbbayiy51JJ9QefMHa/SvMR9UHDSulzR9nvvvmeo2bLTTju1Z4Sz8lW3MZWlxuno/oFLmxJcxkqJ5WmnnWa+8Y1viGsXz336qafN22+/bS677DIpUqludosuuqg56FcHmZlnnlnGGxcxLHAXX3Kx4TvfHQyygrUFa9pNN99kZph+BlkLFB1lHo55c4xkpnv66aelnf3220/GgGcef8LxrtZOEgDrnCpVYPjzrh9z3GWEsx2qxA/l5ohdj75LW63baOk7xUB82JfSfTP3Dk0ISt3Z2aQ/3bPTKRWK9qVwjjeRdW78u99PUgl0CcokFX+HH+4vVM9VRrRx4SJObPIpn/hoMFod+Mxp2kIQHh5OMc1IqbhS98ZkoHLQw5QsOv3JWBYB7ckg7OA9kqQgp3Wve5/UgV1HnprK3NOGq9/+nXfeKVrhAw880BUWbGGqIAVpjIR5z3/xvy8a2kKz7McsVDTLocwTcxz5AkABiMQz3HjjjWbzzTcvsxjUzHHVnNP+3//+d7PuuuuaaaaZxmnUkxmnCgiorsP777vfLLXUUi33rpQM/bFOEXD7TCGSxphnnnlG0gEr4HSFMOvWmE+CbRwJMv3Pff8xyy6zbB/ZsUDY30tw04IQLLvssmbFz69onn3mWXkSoJ8EA1gwAPWzzDqLEDEIFD+4S2mcT2Vdal+0Fo8Cd39fiwFyz/J3/O+PN7vttlvFKiNxTsOHGWKpeLeXX35ZUhaLe9mwHhezQ5a6iy68SFzYqHKvcoUAUVgSUvXPG/7pLEZKDl9/7XVz4YUXirVmg69sIOT7qquuMrfddpvEXOmPjrcWoazsEZG9MhrP48ukbo6U7OOx80Ll6+2d8sgw3XB/AWOKsKT2RW//KCZF4XyPtR1mVQxIS3T/9vquCRJcQgU7Z3V9qPtfmxImtpbDsUrM8ZL4wehSj50BdfL25liRQjH20AGcnRUCo/3suniVIqVBf12XoAz6IWrQwVQdFH8Tix3kJY9IEY4cEUkdkiGQ0L89rVvUzSHX1xRoTx2wJeCu5B38dmIyqZNfBlQm09bm7kscBnKgWu11bU2FEll7IIV2r7/uenPPPfe03IeIP7E/yfSpwWHfGqZWhXTiD6YcNaXTxLcR7VDmibEXNx9bFR3AibUDgiKf2WKDbaAqN542+Fnvu/Qfl5ovfOELZtrppq1KLQNuUkBCrQKbbbqZFL2UWAglKKVzPAIM1dJ14gknmt13311iUNRVS+ND2oY9Mc+E+PWON2efdbZYFGaeZeZKH33Z8vt7770n7nWLLLqIeerJp8QiAiF5YfQLEt8BQSG5wp577ilWI6wMXEONmXXWWcfF9mSDrVXm4Ry3c0AtNccdd5w8S9eCfi7LHYuVdSVTsMsYqIsY4/PMs89IquaNN9pY3LP47vXXXzeHHHKIOf74481n5v1MtQ0r2DBt8S677CIucuusvY4E2ftZ7yAoDHsl/iZBUNoIbGyv7/Q+7s0NLWhamT9NlR6x/TicxynAXLKXp8hSDoSHsqw79wISofuZpJ325qYQl/EtQqwJN5jvqTirNrlqnwIZ16aqrtvTU/tKjijFzlZ9Th05rWs3oWyqdD8gyO6c7BKU3Mk9ZL7vEpQhM1QFHQ0JSkoz1mBzdU+t07LVdS2nPUtobByILnjt6Mbtb96l/YuA5UaPrztIc8Agtsn3R+Yl8vYPW++5UYBReqBZwH7xxReLdv5HP/pRq/aEyjSmDQ0PIfu3Wjv4l6xQCkjFlcYGWWfnpa2ADmjUuhYAvbHvjDWjR482SyyxRDVlbTgPU+QvJC7WRUlqlFi3JgmSLxiHujkuMSem10jK5vPOaxW91AQBJYd3WBzT3gPg5bnULYGk0S6guLhuha8t7zFCLCjK+Y3tvtFKy6ukNJCfulUp+CJQHWuDxr1oViz+pe4L405mMAgN1gbaFxc3Hf+Y5jgEqJH1yLvTF57r0v/a2iM+AXRZyqwcpTDmx60sXQoseRxtUfST9yFL2Oyzz26OPuZos+oqq1asLtrvkLTznHvuvcf8+vBfm79d/DfnLiZEiLgrtUbE9ibv/ZREydKOWYBz6y+30cX2thRADD/PtR37vnCOJ/eBEsVZ6bmQmlepPnrPVvdS2WZtBjtcHhkjtcq5sVZCXQLudd9OzPHibH/hu/nPzu2BoYwHIvP+np2xddElKP1ZcYPyni5BGZTD0s9ONSUoISjuzyYR62oMnNVpfes2ySaiyG2oYVupQ1ev60R7scMmBhZiz2yy4U8KmXvkQ0HfWWedJW+Cb78ewPJBDiB5wBfQfMstt4g2muxQkn7VVmFvC7bPkHAFBTyfPn740YeisSd2oM1C10TeNnuXZmyiOj0WALI7ZV0EC9aCuDmNG2eOPvpos/eP93YF/ATQx7S9qbkavJOkKx4+zJCKFzCthRQdGC5Zb5b8aVph1dhqet2YpUtAvbpjUSne1hgRlyoKJOLSZeeTBsKrVpn4jS9/+cstwO6lE47KIdV/Tz7q8nfvvfeaz33uc45UaV/8uBi1MGn9FXXX0Xom/KspoLn2nrvvkXm2yqqrtACptcZIm70t0iHE1LT+5YeaNMRbSWruIPOdb+1si//QNWPrrWjsTmUsY3PaJ3e58a47E+TlIgVY7WfOguaPWe55qb031+dwH0jtC6XP13cL+lNx54rt7V77uoaREbWByP7GnqgpvbV2j9bgUXm1Jaso2C8qe2zY95J37sRZ13D/rHSrKfbwnxU+t0tQSkZ8SFzTJShDYpgKO6mbTA7ADBSY123+MaAcHjrBNc531T+E6topACFJiZW022SzTgEAH5QnDruiAPLwEIyNbd30SJGhjEa2ZMb5PscKfE85+RQz66yzmo033thZULLWMK+Pmq3q5ptvFuC35pprCoDVeibJIN0QwFgQrWBTsm31jpcaHaQE3mKLLVpnuu/i5b90wRxX8gPQIMj5i1/6ohQDbLPy2LiHIhctrw8AfuITiFUQC4NNT5sdmxRZtZ+LBtcWJVSXoto2E8ADeTIu55x9jtluu+1ElhUrT4Qc8Ry1NlVIyvBW1Xj6Q//8yu0EuZPUQD+TvsbGJ7avKDj21g1B8cR+kAp7t+/vVinO6KcjdlYJ2666d2lcDBYYHRclN7g3Up1+1VVXdWmENR2zxhroHBb3nmHDzCOPPmL23Wdfc8nfL5F3p01JWUwFe1IPk3QA15/wXTyCotZFJSmIqFLUMranFczx2nlh9xDfeiNDYy0BUffJ7OSNEJ7YPRNqH7f7tvY9JGC+Rauyr/n7rHXj0jaO/M2R4vrKWsGyTPa4HXfaUea7km7mQmWMw3dO7OP/35+dXQtKyYoastd0CcqQHbpIx/1DyAsGbdNo1hGUxEFWm20oBewKZatAr9LPkgMotYnXPTelqUlpf3JaoeB7p2GLAGbXrfCwSZCOZNBhTKPmb9QFcq/4KddZdDJtKTjRQOYjjzxSSMWKK64od1ZccrSt1PvbtMBc9vgTjwvRoTq7xl/4Lmj6XKeRDipvu2u18KMdjzfeeEMCkjfccMM2AFcJNC4Ab9oHgDognboapJCN/bj++m4cGTJPf7647hfNdddd16qPgYtXCXmOaBdDze8lF19iNt1s01ZMhVomclaYALwpKT39T6cL4FJ/enn/ADjotSob5w5mn4kMhYhaNzEFdwBv0vEusOACriBi1n3OPiQF3nQvO/XUU82OO+4oRLpimbNzReeQv/e5OWIzjQkRsDEEyJG4KSFgI0a4oo0VFzqPOKulDdlgQWGcv/SlL0k9GX6nLVIZU/HeJxuV9/Jc+Z54/AnzwgsvSLHQeeaZRyyP/B9aCv09yv1ux8FZuZQEhgDQI0Vam4d/X3zxRUkJPe+880pNF7fUbbxb1PIQ27/DfTO1/2RIeDKpS90c1zNTZWGVF//9738lWQIJMBZZZJG+pB0ao4Rl0FrG9Ln+PFl8scUlcQjKBizM1MUhOQQ1k772ta85a5uSS5lP1sompNaLhXJnpJJmst6pK2DdPu6NY1QpE5GLP2ZKxto+CxM7fgwvAAAgAElEQVR3BFjAvUcdyfTkHVVA1SkjugSl4LQfupd0CcrQHbv2ngcEJftquYWvh1QILPXvCBBqK+wWaJai4KJEy9+EjNSBy7CdFGHJXdekP8Gm3Xd6299CEpQDx6FM/XEKyUuMuMQIThRV16cJDl12OFwo0vjVjb9qPv/5z8vBqQHqCuIEu2qQvpfdS2MuxHXm03FSTBGQxSEuwcm4JvXYfy0glNdWYOADGw9gOrch0yMWFCqoEzcxyyyz9L1xAQkNQaED4Tb25rnnnzOzzza7uHjVaq7DNZMgluIy1zNMskydeOKJIjOJ6REBBvPGH7sa8ie3Wj944lqIbxH58Z/NXpetYu6tfSU3p5xyivn2t7/dck/SWiopgh7rewCOtL4O8+Dd9941115zrQC5VHyLm09e20lyb/vP94D5ueaeq1XtPlYDpu4dEmuWmia4vpH5S+emuAHW/EBoeOf/3PsfAxgm4xnknPm69157mxtvulEArRICHUO12iCnG268wRx+2OFm4UUWlpotKAhws1xllVVaxI+CnMTv2Foy4rpm55JaPJy7n9Yuwmo3zsZ9WfCu2d40RueYo48R9yXc1KgFdNjhh5kVVljBkVWdIzrH6IPGI2HJmmzkZK2YIJsEos3tMrW3BfKsKIa8ZAgCxr1x9PceKa45YoTIXl1UZcxs/BfjRta/HXbYQcYT69jZ55xtyDA451xzyhjxI65a1lWRv9VCiIWE9slESOp19jJkBfE844wzzHPPPWduv/12c+ttt0o74uplFS20p2NGe0qglbyo9VGJv1pn1crnuxDqHqwxVxqoL2M5YrhzH6UP9I0x0XFXy7XG0ujfvoJBZezmu7qhenWoahdAidLFnwfhHhjuKf1RbtZ2sPvlpJJAl6BMKslPiOdy5gTgtlZzVUdQdBNIaao8oBJqS5PuFyktf90GldpsSu8pvU7fJ7dZZrTe2WFtSgrDfkWAuFwSA9l6bSkJix0CNWTJadXGt9L4AoR+8IMfiLvP0ksvbaaYcoqKOHxNoK9tV/cUOZTtoUkKV+JEFltsMYujelsuRCNsfQ2vqrgGfjsXiXCeeXUFyCRFdij6J1M8ltHMk3lFexn40quPuQAIG/SashhVAFQMSEfmFXKhv2S0chXOc/78MfIazo8eI4HtWFBwI5ts8slasrDB4m1zONKmvg/vLpXZR4zoc+8KG4hpOXP7iu0zYP2f1//TfPGLXzRTTT1VX8vemMqlgWWqQlC8/tBvXMYAWNf/83rJnOUqz4drP0eywvfsMZIam+r1K620klhQtEZKTKPvg+W2ZBLGSEwKFsmHHn5I+ouM5V1t4LxY1YaPMC+9/JKkOz74VwdLNjXcGEl7DRjeddddXaIJn3zSL4A592s/WHvIDdDKmDKXNdaGdyKjnpIkvXbllVcWsr/++utLQU7cl366z09dtip/j1Bx+YkCeAfAdDShhn/G6HkUyDwkJvRPyJO1QkASUBoo2Od6/czfN7Ud6u4gt5lmmsnsscce5pprrpH6Rueed67ZY/c9zLXXXivtMR9J5qDjofV1sHIyVsjnpz/9qbh+kuTh3HPPNbPONqtTECB/ZLXNNtuIxQz5rbHGGpLhjnFWcqNj7RMnXaeyJ9g4J1fryVrvlKhIkhCIqV1vMu7WMqTumPK3V2j3jjvukH2HJBpCjG0yCKxxpNAm6xzzQ5OYMI9ee/U1sQwhG3VljK1LN3yRPbpt34msr8r9uq91CUpWdEP1gi5BGaojF+l37zhbw6PUgpAjKDHZlGrf9d4mFpTYgTShCEppu6HG25dJmEI2fOeY/Ca0zJtaUHSTT411xprj3POwUIwfL2lbf/zjH4urh4AYW1dCNYBqVdHq7n5tACe+3l7RAlOnY/Y5ZnfaSZ6lWl4OQbGoBBXQVWOrwEGtPPSFZ6L9/Pe//22o0O40qyGRy1gh/ENSwdDfL/m7We/L6wngk7gO3+WsZg1ELTNWK8u7kSxgtVVXc24czgc+Mg8dePXHNKIUQEa44+A+pzVmKpaP2DxOzFvGF3exzb62WTWLV9C/5DYbIdZqQXHB6taCVontiZGJumd6/Zdg/hEjxN0GK4POpWwRwpgSwD4TOfA/WnEKVy662KLOKtWmJPLaEZKBFt9qzBWIjh071uyzzz7mgAMOMLPNPpvLeCbacI1xML3mxhtulEKQgOgDf3mgyzCGhQzgu/FXNzYU5hz9wmjz3xf+K4Qf0KnWLtWUS/+tqxKvBAB96823hHyo8kHXC/fy/V133WV+85vfmDPPPFNc0b636/fMhRdcaI46+ighRawFt96tpY55dvJJJ4tVcOedd5bEElhbAbfI37ciJOsIRYCryNi6GyngVvco30XvgQceMLh5QqwgXLpfIAc+32yzzUQ+tEEcEZnktGYS6/Ff//qX3MM7o+jYZtttZB2RuXDhhReWjHu8+xZbbiGyYD8Ud1dNFU1yBCtn2mGunHnWmea5Z58zV119lTwTF7n9D9jfTD3V1JXEEjo3kBP1kSALc801lxAqSAPWQK5REsK8on0ltliDiJGbcsopJU6Kmjwkp5j3M/PK/HrzrTfNT378E4kfpIjo6aefbi6//HLJpIcL31pfWEv2o9VXW93cf//9QrDmnHNO+Q6LEC6TU08ztYyhurhV0qN746Zj1LaflSoUY4oYXVddC8r/DKrtEpT/maEE1XTAgpIArLrJOxAUAvdQSxoe5iltfp38UxYX7mm6kUUOtbZHx9osITI1wKXtGSnAH7FyqKbLgd2YJaTOOlJnQSnZxDNaLmddsAcuYGvzr28uB9VMM8/UcnWgYjtZbN57XwCBgkORi+2DWlN0jmm9iYoWdIrJpT31weZfP3Wt76LBfbgqSLpfm72L37mGooDUQRGCoj9WTgoy3cd+mlfPbcQFO1v3Mg5jgMlGG24kdVB8ciJtahpb6z7igqQ1+5KfStYHvKbX7PWjvcxvf/vblrabQGkVWmx9hesiMcYAIzJjAYZE42njKOSX4OCvgOvAoqCuOVrwELlrVrPKvI8pNexnOsfb9hUrb8YcVyy00FK8MIg1cs+p2ysCYCRWo8kmM1dffbUkNmhNxUjbwfu2WSk9+Qp5tiRYgvyHD2sBQ1+J4c83+7sPkDXoHu05gPHQQw81yy23nFhFfELPddwHwSJ25aijjjKrrb6aBP5rUP31119vfvWrX4mb5PsfvC/uV/N9dj4D8cGqstZaa7kse6HyACB+5BFHSqzWtttua7729a+5WBanbTe9AoSx3ODit++++0px1u9+97sytyCTxA4B8MXCNrI1d5kzX//61wUEjxo1Sq6leOeuu+3aIjM2u1sFuOas2rZ2ku4NCo6V9DEGWKP4++yzz3YWCwjSk08+aQ466CCx/mD1QqasN+JNFlpooZbl0rpAyjwh9mj8ePPu2HfNy6+8bO68404B/TPMMIMhKxzFWnlHXFRZX6Qzr7g+2ja0Fo7uJfTthf++YJ544gmRPW5h9I+29T2EyI5vuaOhZIEgYa3+85//LOOMJfDYY481m3x1E0kCcthhh8m1uKdBSkgBj1saQftY2yiOSmpsLEUQXKyV3MO8e/W1V813v/Ndc/jhhxsSlvAeuKORWZGCotS54hl8h0vf+eefb0466SSx9vK++r+/z1f2l3AtFIxxMqlMuM+VnG3/S7jvf/hdugTlf2lw/UXeyQWfassHwCktcYkFJTYGoRY7vKbTBKUJOdG+xFxXcvOpAUGJkpsUEfT7FADvqCYytonHCEmNBUX9nxWAAyaJPznlj6cIMeHQ50B/5+135JDlsAXAo3kDTGm17GmmnUauAcgAmAEEZ55xptl6662F1AB28IvmeRAPfrgWEgQY5Hc0gTwT4InWEELi+1frwa6B5j7Q1d/VV1twug1M1e/Uv1r/VrLkfLJxTbPVxlXLDVgEiAgBGNbnX67tO1DeQsgOzPInbfBO226zraFquXNd8WqHuCG3Lhtu2MM6GN7cpl1IGjEDuJUIeLL9lBSo9r2jLoP+hNSEBj1GQM3Pf/bzKnkIwX0pILHzTd2X0A7jHvPNb35TLFPRNMtBzZeUVcoBJCXGvb1iXVDXpeR6i/U9sX5w8UI7vdpqq7ksXM7NJmgn1CJznc4JLDE//OEPxbVo8skmb1kXbJwMlg003ABJwCWae5lfNjMbQBaSQTrtm266SUjOAgssYMa8OcYc9MuDpPDldddf58g+9xIPQiA4BBPgS4YzYi9wMaNmDutJUmhDEk0rNgUyQjwXwJT+zDHnHFJQ85CDD5HnAoghVz/7+c9a5GnYMNHAkzqbOc2ah6xAbnBvwtXQtxK48cidZV7iAeYtfUKW9Il+AuIhHNpX3oMipVgUpptuOrH2QgguvfRSM+9n55W4H59shsUTJWblk09lPkIm6be6vPEvsiJehf0PYq31kdib6A8/6tKmihW/WON3vvMdscgwh3550C+dkkfdBZE/BJSgeyxQEEnuIUPYRX+7yOy8085CHng30rRDyiCmyBqiBjnEVW3TTTcVksh7Y/3CrWv/X+xvcPGaaqqpxDqGMuezn/2sJGpgnT/11FPmmGOPMef/9Xyz0847mdNOPU3m34UXXijkSPY6aiHpWVKiOMiNb7j+ZAP1VmuXoORQx5D9vktQhuzQRTqeWug5ghHbABz6sb801Up4G5T6IU8QUddtVJpG1gaGtk7/TC9ixKgpeamTd25z9b/P9dV/Ff9AqBvPTgyC934CsnpaGmhA0VZbbiU1K3DZILAZ15I7br9DwPZn5/2sgKVLLrlEwA6EBTeUFVZcwdx2620SIMyhziGO7zeaOf5G+0c8CvfgYqFuCxy4gG1AIQc91wOSrr7qatHkUeeDwFRAEaCB+wBCaDohSeLq8PHHZpllljHzLzC/uerKq0TTzDsBWtCAciADBugn4IMsPlwPaOYdOdTRLgL+cJkAtMw/3/xy3YsvvWiefuppaY8DHy0loIk2+Qw/d1w0iIl4++23xaWGNgEWgCLAOT7suJ0ocdMgZ7emvJSmqnUWQDxiuABkAaueqx3gHaCG5niZZZdx/vLqO89Y6n2+FluKFGo9GquxVm03rjFokFVTLFXYCTT2SJ721yU7sK55FdccG6ivc4p3Rb7EU2y19VZ97j+WHGmbmjyBvyWdtI2HUtInYFOTKWi8ijEC7Fb6/Eqt67H+2CxivitTpbaIjf9xQeo2TbAsWRvLhJYZ0rPmWms6a1ebFcqucXU/jH1PHMl+P99PiAXAdqmlljJrr722zF3AIPOFuY3Vwu+v9sXJ284Fxur5558Xawua8tNOO83FNbHW/vGPf4jbjsY7HXzwwWJBgGD89ne/FTcs2mCtPfvcs2IRPe6448yFF10o8x0XIyynrBUAMa4/uH397Gc/MwcceIBZcoklJVbm1D+eKmsM4oPmHxLDNYBc5j7z1ZEtG0/BO2mcmo6VvKe1TKo1gu/Q6DNfmKusM9YNa++kk0+y239rU+Va1hakDHCvqcx1Duk6UGuuuheqXN289cixX9wTkM81K628UsX1zCk6/IPII1jcg3yw7uFGds455wi5UgWHPgPicOWVV0rGxLnnnlveiTGANLInstexH5IVjhimE044QfYtEjHst99+klUM6xfKoQvOv0DuYy/kOyxI+v64n4nL2uZbSAIUfv/e974nrl+ML5YT9lmsdcxLXHI1QF/3gTarZ9251omzs1sHpROn/KBoo0tQBsUwdKgTE4Kg9LdrOU1/f9sN78sQlKQrWBPwHxIB/++UJSL2fim3nE7IIrRUlZCx/j7XPquibbfBqaTvveKKK1pgwAOqXKsa4Bhw1fgSzYgDMIVAaPCpuGvZDDkKyCA4EB8OY344PNHUvjP2HdE6AkLQjqMp5W9IDJ8BojR1K38TfM2hissDh7QeqBAI2h777lh3P9fSrzFvjHHBoGghOfDRePK8kSNGSpsQFjSXfM87488POXjooYfkGXy++BKLy3XIjM8gLLjr8Bl++gAVfM35jr8hLQC6+eafzxzx6yPERQOAQjHHX+z3C3HB4JloqdGUA0x4Lv+jEQeY0sdZZp7F7LTTTgLSAb0A0yWWXMIsteRSQr4Av4BFtK347UOskBW++/wA7MRKNXy4aFoJGAa4zjnHnK3kCHaOiKXJumZpnRO1goilS+N1bJYozeImvuu48X3yqfno44/EL18KQ04+WRv5QaYKbBljCXrHtc/WT1HLmA8+IREAatyduJ/3V2Kkmmr+dVYJm+K5zX3PZldTUvTG62/IGOFKQz9ctqPcWgtIP3ID5DKnIe4QCyrW4xIFMSA+C/Iu6yLmihbExzG3IXLMU+YGaYyRGW0DbPkfsMv7QVaZm8xjiArkEwDLO+73i/1E4cAaINYMlyaI1tc2+5oQA/rN+yNLwC/Eh+ctMP8Cko1s+umml4xjkAbGAADOOODetMLyK5g/n/FnISpKtFw8ha0LUwmml4taSqef/uSn5pFHHhG3MuYibSy2+GKyHzBHiY1wma96x4vlAysF7oNrr7N2Kw7IL6ypbZfs4/Ya35rKnIJkYpFpA+g13gFKfCD92++wvdlt191EqYK8GB8sIxAqLKCsS9awEi5IJDFLuGBB/CAbrFfGWPcJtY5gMWLsGKNzzznX/OCHP5C1RmA/lhL2Vn7YTw455BBxWUOu7C3MQ2S97OeWNcx31hxyZ05KVjxvXNoS6Kg8U+fvQJSp+twuQcntNkPm+y5BGTJDVdDRThCUms2zoAd9l8Tcn/pLCnIPLu2zD6xz2ZDqnjkQUhSOkQ8uBiCfiltLqTxyck19H2lfXZkIKMUlhB8hKAT/2jScrrK8NzfCbEtcL/dYlykXp2I/h0hoZiGf8GjwPIRFffFDwMHfb4x5w9x6y63i3iRxAjaLkdNCWzcZ59plfc7FOtAzrOWioQH6NuaAQ/ja6641q66yqhk11Sh5X00JrNpEp/m1MTFaOFLeE3c3zy1LnGhsnQ0AIoRE3SbUJQv5SjYiC8bVJUVjIeijuhape5DK9tVXXhWgQXwAhGzMmDEChAGdAFNAG4SEz3DvgOhgcQIMk/2M67AUQBhoE/93wAkaVO5Da/vggw8KqEGDTaYijSOZZdZZxGVJ3nvEcMn+M+NMM/ZZbSyZ0XkDyaDIHS4pWJZwYwHMEoDMO66x+hrmC2t/wZx91tluzpBqF/D7+OOPS/8gC2iL0agDzOkrfX7gwQfEMgcZhKAA8CBDxBUAMNFcU2keOSADBccQQsgBQeLMBwA8fwPaAMbIVWKR7OQNEzlEl1WwLyBH+kqRTuYoYBSwT1A2FgtcslSOzqXGB3+2cr3EwJiWcoD5gnadlNAoEgCYo58fLW48xLLwnnQZ4kjbANzbbr/NHHfscUJekSXE9JvbfVOSInz/+9936YQP2P8AAcc8R+M2mH/IB6sGbmNYAiH9rFG9TmNwPvjwA3EvwvICkeb9mTtYLtVyp1YOIa5k/yIgfPw4ISlYUwluhwwhe3G1GjGylTTAc4HU+C/uZT689OJLolgIs8C5Maqznkf2ct0HkSMWUd63LXaiBpzTVyX1/3fZ/0l8D8oaLEw33nijWKD32XcfM+ssswoBWmrppVwyBmTG3gvxQMEAAbvvvvvEzYuxZT2g2MC1jnXIXqHxQewDVLpnrkomN+vu6e8jvvJG46V0j2HOaNY3V8cljBeLnX3hYmhKUHyckSM//T3vuvdNMgl0CcokE/0EeLBNbT/glsMNNLYJ5B4S3jMxQHMJwC/pR4yApDbX1Iaak4//fUzegvAbNBJ7r/6MW+kjtTq6l7cfDdxWW20lQJWftroVvgUp8rv64HPfX//yV8mEIwH0+N578U7iTuYXKLN9FlBr6ztwn7gtcR2Zc6wLjmYnmnmWmV3bCu41wFvdkDSblLr0KEHRA1hdTNQiJFYiahlYYubXrXA1DaxWXvpEcgE7yAKk7N8aYKrWHlKa+tnLBJh9autTeO+u80VBn1ouNOWousKgTcWKQ6C0unEBgjWjE0BEU5Cq+1TFctBCvS0Samtl8Dt+94BzdYfT8ecd0fwDKnkGABIXOMAbMRE7f3tnkRugCjloel7uB0zhisO8UvcYcV+z9TnEOmJdOLmeNLGAMT5Hk68/M8w4gwB0NNO0DwDnByKChYwYJ56PzNAGj31nrBASXKy4FrKlcU1kPYKIQJroE26FZFzClQaN84ILLCj1R5zLnbqc5fYVuyYku9PHH5mbbrxJwLOmV2Z9CXC0wq9kvIqsW7UIqbsdcS38jxsOlrNnn3lW+viN7b4hfeZHrQDci4smZAYyz3NxK9vzB3uamWacSbT4mqkMkkDfIMsSn4KSwKYBpz2df5qVzaVLVmWATRGNCxrxLABrfrgOsgspYwz891HLlqy54cPETQkCh1uUrk9Zr8SmjRjRt14scec+P1Wu9ql0+4td59ZwT49BCYA73IYbbdinfAj36MT+LO9pLWDID3KHWyxzERLC/oobLXONNQxBR+EwzdTTSLf8tcE4CCG0mbX8/UZdc3Uda/9bR09LSaJ1UcTli3o9Ng21kj5dk2qd1D3RWQ4n5LkZOyN5XteCMpBpPKju7RKUQTUcA+xMfwhKGATdCbDMa4SHcQkxGODrR2/PWTtKn5lqpz8EJefq1V9ZBffpYVH6io2vC55HEUSCmfFLbzPte5YiBfR+YHgl7fCwHnPiCSeKr7OCXBdH4RUz437eUf2y/foKSiokngL3HDsn0UYCXNF6u8rsNu5C3Yo0IF3qQXzcqgchpMECKb9GhAbkU8ANNxdcMRSYamC+uuEIQbCuSyprB96sT33lHaz1SYCEteD4suO9nZXExljQRwngHTnSgc1Qgw94QjuPZcMnfj7oEKBDf70ChipnrbmgxIBnIic05bjV4MaDG5kCarUe6Vhgafjx3j+WGAc03vSPYFtNa0rQLtYS3PCIl8B1CFcWqQ9hs7MpCfQzwKlVRl20BHBBcLWwp50vECXkAxgGaOvYKvFV6x39Qr5OlqQ7tjUumDtiTaPIo625wfvieqPxUBr/4+ZfuMASe4qOKwAU64/WwPEJv1+pvLLWvL1XEg3Yuc873XP3PWb06NFi/aCvfAaZoy0l5S7D3PheyeCES9BFF10kZO26a6+TdLLEjgg2VGvX+F4J2CZAnrWiWcY0o5irt2FjRnyrqabcVRdPnTPIjiKdW2+1tcTZkKoXoA3J/OUvfymAnWvmmGMOcWFCTqQ3XnaZZfsKmlp567oTAubFZ2E5ZD/AIhYSlHAtJPfGiKKF5zF3SL8NyasUWA3P2xBk2znhFDB2PTNH2WuOP/54cdPDBQtrJymAiQXBzZLMXnzG2uFfTTrA2mQO6X7GePiKH18+SlZkGlmXN/8zjU1Rq6zEpk02UiyWmkRB71UrsL+HOKXbQM5NH1/E5NklKI2P8sF6Q5egDNaR6U+/OkFQwg2zP/3Qe3wAOyG1+XV97C/YrwMTvowGstF2qm9+X305T2iZe/3nkANM4tNPDIMD9HqYeAd5SFAqPvQWRJJFCIKiQEjusZYQ36VFLSPqyoGmELcgrZrtUo5axvzmmDclGBgwpelDFcCGAdH6TCFCNuDbt9yIxcamRQVEE8SMW5BoFW3qZfnd821Xjb879EPLEC4WNl5HffR32HEHl/VM23KVuakEbTWuYT9F226rYjvNqeltWQfwy/fiLkS7TeC6rXoec8MRgOfXnbFWNNX2AhQhfoAjBSWh5cW3flE/gQBb/eFagvevufYaIQ7iLz9qKgnu5Tt9tmpnlUCJNh2LyrA+y4pMO2uV8gG8ygFg+pe//EWID7LkXjcfCJbHMmMtRCoXN29VDtZapm5UXE+dHebfXHPOJYCwLS10uFb9v+0aAaRrJi6JwcJyYsdZk1Fof0W+4Tr31qXMUWvBIQ4FJQIWLrVy+KRZNe8ae4MLFy5+pLrm+Q8+8KCQBWIRyB6l7TLvyBxFLEnFvQfLlrUmOkCseyfzjeQNuJ/ZOaeuaEoCeea///VviYlgPhA3QTA29+EGxhzG2gIwJomAzjvejffWODTtkyoD1LLy/HPPi+vhGmuu0a5QqTlT/HngA26e67uCMpdxzVKFRelRqnNPFQCaMRDrCfEouFgSlwZJYd9hrmC9JLgeV0zmNu501PjBhVHdr1TRosRVx9u32KgSRi3Rfma/kLQpOVErtVpknDurTyTCeT6QczNFUPTzLkEpnWqD/rouQRn0Q9SggzmCUuIyZDeOymYU01I4VJHoX86dIXZbzrUsZ8XIvV8I3lN9iJml+7Oh+kSmbhi9qtjRw6zECtQfU3oqwD813ilrmwW3HKAEq/7+979v+SNrukkPlKTEoPNNtLnjxsthixuW/ii4cIAv1ZAH+OW88rS24t711lvm/gful0rQbXE7oWUrM8fVlYrLyBRGNjJchRTYRrvokR3XPz8tsDeOuG2g5afmgD8vFPQ7oBSb1wlNLe+M1hWwSv0JfmJkQvqmKYfti1QAugW9CmQA0Wj8Ab8SYGuJpk9QtE2Vj5JHtRCp5UrdRgBWADCyny2w4AIOyMr9Wjnej+GqmxPed4wbIO2tt98yM880c/s81WsDoB++SywBB25QEJQZpp+hYrlxRKJgOxe3qPHjzQ033CDZwDRBRC3ZCdrV9aQgV8bJvo++R4U8BumlmSdYW0hFi3sdrkQkaWDuUJ/jO9/9jqxxqXg+coSkFiZdsCYrcEUf9TzxikBKV3Of2/7wHs89/5zZ/lvbi/UGawFxGcQZhe+TIg4V0dj5AjjH1RGSzLqNjWXbfSVjZ+NuaB9FjQax++66WeuMl+BA3T4lNqS311x5xZViLVpyySWlN5oCmSyCxBOxLq64/ApxqSReC8KCSxixKwcfcnClLk/FxdS6bfIZBBWrCD9iQR4xvG9Ps6QzFIWz1od1f0rWZ0yuubM8WKOVsU65fAMAACAASURBVO8SlIKZOjQu6RKUoTFOZb2sIygNF3xyc04B4bYdy/sg9+ycJSH8PrTM6KNKnpMCoX4bnSIouf6kNtmUm50gs8RUKB0X/5l1/UuRueDA8Q8GgjbRcJIP38WN+N1NkbzA/Ys2yddPFhvOTaeJtumMk4sh8j6ORNjvAH5S+2LKKd2h20YKG8jSr9rsNMrhfKwjmInvNLEAaZUBqTL0qSKFoYxriCdAgqxdtIVlwsXT2PiZso2mdZUUygS82Hcg2BqNMcHKbfPUU3xU5O29v1rB/PfEzefPp/9Z6n20/eTWV2xf8Xz7xW+fFK7WBcy5ovhzPPeMoFN33XmXBLCvvNLKLn2xG7tSJQe1PN7/QNzwsMqReKG19GUBNPqBOCoBJOX1U08/Zdb/8vp97dT0ifGgYN8eu+8hlorV11jdbLD+Bma9L6/nspPRPteRKU8UCri8acwYPa0jz4l9XeKtvKKNrKvf/e538gxkcvElF0u2OHXFiwokts/bcaW/WuRVY7s0jXBtWznJW0UNawwFAG6fu3x7l75YPCsPt2eW7OXee/h7LckOXnv9NbEc+cVvmcvsScQuYVFCRsRD4YKHmxwpo7FKui3KJuPgb18GrA1cxDRWC+UOpMVZlcOzSMd5Yp+dOsf8sekSlNxMHTLfdwnKkBmqgo6mCEoOlPuAKnZg1WlBmmyyqVfwD7HwmhS4K7EqaFth+3VAob8aH7/fMe117N3rxiXVjxJ5h4dH7Nkdkrl/YBGAi+vBIYce0vbEysEWfhu8Ewc8fu+ksyTbjAZ4cpu6g7Q9ICFLdfNR15i333pbYlBI51sB/LmxSMxdLbz21JNPSYC4T6Yqt9TJOzxk7dgTwI0VgYDsittEyXjWrGPGCcBBf9Va0ZYJKrPdOLnagH3uv+bqa4T0oOEVF78coapbJ9bShFWOtLakWHUpdWPySsnEXwue1v6jDz+SOUaldNFok5kNYN1kX/H2F3UPw9WGOBmqkjs3R9U6FxIULDD8kKkMtyaAZorwRYfJytW5ilmLDCSDzFUEnlesZqlx8IpxalIGDTp3bos2SQK1M/baay+XySlKpGKyjQBaZ0211k/IOimNqUvE3GIuyE+dwiKxfyr5YZwhvyRhgFDjJlYnyxILi7oeanYsMmhRi0TjetQVMuvyFZGTrDcrD9p57LHHJOEBrqqu+KwlG+wVt99xuyQzYO6w10nNmgsvFKKH2xexchAOtUzreJIgAssS8WDE5pAxDLJyztnnSNHJTTbZpCV6Xd8hmS+c48ntpRNnZ5egZHbvofN1l6AMnbHK9zTn4qUtlGwCTUhNHTgoAcul9/sat1IgEV7XZAPtBFkplXnJmNTJMqa5ys+Y6hUJjXM0sFFl4wWqc2gS4IyrR5uWsETu3pzDtYlUqHPONaf0UeMpsqA3lLf3TmilcfHiABb3pgHOcX1HwC4Ze9BQatrfIk13DWCjbVxsyGAlyQJ8rXQOjAfrRPrppdWmv+LC4QV4a7B90ykjtUZGjBCNv9Q0sWmgfVAWxhjJM2JzzQP8/Kq+9/TfBYp7Qfuur3WkPbKuNJsYWZ/w1efHT6SQbdfvp21fM2VJ2ltjWoH148YLWfHrwpTIVy1TxEtNP8P0LqC5be4X7BkaZ8AYUKTv6WeelsBt95MZB00UoBnxdM7o/RIQPn68BNRDIrBMJi2SYX/D9ReMo1Rpt6mPIT/UguHHxTyUWhVDEG1dP7HIkD6aWiGVQO66QaqRub/O+P3ll14W8uPXqgnXYvRRCYIicWLjx4tygZTBjCUueJWkA3atq+wgzvwO0Yc06/j8577/SEzRggstKKm+yVJHFjvqoCAX/j3vvPPEIkq2Ov5FYUI8EO5iFYLir+eSCd70mpJ92h/jLkFpKuFBe32XoAzaoelHx/pDUAJQIH+GB35KG1vXxVICkWojKDSmoCb0i8+BiTaTdOgjm3p+yabYZIhyMs2BjRQIi41fbAxzfS2xVAVt+Fp9wBhBzbj54I6jlY9T7jzR7ngyJ82q+le3Xqfl3pKNQdGGtTqzxqHgMjJ+vNSToE+4RlTSF8c6lJG5BswDziEoAB0AVVZDWrfmPBck4hlIB0s171q3kAwJd6DIWnEeuP8BATnLLb9ctThdCYn05KTpblUL+/hjj0vQuxTai5H7Gk19RfwWiNEG7niAyCWWWKJPtqXzO2E51XEjG9JXNvyKS50a1ZLXkZ+wH71GEkVg9aK2i6at1jiQyt6aseIiU4AiGZkYPyWUbdM0sa9wj6a2lgxZ41s1SfhXsi1h3crMb71PM8+pZcORWVL22lgk0vxuutmmEpheIad+h2MEJWZBsYkd1KIFCaZyudQu6hnmXPIkcQBWhTpLXeSZ6vaJJRWlCvEcQoRKfmIy80ieJm5gfVGEkqyGbSmMm+zlPgG28XmQRQL8qUlD7R4X7K5xJKqQ0L0ElznTI8HzWFGoebP77rub0/98uplxhhmdhZZ5i0VxscUWkwKyENrjTzje7LnHnmbxxReXlNPUQSImrvKTIpoN95Ok+JuenV2CUjKTh8Q1XYIyJIapsJOFLl5ZH9jwcZ0kKKVtKbiIBZAngEfswG1KUPql+Q/lFWzYerD7WuzaES2Vkd9IyoKSOiQym36UCMYApveu/7zhn+aJx5+QIFoHajRVZQm58Nr/+yV/l4w11K8QV5VIJe+6Q1Jl7kiNBVNoEwE+qpl1XCEGdAoBHECdispoS/2sN9H+hWPmyc+XOeBS081qX5NArJCgKJgjroU0wMt9brkWZtaA88JthsvULUp+H9/y6cfPHX/3SgxKSkNfY/ETdxZbXA+XPAJ+0RRLWlt/keeUCDVznP7i4kMmM9p0/vcxEF0gF013jVYbcLroIovKXX4tmFKComSCBAGkWqYKutalkDas7HL7iroFaYyN1LGw1ih5X+9dK0A/+FyJjsuepjVoxo13ZETTcbt2E/tO7b4SeS9NP4wrlpA1Mq7ZIoLinpggKNEzzhJfne/MAUA5dWaSio9gfcp6SZA7P2U4smYPw0VPCxjmCKGbZgkLinPz6ukxH3/yscESSoFQnxAK+faspeK6ZZUF9JuaP/QLV0SSH2BZoa8rfn5FiV2BWLPfEn8i5NPWT2HPRLGxzz77mMuvuLzVVVX22edVko5487Rg+fRd0vTsjGGBLkFpJPLBfHGXoAzm0WnaNwhKThOfazOn3YmRlzrgGgPRKRAQbjaxZ8kJkXmJmPUl3DBj4Kb0s/Dxg1XmNS5EUbebpvK2aWZVa4h7F1o9qS2hh6QdU99/2j0mJe9eI+4FgDMIiotBsQX5SoEe17nUtLawI6BEtLDDhlWBRt3cC0F2AKSQJe4PU0w+RV9GqNI5ngBy4srx6SetOhyTjWzXwvZzjgNyyMREf7Gg+Glsa61Twfv4CQHUkoIFZa6555IgXAVxbtxz+05k7jFWgH20vtRsiRbTs+CrMid0rSe+UyBFtrk99tyj3t3M65efLjoK6HuNJCAA8OFCqNW2k3M/MfaqEacqOAX5JKEDMTI2HW+JKCsE0mbEIk6Kon8EuUeD18O9tYZcKjnS2BvWKy6ZrNfsT6pde6MqlTS+i7+pan/EkUe0soaNGOHie2r3lciez3qS1+zpEWsXFlWC/0MgzzWailn2EWspcgqv1Blk9xGeQ1Y7YuicBS13TmbkIq9j41AefeRRSZH8xS99sV3csb3M7hdKUCXFs50X6t7mKwb8+CnmHu8DmSP1NLVY1FXMT9UuHak7c2ITY0KcnTl8kJ2g3QsGiwS6BGWwjEQn+qEWFP9gbtpufxZ3jTa08vjYBuxvpjmC4gOPuvcqAW+p+0PZ5bS02s6klLk+u0Zj3BZvkQJ2TeaLko/eVmrKK664Qg4uMg9VsuLUySYhX9L2LrPsMmbKKaZ0ZKfYvcsHlTa9qdZWoJAeGv555523j6AUAIM29x91Ies1EkR61113SeYcF2xbSlB8eXvrCGL1yMOPCOFbe521qxp0uw5SWmLXZES26pbn+/FroT7cc2p/gjmjgF2zKWkAsoIol1q3H3uKEgBICj/JmiIxQOTvE5GxVc3waaedJmlgpXCjTata+/5+W7pXeXsNgBpCxQ9xB2FRzjbwliAoAo7HjZOMVZKNaapR5a6Nwdx3NVRs2mDimrBMVtz+uCe2Rmv2Fb82DPKDRBLjQOIF+enHmFeWggXi9B85/v6430ssFuvLL1JZsZD7DSSUH1q3iD4zD66++mqp9l69teUOqnFPKislZY4oBuuBe5SM0D5JCagjgzUi+dPw7KQPEKfnnn1O4lA22GCDvqZzMg/nr3926e+hVcTWWJKsauPHyxgQcK+urJpkw1mVmhKU1NwrPYdi75yTQ2nb3esmuQS6BGWSD0EHO8Dm0J8NIraxh91KHaYpQB97rTqCEvY7BTxKxFVz8LfdHh5kTQlK7Pomz687zGPtJA7eikbUO2zc+9a9Z6rNnKy98cTFA5CCywGHZhh0Wgum7fM10FitL2hL1fdeC765duvmiw/SrKsQgIn2cReaZZZZxO9cK2GXZOiRJsP5aw/z995/z9x9191mtdVXc9aZNktmYp6opjtMIUtfASAUP4TwOSzhuW9U+pOaKwEoAWRcfPHFZsmlljSLLLKIuIk4F7IUqkysCd86AkHFMgMgI0OQxvdkLSg1+wpzCqBHYc2VVl6pL8VpSP4SQKsNdNv3EPe5T8eZN99608w6y6ytopo2xqltyocKFLte/Ro4vrWIJAyQE4h6JUai4T7BvNDUrjr3ihNE2JfwQTav9+QTTwpolorvNn7DL1JameM+cIwoPnyCw3OU+H9m3s+07xolCgB/zdqYGeYQbfP/I488InERkGi12EXd/XSdZggK1gDm/Usvv2TmnHNO51KoMiauDDdIaU6LxGotF2/OVtzsvLnC3gX5WfeL64pl1U3R0D2s8JxTYqVKAAgKyT4+v9Ln4zE4KZln8IF7H9znvOQaarkiEQLWLOLMxNXObkJubpbij7pzLHfu5PBKl6A0keCgvrZLUAb18DTs3AQkKLXBiDHAENskJjRBiYGJnAiHGkFJgbEY0ak7LALtXxSc5GRn20ejxwF60d8uMrPPNrukAW3LOpUae7/f6iPe0yPaY4LOKfonGYRsxfZaTW+kv0oA1IKCtQPwKIHCxDRoJW7hHxaopt47mCt6mOMPTqwExEdeJwZCUgRFD/gAIAOgKb425o0xQiQqFrDcnPXnSISgIFuy8pA2VIlfaxgSJ3uKoFjtKnIA8AFSCaYlVkB/XMG+lEwzZB43HDKZbb3N1n01NkKA0nBf0WDxd8a+I6lYW5g2EWwdyK81wD6a7vuddgm6hlggB1yRFOT588y1kXh3nbNXX3W1WDtoR7TwDRUf+k7qgvnhRx+a9997X8aH/lQsPCXrs29QHaAX2fX2SupuAKtmLKvVqGf2FeQoLpimR2RJP3GXmmGGGczIESOdRVVTH0fHpAYAa/sQHwoZUr9FxorgfCwU42yhwliMhe4Zniz8uc7vWgiU9cA6k6QR3pqsgPmGZ6e6YWnhTel3jGDXEZSIbFSBlCIoYskaNswccOABZvOvby4KHje//f2uS1Byp2b3+wYS6BKUBsIa9JdOSBevlKYnolVuOzDCzTzclC0Aclp2H2CFQvdJiP9dqh/h/Sntqw88SjfZFFBqOlFSGp8cwWghq8rhV3l07v5YRrMG2iefNHCAUTl5oYUWkswyyaDjlGy8QxPggKUDbfx8881X0RBWtMghcI60rRo+OditVQI3lIorVgz41QEHe73OVwJN0WYC+LXqd8qCUjvHvXZ5FU03qxpcDe5ty5KUIBBOHN77IVu0xhC/6adrAScAYFGaYe856nsuvMoW1QPsAcYAqRVAXjenEvNXg855zi3/vsWsseYarbiDuiD5wn0FQg3YQsO93pfWq81o5VyIfFBnrXHhXKTPWJEgrEstuVQfAYjVQamZuwqgqZi++eabS1yHvHmurkww/507H3EXtvgjsUczzTxTK3WxLVApW5+2nQL2wV6rQJk2sHSRwY+EA2TH0/YqyRea7Cs2Xkzdipib11xzjbh8zjbrbK44aJubWrgfx/ZHb75BqqmFQ3yTxpsQ24FCZP755nfJI3gPiV2xtXIqLoz+2dZjWlavESPF6kNA+qgpR8X3BL9vMYVDMJa8q7qQsbe+/c7bYrVda621XMrftr1xIGen7ZMmRpCmeo054ogjhHxv8JWWldzNy7p5kyPWBft48kiNzasGc63pUd29fuJKoEtQJq68J+zTJmSQfEojkwPJwcHWOr28D5VwlIDlkj7ENsrYweUfLPp7fzfZOtJTMuI5ghL7PgR2MeKWISgu6NcHPqUaPfteSlI4QM844wzzuc99TrRrSlAqICIFpINxRTOKGxJgBw2kamMdIfLnUObwC13Lzj7rbAkSpuCb+wnbKJG31ZRySI8ZM0bcscTdQoFk6RyvmR/UJqB9ih+KpcP65be5UzQgKMjjxRdflHTA/ODq40BInSxr5riOMW4g/K7xFwpq2tZ8wZ7ga3I1oFc0/qErVp3iRAsNBvUyFOwR7Eu6VeeK5bvP2T6mCIq6VEo/bR/UpQpi6VJk95hKFjr36jX7FLVTsJic8eczzBZbblFNvlCyn3hZ1oR4jhgufSSe6YknnpAA/mmmnaZv3GPjoWsssa/4BQ+Zm1ddeZXBvWuxRRdrtVZCShPX6DzXf3FDvOCCC6TO0IILLtiy/ti6QE2D5OmaHyB+/l/PN1//+tdlfRFbcvTRR5vnn39e4tRIuQuRB5TzPNLsLrDgAuJmxt9hJjQ5Cq1LKf0iWx77F5bVtqQcdedPZIxDovD+B+9LNi4ycel+oP/6rlmxPU4zfbnrNRNaZB8R69vwVgFT2j311FPFjZfnyjDjCsZ/lvA2djGfEGdnl6AU7hKD/7IuQRn8Y1Tcw95x1k0hp5Hpj7Wh7hCrAxwZAFEBMbk3DbSYbffmvvfbryMy4QYXI0YpUJsiUeFBnwKDheA4Cq5jmqjUXMhptXyQkei7aFG9E+m0U08za661phzKLkUlaU1VU2u17Q7Q9bYCUUVj3NPKqoUmUzXyojGPVSS3KYvlWlsYUA9lPVAVKEgGMJuthr6ecvIpUklbLTPOtcdmJNM5JX3o7Qt6VdDF8+SttXjg+F5DvRKCj6kfEKZZ9YmFABgv7af8bd0z1CqifUV+xF4A+pdffvk+d7TWTX2pQ9Hu2nSg1Ivg+fTRFeizz1DwhHz+8pe/SAYvaouIlYZ7lKR6Vhz6pvJTS4mSWu073/N8nofVi3SluOL48zMkidHYmWDuqlxwHZJA5g03rNYCsfO6EuNix7DNhcaTF/3SQPYbb7xR4jGUAKvVR58tcyiYs+69InsEcnjjjTck+5rENdgU2wLitC2L3JlboWVMsiWNH+/SvJIkAYskPzJGQfyRaPZtMLcCyDA7n85X/n3t9dcMFoJVV1vVjavOTwf4bbyFaOttCmpHwuy6c3OU9WHnIxZE6rbgjqhEUtvW99JsfP765lq1GOlzxKJH7AlpjO36h1QDjEm5rMBY55Faavxxq8jcBng7C1xPKwkB73zZpZdJLArtr7PuOmIF5dmkS5/3s/Oae+6+x6y8yspiJUJhQHKNE044wWyxxRayfpSIqkz8wPp77r3HzDH7HFJsFvlrYgEhCEEldhcvZMG+fD+sR2KllDzx3kou2BduuOEGs+666/bVnPIyJ1ZISs2Z5BQBmmrcrkM3P+2+wHshA9Yi+xIV5l3qa+uaGy0mmzg73Z5Qd87oYis5O/312CUoOSQ1ZL7vEpQhM1QFHfVdvPzFrb/nNPX+ZqFASIMEI9rFaI9iwDcFulMWixx49zeslJWgjoCEm2L4IimCUjcE3j0uXqdE3hGZV4BRbtibyDv23jFSE86XFEHxgkZxHaEwGVmHFll0ETm8/ENI0/0qCBQAZDXcPjjSmicAAz5fYslWgT4FQkoM9F4Hgqw2T4A5AcA2sxjP42/1V4dIoB0lAFbJgusrVgova40SIAEK48YJGPEBA9/TXwL5P/zwQ8k4JstGSZl1y1BXCJUHGnLuUZ936Z+tLaHPB0TTJtfOOOOMLWBiNceVuBELflVTLu0MawWvCuGzGlABSLZGwrnnnCuxDXPNNZd8pm5p6vqkBIj7pb7FiOECaNVlSICSBY8KiBl/MpkB2uhvCKbbssiF+0rMImiMAP5LLrnE7LjjjlVNsbe+YwSoLvZFM1sRNzTtdNM6t7E217ncvqB7pLfOAbbES6yy6ipufNWFzifqyFgBq4Jp/VetE88+86xYJZSEq8uTylKtSfr+PgjmM81OpvsRyRzee/c9ibnwwbp+r2DVJyap73ySqc9nruAe5buP+WtBrYsQONaSWJrIHBe4zPmkXfcDrChcP2rUqL54IZt2nDnvQLxNieusA5DsYcMcEXc1ZOznFJhcepmlZe3O85l5XJV6JQealEMVKbRLbNjtt90uFt7f/OY3UveJfUqJPnJgfRPIjtubXxfIV8boOGr9FN9aofuNjolTuFh3TPpBfNY000zTIiip5Bl1OMAjD7SvZF/77+8DNMMY/Pvf/zZ//etfzcknn9xq2VcUxOrDNFSEta3lcA3WWbv1u24dlBxqGDLfdwnKkBmqgo76hRpjptMSwBy5r6KNyXWjCWDulHa/DlCXbJA5IBJoYP2NudakXSLvFEHRAno5eStIKnmHFEFJteG3mTDFqwYeUPWn0/4kGaeIHeHQlEPdWjlUy6kg2a8NwGErGbtGtny3+Ruwi484hIcfCVwdOdJQYX6ykZO1fL1HjpQD0hVIs+Pk3FosaQGUAWy4lixL00w9jQMTgCEhHRCZ4cPlmZNPMbnrj2rXxUrw6TjnusbfWpcDCwoB13PPNbeAJ8C8K4qHW5ItKMc9CmJcqlTrIiHysARJZGArPyNDCJrI07NEacyIgNCRI+W59I8+qQx13To3PGv5gcAgP8CkguKKRtPOBwWXPjlUzbNqih3+IevUp5+0YntixVUjQCm1rzigbFM433b7bWadtdep1kGp2998rW2ozLDpodH4X3ftdWabbbdx4xUtMph7TvD986OfF+37QgsvJIAPcMr4AWrfHfuuuG4RmM96ee3V10T+fI/LIeRZLXfMpV//+tdmzz33bAVZ95jWnJxsZOsaW8dCyS/zlt+FIFjrnoyDrT6u4waRBDQrkffXCtfrvPAtZQrOxVXMtPohloNhPY5kYF2ATJNq2BWnVMuRJRJ+MLcScnVd8gkv76dB2br+7rrzLlk7uJCqVUuJpiMjtsCns5rqeiLBhsZZWZdG6fsnn5qTTjrJ7L7H7jJnNWuaknl/jiNTWb/WXU4UIFapcMofTxEyQhFDxhe3MMC8rin2E1U88A6MPcR77DtjzWyzzSZrRmvmkGmNWkKvv/a6uI1ijTz99NMN2bM0xTL3MAa//e1vzU9+8hN5psrAt65G3ey89eAnvvHXorPyWouvI3gjhpv77rvPHPHrI8xZZ5/VZ3n1z8eYci9UgsX+DveHfp6d0kyXoJSghiFxTZegDIlhKuxkWEk+YbloAyMFzSto0AOj4JbWJTELh36eIiip72OAub8WlBSgD60Ffl9i2ps6jY636fZX5u7gaWK2TskkJCgp8JUjmeoGpO4Iw3rMhx98KBaUJ5980uy1916GonB33X2XgLQVVlhB/McB8qQi5gBHHhzW2223nUjp2muvNW+MeUP87XHl4HDlAEdDSNYhMm+J+8iwYVIMj0OfYFS09fh4A9AIVsfqwHcEp3Kgcz0Vw/kbWR555JFm7733FqCnmb0cabD+4057aQF9S2wtUKg/GrfA36+99poUfCNgVYjLyJalhX9VA+yAmHXJ4W8Am6TqJK1qb5+FRC0r111/nVl6qaVbxSoBn8NbhEKKTVo3GMiGTFHrQqSgTSwetKmWLFuFHcL49FNPiy+/jIG1NjmSp25oltwJSLPkRzW1qqkXTbn9nj7xuVpbfOIi8vODsL35pZa0ShC4BTAKCgVzWD94IVR+5jNvTisI9PcoP0ZBZSQpht98U+YcBEWIpwWe0u9Sq2LwbAnsHz/O3HvPvVJEj36QehpCfPvttws5Zm7hSgQAJcsTa4G5jasZSSaY77i1rb/B+ubAAw6UwngLL7KwzBEANHImCYFzixrfGkO1pvAuOq/UvUvmx/hWpi3emQBnIbLjxkubUnTPqwbuCI7n0sVcctXi7fPoA+uNtfTC6BckgxkZ/CBczGtVKtA29+r80ToiMo+ZP9bi6Lt0iWjVxamnRwpMkhZ6uc8t17IkMh/Ukue5ugl5swHtSrJ4hq5dZIN1FpDPmqXe0sEHH+zGX9w6NaOdJbO6lvhc17POb7GgoiDo7ZXip+eff77B1XKF5VeQ+khzzDGHXDr9DNOLlQZChIvpbbfdJvsG/Vh66aUlyQBzhyKn1GW57z/3CTlhzHDzQ6aQA/bUHXfYUQpAnnzSyWaXXXZxpLW1EXjxP6l6YHqdfQm1NjoriiXASnBU4cKYQpqIxcG9zMWEuV0xEnuUUu4Vnpu6t7n9w39W6rlNzspUe93PB4UEugRlUAxDhzrBoq8Dp514TOniLwG5PkFJaV6CzdS9Qso9LLJJF712ri/aSB14yYGboo4EF5XKu1ROufeMyVXfS7vmuwbYmAoACEHyaFDJ8oKlg1oCgIzJJ5tctLYAEkiKaPwscJ5q6qkEPOGuwHcKvPDbxvJB/QOAHQf9csstJ4CKivW0BSHhgAfMPf/c8+bKK68UUIB2EsvLV7/6VfOn0/9kHn7oYTngIUkEChNwi3sTbeGmsd8v9pP7AYMAGa6l/YN+dZA882f7/sy89NJLzh2KYmXEhQAw//73v5v33ntPvt9hhx0EaKLxBwTRPs/R2jCAOeI00JbTTz4noQAABx94AA5k2lgX5AAAIABJREFUiz6gNaefEDD8zFWDrgXSND5GLD6TT94iLQTuehpijUWRDEWWyHDQQxJXXXVVM/c8c7txUK00ml/a03Fw035Yj2iFAbbqMqdaadqHPAGeFlxgQemz/+O0zQBba02SKYULGWlkrbVNQYjEH9j/Nc3w9ttvL0262AhLeMRVSd3cvLgJBcFOM6x+8laTzvu++sqrZtbZZnUgWdyurJVLwJqNXXIyCEiWr7TRQOGnnnpKatcwPwhEV0uAkh6fFKrVzAXck+bWi0EAxP7xj3+UdNt33nmnyJV19KMf/cgcc8wxAhaZ/7t9fzdz4gknyhwEsJJFb7fddpO5uNlmm7USAQwfbg499FC575577jGHHHKIuf7668UdjfFGQ3/55ZeL5RJQ/Osjfm0OO/QweXWsQHvsuYf53W9/J9ezFrEWsN6odk/M2Q9/+EMJMIdwMYfpJ30+6KCDnOUB8sSPswaqG6aS53HjWmvMuj9qsgDGEsLHOiEDGf9qtizkqpZNiAGyVCLEnsTecfPNN0t2tT322MOQGY0kAVSP51piKjbZdBMZa9YQ1lk37nYvxFohioTeXmeh9McR5Yysi+HDhbBhSTzu2OOEdCCTm266SfYx5umuu+4qewI/rG/q+7AfME/4HiLDfqhuoOKuaa03fA+x/ta3viVuj2QgIxamrShuuE9bBYYSTyXqodVFlSiiMLHrj2u10CR7AnJfbdXVzB133uGUDuIG51stK4vf+8M/O2PnaO5srTs//XOyyZnZnzO5e89Ek0CXoEw0UU+EB4UExQuQdek5S7SDkQ0uZy5ue7uYT3mose8wWHZ9CN06SkSf60sKpEfajmp4U65mMSuGQ0RB4zHrTmystK8xOeTeswFB0YOcfzlQqcxNkcbPzvfZllVAA3hJz2ndniQolrgI67LkWxLUBxtA8ND/Y+88oCwryrVd3TMYyTk4KGAmSBL0XiUJyCVLEsmSMSBBuSBIUBRJBgZEBBXJKooIggiSRAmCogQZlChIGoKAAle6+1/Pd+qtrl2nau99untg5l+nWaye7t6ndtVX6X2/eMcdDrBHFiMuP9PQ+3gSuSzpd7GbUlwcTwBSfuQ8DzA79NBDR91gvPziSzv49qMRx789ChSNgaZIAiAalyECaNFGM+6HHn4oXNr8DtBGO5Aa9Rci9YEPfMAAImAO4GjgamDAbbXVVqbtJuuSXCwOOuggd9e0uxyZyOTSA7jZd799TfuO1lWAncxD9AlAiiaWceB6R/YdrEikBCbdMiQOonLH7Xe466+/3sgZ/SG9LRagc885N9Rx4F242ADCAM+0CRCFZDFGXJKIbSFAfKmlljKgCzCUlhxL2rS7p7knpz9poIr5ACiifb/3vnuN5ADs+RyATmQMLTeAmyKDkDisDMiadL6AdEAxxSEJSDbXmeefMxALoMfKhvsd31U8kf5DbrHW0Va8jk07761CcnUR2bEYnSjpggiT5oyfH3jgAbMkrLvuugZUZfVSGlsja966Zpp+D9hFpGKQqOByauFABrbddtvgViSrgKwMItZa83IBUzE9xYcAhLEw8sWzpKoFXJPCV66O2qPmjuSBqtwpzbrn45uMYBKjNGlSxf1QVqtvfP0bRryZ94032djxM/0+4IAD3KWXXmp7gXWy0UYbuTPPPNPANz8Tv/PLS39pfcQqyXMQlPXXX9/i22ws3sUMeXH2sC/4N8kfUA6gCKB/tM2aQWlisvZukiLXcpHUGREIos+aFxNWsnvxP88yt1hJIIWQNN4F8Xnnu97pLv/V5Wb1IGkGe2muueeqKA7l/skewpK58CILByuerHk644JywVtzrrj8CjtfKTCKNWb1NVY35QOZ/tgvsRtdfB/yztjF1K4IP0b926xv3hLEGiYL2fQnp7vFpyzutt56a5sjxnPWWWeZfGMCX/SsyBGXGrfrnu/OXPt9gtIG8cwSz/QJyiwxTS07GacZlhtOVA22kUSkD5Tcs+Ln0gOi6UDKWUqahldyBSsB9jq3shj8N1l5cuPM9TXqX6p9qzzeZNZu+ruhiqjFVCOV9LfYl5oLwpooEUm9P/q7QByatWOPOdZqCgB89W7LBuPdUCruB76tOJg5znp0++23GyghJbBpRaNUlyIM0nLrgu10fbRzuuzMZ362ydYOLmhofMMy8Np3aRdLwdwV0XpXMF3wuGoATAHvIlGxdjLEm3ifeLlGxVnCYhcGgdVb/3irBZ2LzFXa9H2Qi1SsxRRIFQgVQRAxAlwASOecY86OO5pPAAC4B+wAQgD9yBxwDGGAEOFqB9lBU33//fcHMgVxgSDcdONN7g1vfINpoXHHI/3yPffeY3IHPCEfiCdAlJ9ZM4DRhx962Mgo7135vStbMcE77rzDLG8AY9qhDgpug5ASXGUgWy+8+IK76sqrLL6Ifi2/wvLu7ml3G7mBhEB2IFCAYQgiGZroF5pr1hZtACTRotMGIG+FFVdwJ514ko0ZV8Brrr3G/fa635rmntomZMA67dTTjFwBejfccENHtiZqtSADLHKAZ6x1ApdxcoHa88D/Ue5+WpNYEkm7ve1223YCmSOrkeZYe0AWqtT6E57ztTwUp3Tlr6908803n4296/hXprroDlEslgiCfSY6TxTHwfshlG9581tC6l0RuRAjlRRGjUFufBbQFvsWMrr+BuubFeenP/mprRlICyQXcg5RQv5K8yy3PVndjJxEWcr4/c9//nP3kc0+EoZueyfOSuWJHGsQSyl95N/8j2ULoj9lypSgdJDrJW1ArBZZdBG32KKLVQut+rdhcVxqyaXMZY/9JhIpsiTZ0if2H89A1jlfSfKBZRjlCHKgL7iKMWa503HuWFzf0LA74YQT3CabbGJB7lhdFD9n7/KZ6hQHiDLgkEMOMTcyZArBw/WMPYHM1lhjDXNZ1Gfpp5H4EjGou2/Su7OUjKfpboz/3o9BaUJUs8zf+wRllpmqFh1N66BkAGXxgswdLr0QlLR7JctAasFpMuvm2ilZAZr628b9bTyHbNMU9XLIpkRBbbexxAj8x+S0RCRzfW5JUOSPzXdAwTe/+U233fbb2YVMnn401gIEBra833gKamJSIGAFiOZixF/bXD5wc4iqyXfVw0jl4zWOgXh4f2ziUbhsQ1/qrG0NmjhAlNzWAFCkIzWZTO5kJsp9GalSkbxoTHEGKQEq3HuI0QH025SqXoFvOCZqKcGx5ePJF9/jeBTkqrgDgRkROIFquYxJTuaqFGmfFScDIEUjzztoF4Jj8TIQwqguRNy/oAH3/UMDThshk5mv94JLGe4lACfaVNyQASJfIBAApixOWhOy3MXyUWyO+s084NJk7j0+HTDths967bKSQMhyJvArsMtY6CNuPhAvyJrWXNBYtwVd0YJRP5QMAjchUnhrP6VKBJHSSjanwnkkSwnyQREAMTTSXroDkvOgS/EhZZhnKrZ2BgaNCGLBsPXh04ErWYZ1zbcbW1tF+vUOPc/+woLIGQOhwj0N64qSX5j7mHf3krUnVRLYz8qe5t2SSBkMIJdSQHE7ZjkaGjYSvN2221nWKshGSApCFjvvmmbzTCyXX7cMjf786vJfmcsjVqEYzOv8u+jii9zy71neLJghSUbURnxOSpGDdQjrIcRbljDW/z8e/oeRJQgaY0EGEBdc73gWso2FB0UKGfEg8+94+ztM6UD/N910U9tfKBewlpCKXBY0jU3jpLjp+T853z4b0pQbyyksuDYEZSLvzj5BaZLmLPP3PkGZZaaqRUdzaYbrPtZkQWjStOuSqQPeTaSgF5ezdCypBWUsBMWD+dD0K3nI6qUlt6rc3OWerbNK1Vmf6tovrZtE5tKGAtDwcSc+401vepPFkxBjEbTHqqadyjt5j4AWvuNcrHFNBYHurq6V1l+UTQqADnjGf//4rx3fAQwla1QEnirvSkiewCLxJMS2qIhczgpTAWSKbUjrdkSyAXRAUIhrAUDGWuBO95JJz+2jOH2rfxzghIsbGlJIhFW9joLpQ6YwL4PghhQFqXe62dE0G3H0sR+4rGChII2tiEAc3B6/x+JWfMYxzUUA2Z648FkV6cN6INcouQjGrn0hS5yvL2J++X6+9C6RFLkVWhD35NlsjYmQSa5xLEhcz0PplrUWbf37GhL0H9cxNPykB2Z8IqPZ7VQ4X4Objv+QZeLymd0EurtcaurOvmjdBsumJ/u4KvGFHOI1GvqbEviGs0b9RJ64BBE/RfpeWX269lPmvA3rIFrjWmM6T444/Ah32OGHdWrG4NrkLYpx+/G8SF56ju+sI+Lm2GMiG1gGCUbHUnPfvfeZpWDTj2xq1jHFegiUS5ZxCm6RXfoJ+aMgqorChj5499df//rXRij4e+xaGBMrjccUG27EyLq51Pm4LRFn1t1XvvIVswhC+LGSkFltnXXX6bjpDXXSiSvd+98f/Lt7/InHrbAmViTWLOuVcf/8wp9b6mSsNLImBUv3iLO4JjKLQVDkQjiWdZ5db3X3Ttv7sE9QSlKc5X7fJyiz3JTVdJjLpAmk5z5e+sxYCErJcjIWOTdosHMuQ+E1TRahUn/GQlDUVlN/w22TvHwiCUod6G4zB01jSAAL4M/8m4eGLe3lXp/Yy807z7yVWiCVy6turUVyuPjiiy2QmzoVArAV14cKEskMTBlsvCZcQJq0nF/72tc6cSVNa7UFGGPcVh/Fx6oIkBuIlyuYzzzVZfWJZBm7tJgmeGgopES24HcAt4oGxuuobu1EpEVgiu+f+cxnDMxQ9E4xD9bfuIhk/C7fT7m/xBYCxcfwHUC0xJJLuLnnmrsDzj2wlvtHyIDk084yHpG8YD1RbR0/RoDX2WedbSASS4VqNMgSpfoXQbPtCUNYK15jrixhMdAjMxQxDSogqLnk1UrDK6tVcFX0wdKqjRNnS2NNkSoYzTXZrAyUe+tJbEGqgP/CnpQ8tK7QWG+5xZbVehc2ab6BaB10WTiSdzAPfCEjxfAQ19DVL60f/z3bboa0m/xeHjIXJ7T9qrsiQhtkke6/eC1n9qalQMY66ZwF3x922GGdtN7EDHnQL8BcsrAaMcGlcVJnzz7zz2fsvFJSCBQstEvyAZF1ZSTDkmBJJEgb7PeKkn3I8hhbsEJSCa0ZnTn+bMLKjMVCdYjMOuctj5V73E8MRIMEDKwxXAjZP3LhYlwEzr/1bW91Cy+0sMWN0W9lFLS4GZ+aXdY5XDWRJy6VfMctks/IuspnFBMTxx7tu8++budddnbLLL1MyFoYW4+6lnRbHNHmfqpRRoWP9wlKG0nOEs/0CcosMU0tO5kSlLbAeQIIStbFYKLAcnoJ5wBaLKJex9MEymMgkE5FQXNdO2NtDtlSA01AZCJlXiJ5/vcG+n1KT3ykv/TFL1kALJq1GITItaIypBz4V7vDIxb0vc0224y6Kfn4jVZt+RcZGI0qvvNvtJZrr712nqCUCEs6x/45LnraJAMYYIyA80pGnXj/xSk/Y/ISVX+O5QOYeOzxxwwoKY1pmugiJkBFlzLvFhaDSwoAEn9hoMxntbL4AE/mYs1zGIJP+arxWXuR5YD5B/BjPbM00b5iu8BXGochYhJrtEPgtwdygB7axe9+jTXX6BSg9NYnNP9o/RVnZC4ycZYtVd2GJLhOoc24PgfuMMSvoGmW+00gcZKZR4kCabQfF9PrHAsdgKxEDmiiAf3vf//7Kxrr7HZuAG5WQ2hgwOqnnHHGGZaNq2Kdi9dlSlRjchGfl8wLsvOucaREtlig97+/2sXM/qwQFJHraAwif1IckSWNrFTEEnVZM3hb4SzT2khlFlvtTj/9dLfzzjsHJYCC3S2xgK970qXAUnFQ7+pFPBPFOgHzyOPkk0829ybWbyWFroi0z0BnBMenEleabhtOFM/Gu7HG4PZIHFksO5EpCAprEwupakBVXE+j80NWEILySfGLRTGsu6FOAhHq6jC3ZAlT3BlN2Dk13MlAJkuIzm0jLr7AptZ5bKHU500eXm777bef23yLzS1bnFK0Zwl4su6y53/pLizdf23uzj5BaQkYZ/7H+gRl5p+j9j3U5i0B+u4Tv9tvNKORs4+VNLW5i7HpcGnSXMfArv3oq9aj6HMVl4kma0V8acZBnE3jbCPz2PoQjyv9fWkOcvPQRK7q2srJtqm9WK5ei8hlB5CkqjLaeTIjmWbb1zjIkorMu+VWw4WKjzlFH0Nlap9ZqfYizLXpwaaqdnPB43YhQBE+0mAt6Xg0jYR6E3ZxD3XS4QJ27/zLnUZ8sjEodUA0ea8sA+y3qSdMdXvutWfHDSmWZW6ccUrcdA0LuPt+kBGK2J6g4fdjC4GuOdcz/84KiPcERcH+uLqRNtqqg+v5JBC66ywBUJLtjSDbZM8Grbj8+z1xSSuoB8uP/3y63gI4jAAqAb+/ue43Jge+4uJ+9ovEUqi5D+NPxiXgh3sNawAttM7M1GWn6zyq2aNmoXx5yGoMETuQyjWbtWn0oS4roYilXPCoKUSfAZsKYg9zVKcYis+iSF4h5e/LL1sWOhITkM0qjrGqrIHcGVTYL/E84lLJPg6WLlkrM0y9Mv9+3nQeYHUgCx2kUu5WKogYnxFh3iP3zDiGhvHJ3ZX5xhWLDHwkCiCRQjxmnRu4ktF/spzJDVEJNHLWXdrHokjWsO132H50z3gyaq6mjz1qiQlwezMLpWJaMnMpK11srZF1xabU11aKaynx+0O/cKilk6deS4gLjNdDfFYmv++a+5IyMV0XpbszXuv6d5+g5HbVLPm7PkGZJaet0Ok2ptQqCmgmKJnLuvL2HgBtTqMVwEBuSL20rX4m7cSXU6NLjw7TukOz6aCsW09tLUFtCEqbA7wJYEyAzAVIyGRFphgsKASuSiNfO7/p+/1FG9wwJk/uBGFGRfTaBAFXmvXzJbcW6hB8+5Rv2+UeAnbryEl8wWbkxQWN2wVpgrGgBBeN3Py0kbe3tCADYlA+vvPHDSzTblfcTEN7QRPtgYosStS8OP74401LjFsH2YEqBejakO24oKMHZ2SEwvUEC5p84ytWnjqwkjm7FBdyxplnuJ123GmUIKZzktuTNWdhIBMv/Z+tAQiVAoC7RNp0piZWAMgqWcRw8bIjyRck7Wq3xoIojbe01gBJ9hla9oprYhO4yyk+oveiVMAqxfvQrsfuiZo/63dpf6TkOqqfQcA164FUz2QI6+p33dmekXlsaUMexEAQJxHHOBX7KeH780X1PFj3uJIeddRR7uprrg6xHSLGFhcSJ/ZQOw37Q8AfCxLpekklno6f8WBhgcQYSfZ9qzvfZNlQ1j2tY51tuH7dddddluq97ZyFdVmQea7fuIeSTnnzzTYPbmNZBWbNGu8ZdrVR7slKPalX4NBzb/ofeIUk0Ccor5CgX5HXNF2mYwG1TRr4Xs6CukOmDXhrEmIbTXUvMuplbE19M7SSuez1+7bgrdSnOpDWBMDjvvc4ZmUEQnt34oknus9+7rPmVx1rTLtAaklW/t0ABC7Bgz5/kMdHnWJ8WbBUI3cBcvmo0waZgAjmz2XVCe2na6QgExEpAAMaUwJpAQ1ZN6826y56D23//qbfW+ad4CblA/2LQy5Z+fy7aRMwSjG/U087NWRWCrUHJOM2azlaz6wBZABJw53FXGR8+tIuX/qGPsavps0XX3rRnfGDM9wee+zRaTMFzGMg4WirIWZo4ZdYYgmTQxEYtjlTPFlDvpBVNOPrrbdep8K7dwuqWP4a9pi03rZvfAwNWazICBW72lTWa67NHEHxbmlau6xbMlXNP9/83e5jpTOr4RyTJRRZcC68853vrMTjNC6vAliOrVgEt1O8U8Syy7JaIG8WbO//xpyTnpi4KWX2CxYMXyck29fCmsvVsOFd6Xmg85B1OP2J6cGiG9zTtHeil8uywV7DAgoJ0X6wMQ049+gjj7orr7rSbfOxbUb3SrpfSsLPrfOMdZf3E1RPxjriwuTi1mUl7/EeabUmWqxx2zt9gtIozlnlgT5BmVVmqk0/24CgpnZ6bWMiDqLSO3ttu6nvcXt172xxWJsYSxd1k4zjvzf1OW2rV4JS93yunz3IXO5MuEtQI4A6KAcffHCnwF4htqIOXMcpYNFqfv7zn7eLNmRK8n7evYg3rmmARp5id+eed264wNPUvdm2CzJRNigua9J34iICOcvGgzSt8QT00DZt4sZCNp04CLh2/MkaT8khskTDv/QyS3eaGekEhAef+7Zaz2Q8gMdn//msWc/SGhkVK2bLydOcs8bQQlNzJA46D/uvDoAVZA4wZC1Q9A6gN9ZA9nieleSA7HPEI0lrbtY/rdu254riBrz1hbVAcU2sk2orZC3DPa5Oy1+QNzIg9gCSRjFF6mhYJqvYHdBr9bPa+NKe8NnGaJ/4DtylZFGttco0nImsrzj+B5esJZdactSqpPNY7aRE2P9ea5EzizVAel7WGrVFiN/AshqT614strJYKtsWP+NCRnHUlEDxN2qYQGYVr4R8LFA+dpGME234TF6HH3a4O/zww0fXlV8vZE7EhZWU0ViwcoH2pVi14rPxHefPiptvvtmym6E0YK9XUiz3sMZbHgXlx9S39J19F69xi3ZmaaBPUGaWmZiIfvQKdtN3JodR+LMuqvj5HoBsdmild40HNBc0b8WsMaV3RRrncN/FgHu8Y1ejMSjNafwKWsBGecbt96CxrrTbcoyWunXSJPONxiVp78/sbW4jwTWg7Tx7NyRpCqdOnWpt8aX0sL3GnwjEqgI4wcC4tRAfoLof8smvAN4U5BT2plLwAvDu/uvdFjPD7wRK0ziGbDMF0gxQ+e53v+t23GnHAMIMoBcRhm89115imbn2mmsNQPNlbiyKb0lJZd0a8PMqAgTYlauQBc6W2kq1z4U1LjAK8CdexKxTPuFBp+NCnJn4uAI4lfyRLUUpiZEgKJqvMGe5M7GHs5m2+bI0sD41c+r+UiGNmXHEGd2w9ED4CeD+5Kc+2UlK4evA8D3Owha6WXeu+PgAAXXqatBXivx1uWW2ISjR/o4BOvN3/fXXm6XKklJECRVs+kq1YfhjiVgODQUwzHlDGnKdFxVXpHi+olTjWjdKV02WrT//+c9GoIwA+0QcOguKbebWQ5RyOw6cP+orRxmxtPUQW0ZGnFnbzj//fIvbC/VEcnLxxMCyiQ0Pub0/vbc78aQTuxRkWMOUPMJqpPRCFuqwQ7RGkTdZ6n56wU/dAZ/rEObKfKZ3ZyYbYA/bqfxossaDEoS+try7JqQf/UZmqAT6BGWGivcVbvzVIChNmuHCYa7LQpdBo6TaHDpt+tIko5iMZbTJlYOwsdMND4yFoLS5SPTaHDloAG+VHjfIXC4oaOBx5YCgfO6Az42C6FSWNfMTLBn+MyomGIrwec1uryRFAE7BnBdeeKHFimQBUtq/BllxWQMYcK2g5gE1B5QGtSvdd5t158GZyXXAuROnnmhuLFYPxluSgptTurRyazVJ2atg8s0+spkBo+COpiB5n42q9RqP4mUItEYGaG8ti1cTMc7JNiFXyJYUqAQF77DDDqNgKE0RHa93Q0v+FwWZk14VcErWMQKkA8gtgMPsLvbrNCUbWJGQA4HPpEWOA6e7UgJH/e6SeUQkWLunnXaaJUyopOqtIxCSQ4YAKt6IvYWLEWAfa0QlNa/OjvgMaThX4jgR2sJSh4zljtQa8DfsFdbt97/3fbNMQC6ycTmpUs2vCZsP5wPaBwesGjtfsihKwWApeakN0+be8fu28y2qDzQy7L7+ta87sl7F5E8peyHeJ3/rZHOLtcD5kWGzngQinrxbmbx+8YtfuA032jAoFvT8ww897H53/e8sNkTnRGvX2BZ3p4gzFmMI84EHHRgqyIe1kyog6tb4eO7PujXSt6CMR7Iz1Wf7BGWmmo5xdqZUqLEJHLUAO7UHdXoJ5rSiJU16rN31FZ0r2vecSEqXRum9aqOgre4C5Tmg2iTDNm3XTW8GYPYi8wrAb0NQIjBcDLxtITfFNZAyE43/pz75KftURYueAsiSHCJQ8fVvfN2KKsYuSLlUsqGpwvwokFRkiqrRVI/OVpKvm5/M2sJqIPcGUpa+/nWvD2k8uwhK6aKu6TfpZc09xhcStFiU3BqPAFIb9zLcTjbeZOMQH8Fneg3Al3XI5n9o2NzErrvuOrfye1fuEJREk5oFpznwK27hsyURaPyjH/3I7b777mb1ah0vkgLUaG4hKEq7aqLDMpNzk4rlKsCfrOWUWODWdM0117gPf/jDZvlKteaNZ41/T0j1SnpnYnGwpMz2mo77XByP1YvCIlnfVlcEd6JEyx1Il9JOx4SwTqkia8WAM/cx2oGsrbTSSoEEBjevOuBfWOPMmRGH18zmLvnFJeYaNe98846OKgeOM3eTFQwdGLB1K9cxXNHsK3cOt7yWlUo7zpz1/L+et/gWrZP4buN3uGW94Y1vMKCveisQRiyGrB3VdbGlONxZp3vusaedYZY5LKrDhFXwqquuclt9dCvbJ8E6XCIN8bgKsstZ+56c/qT7zne+40i2YX30bozW3Ct9d+bWUVtS2XJe+4+9ehLoE5RXT/YT/2YISm5z5i6xtiC/6XBrC9zTdkqauRgUt9DqZIWYOyTTB+vabhpT2lbbS61J5gWtX9cYM/3LphvNkcISkarTOhc+E9fRwJf9hz/8oZGKigawBGgKq1+1RQhk/8KhXxh1mSJYGH/7TABp9mKM26fw4cudmhJf+tKX3Be+8AX7a8UFpwYsFy9eX9APrfkjjz5ileQtG5KCucexxi3QGJDOf3HwemmeWux72hMYN1ckAngjcFHrPpa0LxAGQDKwNzwcMoJlkwTE+zoGMoV+K/CX98S1a7qITirj3JpP1hqypWbEtddea1WxQyaoOrejHPjKjAlLIiCRIPk4RXbIGNfi1BeY1Rrg55tuvCnUnQhNlCwoeiC39/xeECEDIFPHh+QGFRdtlTFOAAAgAElEQVQvP96cZacC5DPyxpoGiXju2efcv/79r04QeFyc06f+brROROdcTJrYy7hmUXNnvvnmy5PAwj6JE0KwtoidQwbUDhnv3Wn7y6f1lbXhzDPPNDfNypcncpyf0+6eZtXc+SyWCTIhopRYa6213Eorr+SOOPwIc8fEOqtikttvt73VxQlZ3vzZ9tTTT7nLLrvM3BZtD2puoqK1jcuv4c5lXMgLgoJrGlZCxcfJbbbxHcnZnMom+/mmuzP+UN+C0tMUzMwP9wnKzDw7vfatV2Cda79XUpAjHukBVEcYctqysZCiEkloAdy6xNCLNWQitDW9yLyg6aqMIac9zl3YuXH2cBHIfYV3E9CN+9Qee+5haWuzoL6wnmNypUB53HoAj3FhQD7eS9Bq6IMvtMbPd9xxR6cug0tSiNYRlJo1jjaWQNs//flPbu0Prd2tNU+Bbcu1hUx+fuHPO+4xkwaD60dl/Lm9kwOnEdhkzkgxjPazEmhNocZSFq+aNS6CAuFRPIvFyqRuWD2s8YqrEMURiT0YjILN25C0hrMQQv3b3/7Wbbb5ZhbjpExptWdBOpe2IP0n/PuIAcA98Q2vH021XVfbIn8Ed4gpLm72ioEBq24OWM1mn+thz6q/sno99thj5ob1wQ9+sBo3lutYnQIlkrfq4hBj8atf/cpSZad1bmqvtsIeYU/IVRMrA3OG5aPWApzMj9wnZUFh/Oeee67bb//9er1tu54PhQ5JOuHr+pDoA2VLZU94ZQvjweI89cSpNq+PPfqYxchRRBWSh7IDWeLqCWEhToaz4OivHm3uVVipbN1COoeGzLqEBW/BBRfsVr7Uja7u7kzORdbyM/98xn3zG990+++/vyXwsLNU50fL862zsMct8nycTZ+gTIBgZ44m+gRl5piHielF6VLulbjkDqy6S7CXQyk9mEogqw1gLF2i8e9LZKdOJr2MZywEqG2/69pO+5gjJfF7xkNQasCl6qBQkAzXoX323SdUHA6vLwFKYTsVP4ueA0hbRhsuaeo0zNbxzS6C6EIf5eYgv29chqjOng3iL+3CEkHxrizUgCHT1BprrJGvrVK3xgvvBHDgMrfTx3eyIGnJojZVdd2F7/uAPD796U+7E6aeYJpPuZCYPHogETxrfZptsn0OFyQAP3VQVEm+AkJy+7mwx+WOx3fkQPzFXp/YK1iUurJBtSHtkZxl+VMFbYvvofq4LF9t9mdKVrzskSlrgdS6AsOx9SA03XD+aF8Z+Hx5yNJukyGPr2KK7LTfmfUgDb/FdrkBIydkfgq1OnJttFkXyRpn7ADuSy69xO388Z2rrTacByXwqngygPg1V19jyS7++7//uz7mKHNOipyxdrEe4ZpIZfbsVy93Z1TFHtKLAoBA8q9+9ashSF6B+FLEbLPNNu5jH/uYAf3VV1vdCFfscvjiCy863MRQVmy3/Xa2TmlD7oO8RwkZ2I9Yc+eZd55Ri5UGNUaZd8VNjTj33PPPueOPO97tvffe9i65nnWdTW3v2Nx93Ssiiud5IohPr+/vPz9DJNAnKDNErK9So7kDoZcDNiUPbYYRg4MaTXObprqe6UUzmB7E6aFX0hKVOtbmQM/Jq1d5z0wybytv/5yBHK8tv/22260OBtWuK+4sLeRYcSPx7gi4KuAmE7u7VIJ4215qnrjRV76OOOII00abZUakrulCK5EfN2Lad/qIRhd/+Eag2wJE8gjt3nDjDZb+1YpKUk/DjYSg1K5l2wOht+xgO+4YZGCAKKnkXmm/sHcE9I2sDL3syA723lUiglIiZk2HgW8P4AU4x5q2+eabmwy63MeaiHnmXYz3yaeedMT4vGnKmzqFMCdPru9VG0XEgHPPPP2Mu/zyy92mm24ayHVcaLQpgJ9OKEZC8VeMG6sXCSgq1hjNeRsC4UcXxxSwVnFxosAfyQ264saa2k8kJhdCufwRBH7RRRcZAG/lphi3V5C3rCgE4ONqVCEofD7X5+gMoo+hpohPr01BybXXWbt7/sdylvtWzFXVjTiypBGDk1pQ2DvUE4F8vOPt77CkCipKq6x68VnC53FJZNx//OMfreaUiIkIPWfQpZdeapXrQ/KA9F4cD2nwew03Rs7RAw880Apx6hztqlPU67vGIe+KNabpPG86f/p/n2kk0CcoM81UTEBH0g2e0yw2vaaHyy401VZDHIGJijY8uUAas72MpY/qbNMhmAKeJoCdaujGQzhagld7rI3ME7la15KA1y4f89z6SGUWaYu5GGiDixi/cAO+UeX3NoAsvNKnGubn8847z7L00DbACQBsACp1Q2pY46lP+Le+9S0LuKatSmB0HcAvydu7alA9/K5pd7lVV1nVve71rwtZzMazxi1jj6/wLVcOBfw3beG6AHUlU1BaU62JWutUbo37jEWyvNBX5ABgwS+966vHPUs/RSqvvvpq96G1P2RNhvmXX73Wc5ROtmIdywgLOf717r8awCWov5fYm7D3MqQNGVIHBZC42WabmeWrmH2thlgZCB8e7li3fOIQ2pW2upLCuQ6MFWROQgf6ZsvaWyW1LoxkpEQ4t//97+J1E7t8Kpbsn8/+0807z7zVtNNNpLJEBr01Cbk8/sTj7sYbbrRkBCHuq0kJFZ0vjN3W14BzZ591djZOpLPgGndb5QFVkeeX7LG7/nLXaA2fZK1yxkGwiKXhc8TtSJ5xzRe5cLGub/3jrRZHR4HRY4871sYuggIhZO19eL0Puzlmn2NUAaNx9EoY0qH78w5SizXvf//3f80aLWVPlxW27u4szVWP8o5Tcof56rGN3ma4//QrKYE+QXklpT2j39UEvjMHTtevYjea+ICpO/zTg8hfBF1gss3Bkbn4YgAb/t1GO9vmQG7TTiKkbMasNnNb0sRnXJyyl2Pa1+hnpbccq8xjzWpW3oZmokF6kCF/c1Jf4j+NT79cWvCjxmXBsgX57ENc2qYZHxoKv5MrjIHS4SHTmv/4xz82zWscCKpaAgKuyqAlzWOagtWsDr4at2UqcgPm283nzCrhsxRZf4Y7Li8BUE7q9FHBptJqh+w4vm3GNv3J6ZaudPXVVw9a6LiqdAootX6sTV/FPCZScgP53W9/Z5pV3DlE1KSdjtsUoAztEbcxPFTJzEU/RRy/+MUvmgZUz8ulxC57TziRj43fk82g1fckoatq9tCwkUgVqjSAPTgppNmlP0Ywhfhwh/FJDwwU++BiI2Ovma2SCvZfz//LMh1JVtIsKxjb5oSUyp1JDm0FouYTDgSXtpERd8+991iK3VVXXTWQAY1X7cfzo1gbWbLi8bNGFcCsz+LypsxQtqZGOikW4z5Kmx/X5AnEBPe24SGbe6xpaMz32Wef0eMvSnig1LlyuRNo03hiudH/0NeRYbP4/P7m37t111nX2pYWXARDe4jvNs6XO+tKFgHVGIrPKyWkYM397W9/c+94xztsHWnukYWsY1I6IC/9m7Pipf97Kbg76TyhT7Z/US4MDlqszxtnf2NwKc0qW5IzV3VqeAd9x4pG0cPjjj8urLmw5n0RTNWegdgpvk7xJlpjOpMkI+1Z5o1zDOJOnxVbwvebb7nZLf3upd0cc8xhrpLxmtJYkHM43/z6QX68H3mYMsAnIMCCQgFFLDa0iZyCrLEWeRfGIKeovgrzx7OK9RJ5jQmXPsd7jj32WFNGES/DWWQW2Bb3+0TfnV13FfPdj0Fpg0ZmiWf6BGWWmKaWnSwB8l6JS/y60qGTA/axNrsX600ba4C0QOpbG2LRK0FJ3xHLIdawtxnbGGTeaM2oISiVFdLioshaYAqWkjpSKMBy+umnu7nnnttt+pFNA5HRxcozph302XsEzExDPDJixcVId8pFR30KAMK999zr3va2twUgBNjh7yFo3gNaq1vgC5ipsr0Aof3+5aEA1mn7l7/8pdt8i81DGlRVPTfQ5l2plC7Uxo3W0F/cAdD7+iLyBwfkoClebNHFgnsbfVWMQ3wpB3cqD6QZF9rsAPQ88UMm55xzjvvoVh91FF0zawo1EvjPj91ABbETPkWuQKXmFtCjcYkE8vPHtv6Y+/H5Pw7Ztxi3/m4kz2vwTTs77DXq3t2Kd0lTLpBpvxsaNhc/AnnnmHMOA9Vx3JCt7Sj1aQyUQ8pirQ8vX56h+BxZvNZZZ51K4C9rS2mXA2nzGmoRlhyhNjKEVW5yZ22InBnII22rt1wgW8lO61/kRM9q7ceZofgdVc7f+a53WvsC3eovbar+TJg7v+8A6QaAB5wBWcUeARo/97nPueOOOy7I3mpm4JbmY4HoI2PSmrSlOzzSAag+ha3+bRnSPNEkc9QNN9zgPvShDwVCEJQVpDiGkCgFc5KJi98rVTGyUSV2kRfa+c6p33G77bpbINj8zlxDPailTzYHkB5P1tU3xWkAiFlTfI6YDPv+4osGxnFnCjE5uXM5OdN4F+l4SQVNsgz+feihh7ovHfklt8p7V3Gn/+B068cqq6xi5OeCn15gciE9uYiLXBshd8Rb0QZJQugnFhH2AXE9c801lyM+7f7773dvfvObzar294f+7n59xa+tthFEgvorNtezvcbkJ6uZMqqJbIp483tkzs/0bZNNNrF9Zm5hwyNu+vTp9l6da3IXsz1CWmVfY0l7XgqtEOPmzx/mRy68Ujbo7OH3KDh23XVXG5csll3Ksfiuzigxs6im13sz5/HQ5v5rCan6j726EugTlFdX/hP79okgKDnzexNJaXv4FEZbMdMW3Em6APirRVDG+96cDHKHbGll5EhgHbGqkXm4UJpknjPVy13C/40MQ2jTZPWgwB5aPLkuyJ9eFhGBbLTjADEIjIAqROLBBx90b3v72zqAzAMXfm9g3se+cJlzWUszaPVCyMj0mtnsMkbjCYjVpc+z3/ve98zFi2dpT0H4XPjK5BS7WfBvpYsVgIwBOr8DYABEcLuQxjEFTbRjINX3zQCD1yTTHkDQCvspWHvAWRG37bbbzoKBTcvuCVOsqbRgXOKABjuZsxSwKmtIrLWmr/imM1eAMiM4gNUBZ5pTs7J4smey/b//GDnSXNmzIx0tewC5vkK4AOPyyy/f0d56AiBQB7hRtixZTgS6BMgBggBQBQDL8obF5/AjDu8MH9ANiVB65OTMU52MICvtjWjfMEdPP/W0PTL/AvPbd9NIjwx3rFVKFZtJymDtzzabyUZrOWimhztz/I1vfMPS1mI5AMCSPAINOnP5j3/8wzLJYW0EzGJhgCTg10/ANMkm+B3yJJ5noQUXsjgOXBNp509/+pM9C3lfZJFFzKWMtcfcA7hxv8GywPe3LPEW98K/X3DPPvusKQ/iTGX8nZ9JA3zD9Te4DTbYwMCrLJvaYzE5k9XOiLdPXoH18NJLLjV3OTTqp5xyioFk6niQaWq1D65mgJnEDMsuu6w76KCDOlahl192Z519ljvv3PPcJZdcYq+hGCf9ItUu4//Nb37jjj76aJPX4osv7lgHZMVSEgbci8ga2BWbllMm+YEwf6RDR1bLvWc599RTT7nZ3zi7rf255p7L9rKslax1fiZVMPEiPHPUUUdZbZfbbrvNxrjzzjvbfBAXssACCxiRfuihh2w+2AdzzjWnrXt+Zn8jV+ZErqCME7LCmqZ9Wd0CiYOQeKtiWKc+acgvLv6F1UOhHsyhhx1qe5Pzjcx/ltrZf8mSJquPiL+5xk3qEBtZk2OrpoiYWVUi9zhcybAMfXTrj7rFpyweCkwWLSiaj1fq7uwTlInFla9ia32C8ioKf8Jf3av2IfN8rZm8xje4CxD0MriS5r40nraAvq082hxoJetFm89KFoX+dMm87iCfIIJS0S7HBCfXxxJB8dpoAAKgDNCx2+67ub8/+Hf3hz/8IVxqaPkAvFymABnSYOInTXAo1edJR8rfN9poIwvWJYh99jlmd6977evsElxqyaUsVSfgGkB2wAEHmMvP5b+63DSXXOqAwVXft6pVmEYLDfBAQ4l/N3Up5plnHkdqWQA0RAKtvAjUuuuuG3zyiXfgC9AJAOF5gMNf//pX+z1pSXnX4m9e3IDhfffeZ+0Sf7H6GqtbLRQyIwFEZX344Ac+aIALTbWAHdrZFVdc0dyMbrnlFgMpfDGWZZdb1oo+3nrrrTZeAB2Ads0117RnAEAQOMYJ8F9k4UUMEL/40ovu7ml3W99ph99B6OgP4Ih2AHVUyAZYQgbmnmdukyvZf/gcRIh3A9YtdbAbqASQq2ikrE30x+JlRobdX+78iwFnxmhAf9THquqm4olUAEORe5ZIVhy7BPhjHkzr7jNuyQ3OCJN3PZLmPv6sWeiwUvmq7vSbvuI+B/EDpFqxQl8Xx6wqHTNSeJ8AnNydZKkz17qkP4DPqVOnGlEHSKP5J96F+QU0sn7YA4Da5ZZbzuaSueVngCYk5KabbjKwv9DCC1n7f7r1TwZ03/2udxtBgQAwj3z+zr/c6e6/737TvqOhZy09cP8DNgerrbaayR33S4A2e5O22JvsN9b9XXfd5f5y119sLVDDiBgGLED0d8stt3Q33nSju+3PtzlAKZ//7XW/tVgz5o7EBbTP+uFn9i77gH3FuuN/kWcsYWbx8WcJMpWblYoNaj3ceeed1l/mRsRZSQwEpJnX73//+52kHJ6ghyunhqDQX8bPPmVupLyQsgZ5Kz5LSgT2Gvv0Pe95T7DgGpHzSgOtj5B5TW6QkaWKvgVLsXezY645lzhnIEzImjXJWbHM0suYFYZ1gVIDy+Rvrv2NyXb++ec3ZRDEzerYPPigFV6FCP7g9B+4TTbdJLiAIUfIHTFyKI04M7DakGGNtUT2sJVXWtmI8dPPPG0KEtYVpJbfQXZZRzzLmcq+/sAHP2CZ2YiFQY6ysNVaUALTjRIZjAcjxJ9NFWx9F69eJDtTP9snKDP19PTYuYmwoNRt/BjIxqC7ZEFpchlKh9eWqEwAQSkSsSZrUQrmS6Stx6kLj6eHbdp+E0GZETIvEBRzf/LZakinSYEwYiYEWhVrYppmN9AJdPdxCQLqNg9RLIjAgdw+gjvY5NGAYXuBr34ua4ZZDjy4APChheZS3X777c31gi/aAjTyDgC6gCbabYHbxx5/rKOhH+wE5CswGbBAP8//8fkWUEvgL+ABQMbztAnYWHTRRQ10ohVX3MEKK6xgWlAIhwJhcekgFS1toNFFo4o/OgDFLv3BQXMHoa6BfNcB6YAi3kntFQAg74bwob0FVOBeAojgfwAxY4agIBNA5yqrrmI1OqhZA1gG8Hxsm4+ZJhsgz/OMj3apdcA7AEFo9yF7F198saUThgzhurPUUktZ0biHHn7IUraiiaemBppv+rXUW5eydfHLS3/pIH+AWYoCEtz8ta99zfqJdn+vvfay+frd735nfaJd+kqGJdzyAMsERv/Pev9jWna02AA7gPqiiy1q4AvCCABDxhTwA2wBrCGDgEe+DBQPDRkQX3iRhY0kSrOsuBu5fQk4y1VRmmw+L213TKhoh2fpJ+5+vMtirnCR8oRHLoMAdsCh0tEaYPdzy3ss+NhboeTaKMuFYk14n7nhJdoGufPYmvcB7z/4wQ/ctttu24lL8BYouR4q7kuJIwQ0ZUWx2B364lMTG5nz8QxyX8qB02A1nG22jruc19YrHiw+IkOczoizzFaMDVImiyDnh/a6zgv2KhamLoISN5ych7F7mwinziC5/MnKGRNsSACkQC5pCk43ooLrpbe28XetG7lt6m+xjCArZ55xpu0PFAaQAggH+429CtHnDGH98vkll1rS3fO3e+zvZAtccIEF7e+shXvvu9f99Cc/NQLF7zbeeOOwj9jzEIppd02z/cHnibtCdmRvQ77sAebx3y/821wqOX+QE2ce59LCCy1sZ6isyXPPNbcValx/g/XdkkssGdxOK0lHSnPQpNBrq1SMCU+MRWxxjvXy7X9uZpNAn6DMbDMynv5MBEEpuXjl/Hs7N2B3HvpMG1lCkB4s6dhzwFgEYaLMxW3d09KsQenYay7FxiktEa5Ytmn7uXlKXqSLN/v+OuuUxpZeAonM41iIrT+6taWd5KINPuw+sJZmpF2M+xQ+rwxMxDh77bpIiGIZYn99rSUjLwo0V0C81+ij5QVYU5vEAL539wLkCaQBjhVvEru3yK9fgavmj008weRJ7rRTT3O77LJLR2vvXc1SFwk+x0Wv9hXML9IljT6f499/vu3PpsGmFgVtWrwJdV+I/4gInGl7fXxGLFO5XwTXNw9ssRwB2JWKFZAnFyX7vECjTySgOALGr0B1zYPGj/xI+4sbCQSBL4E++kwbsSaZ/iILgJGAf5yhKKyHEWfWA0gYrkm43wGOsETh64/2FnKJppl5RQsOSATIQ2YgBdTGANwBsJAl4O388893xEdhLYCsAthwlxLwI/YC+QDeaR+r00477WRWOggn8jr1tFPdueeca8SM9tHas76IgaAdLBdYrCBSkDLIFkRVJDoEVCtmyIN7rT3kY8U4J082QgoYFEFJU83qM3IxUxxXnCBCyQNELHiWeCZcqALxl5XI7xuBfr6z52IXOs2b7Tcfx0BfAdm4d0FK+bJ1Lre4pHq5YmOsAKWST/iEDKwZvZM+kwKaPkOwRYTidai4Cog3MRBKwJF1MYrObfqGlQCyzJyxvnR/BfKD66VP3kCfWUO2Hz2xxeXR1vxQxzUyJGjw6dblriyZ2VEaxYwF+Thnlo8F5l/A+mGxdMQQ8e6BQVtnUkBI0cP+EkmVC5ji7Aj0P+QLh3SsoFHKbIg7RFj9khKH/S3CHZ/DknMYhy+OKWsR72U9E6uDZZj9KFfV4j2XuztLD4+FoKSf6ROURsgxqzzQJyizyky16Sexj71o9NtaInLgu60mJCYAbawT8bva9m8sVoUmgK5+lIhZDOJLVo50ztqSofRzdX0o9bPpMxPkPicyghsX/ueLLLpIp0c5S854ZV4zJgEGuVXJUhN8rGM3kBayiQm1gBnDMo3xW97csbD4+Atd6gEk8vtIBjEo6ZrakRED3Ghb0UzGJCQlcNmYodze9NYiaiYAeHDpUCairDtMzdli86sCdFiohl42koZVBAAfMoh5dxaBRxu+B6vSVFf67+dA64fvP/rRjyzoGeKTe9aAIRY7n3o6vMPLm9/LkqZn+U46VGIHgmyjQ1KA3X4VASm9x4KVPYiPnwWk4WIEmRFJkCys7017PQLwJif/AdYX5GeDDTcIvzOZyg0uN1eFczJYC9yAuVfuvsfuwZUx7M+xnOM+4xNtsOchPlipBK67uliywGqPJH//69/+6h75xyPug6t9sFJwUGtFZGK33XZzp333tLDXLIjb1/RRvIwIlVwTybaHhW6JJZfobFEsr97CVem37xOfh6QyL3wGa0lP6ckLY2S66cuUKVOsP0Gp48+Uyvnjs+uFPRHtnfg5Yss++9nPhuruWrd0wc7BJFFFvAaQg2JVpCRKLUwimbQD6V92mWU7NV6If4sSHAQ5TvTd2UYpycub1nTNedf/08wlgT5BmbnmY1y9GRmqqbTdw8VW24n00OlF49FEUHKXeptDKdenkvWljYRLJC91v2rTVvxME2gptddG5iXLV5s2Uxm3lLm034A1NNHnnnuuuc3U1pUorcMu5O5/kci8BPZ1wUuriSsSPuz4X3eQSPKCukssM3750KNN32OPPbpS2QrgFpdEhsTSZ0ABMQDEgBCDoHiKUEsmJfglq1o8RoGr4eFgiZAFqljsMgVSUXupCxEWDfzdKzEfTaQvnYNIHgroJy4ECwpuYIYzoroRnV9USUQAdf45aX1FHAXQf/WrX7m11167kwDAp7eufNZPWhYkimxqYiX/EWfB01T3lkUoyKOtxlhpXr37FP17+KGHzVKzxRZb2BsFhuWOlV1fNYocZRqDBGMhUjKFsCeazsncuYL1zaexJiaFdduVtCD+XBNBieaWOYMM4MbIWlBWM5ubKKMeH8GSSZYwJXOQtUnkBJkpA58yUBFLhvuULUefzU3kPVhrorVpbo/DI+aeueSSS7r55p+vOyi/6R6I92z0b9xFKcSK1U5Zs5SlsOu8KrxDySdwj8RaeOSXjwzZCC0rHZXnfe2oLoVKsieZU3NF9Moc1g7/DhnFfJFL+ohFEddMYgk709dJ0lFUkLY8x2vPz5b3Ut/Fq2lBzjp/7xOUWWeumnvayR45vq9etQ/j1cTLBJ4cbo0XcjzKXjQ1bQlVBlBWDt+27bSZjV5k3mSFaHOIJ24HAitFTX+JsHlggRsEsQEX/OwCi2/ouujbyipHAFuSQgU2y82JDED4jFsazNii0fSO5NLW9MkthdgKgolx36pc+AJZhc/Hms6wJDyQJbAZVyFcjQQGupZNBIxrraR+fOyfm2++2TS0uB1JG1pxmYn7rH5n1r00qwJyuF3RpqU3Vf2DNgQllk3UT4HFfzzSadeKCKagLumrAGuYg5i8eC20gpJxD8NvX+BLLnE5S0d2npKzRsRS8VJy5Qvgv+QOmhmD9cGndpa7UJoqWIBxLMRffSXwmlgHuShl11furCqQH4iE3CXpn9wYu0Bq3d7PzJnqlEDMWFuWqMG7isq9SUQQ0kCyCtwjicHCLQpCwV4CPON2R1wFbk78DeXJTTfeZARwjTXXsFTCZp2KXLBSYqD6P1ddeZXFjCmuy4hEepb0qPQgycfyKyzv5pl7npAiutJuvKcKclSME2MiAQJJRYiPox2tT02rkjpU9pZ3VxOZCRZDLwgpNLT3TQE0MOB+dsHPzBWR2LRwZpXOgFSp0vY+6OXujNvsu3i1kdws8UyfoMwS09Syk6WN33RJjJ5g3RqQukOnrlu9aPRz78gB7aa+NADpGBjWSrSpnSYS0HQApxrFHBlKwWMB+IZx9CLvHBgtjamksfcB8tJqU6SQmAfVfeiJzNXJW3JoAMCxzzT/xk2GrEIEncd1HExeTcAimT8udgPpg5Ms3SjxF13V0mvkVH687P0AACAASURBVJmjaK/JAkVwOYAP17FKDIfmtNf14jXzV155pQXA4ooV1y8pWlEy6za2nsgKc8I3T7C6EJa2NgKZJlqvrS26OKXrzP+MLAjkxsWLLEWVr3j8EbEpgmGfEtXcfSYNusMPO9x94QtfCNrgYO0qyTUmg+pI9Ky5ko2MuAsuuMAKkypOKgTCJ4QmO//+l4pPEQAkaQLWjsXetJgBdHuXzxbWSFCS8WjuaOPiiy62bEwA93G5Afv9IyL3k/N/4tZbbz1z8QpKpZJSIZW32hJB8DVdIBiAX8iAilUiHwX3S1mw3777uf/6r/8yQou1hS8sJBBSxgrZveyyyyzYmyxYpDkmAxqxQ2SnIqkE8UKMJU7BrDMiWGWdc48+8qi5YpE90DLH+TiiiuW07hxP1hRtP/f8c0aiUkKeunJ1zVe0h6SQgWBAopAZmfnI7Cc5KU4vG8SeuDVCar7yla+YxRHZ8mUp2V/qpGTXOXvFr69wd9x+h9tvv/3CGVBrQUnP8dz91nTHxZ9J74M+QWkJEmetx/oEZdaar/rexhaUlprnWrBWB8SbNKY57U+dhik3stIh1BbQT4R1ps2hmQO9dTNVBzibZF6SYVtZNa33nLarQCAUTEqTZG669tprRy+r2DUm1ijn3t9EUEp9jj6nLE2qhSINrECNNVHnelNDkom7UFE8VUSX60TWOpMjqIU1G1ccr7h5RIBGgfFZACjZJP2nf6SXJYMYAdsClF0xKCUw7X8vDbwRTz+nJ514Ugg4j+soSMYCeKHpAinR32WhwUUQSxyB7IHoRnurYuFLSURM0CNix2e23GJL98Mf/dDmP+s6p44kRCi4jKWuKyPONPWnfOcU94m9PhH8+2sJSsMe0tjIrEQRQasnRPxLFF9TS1CS897AtZcD4NKC5HfcoZNSObcWezxXlGDhjB+c4bbaaqtOIHambkzdmhBBl9VC7kpY6LCObLjRhkYqSd3MsxCPKYtPservEAySFVAjRiSOdqxfg4OW5AGLC5aF973/ffbMa1/zWmuP/YzLJnKgIOy73v0uc1GS9WB0S42EIoq3/OEWsw6/e+l3h1iOsM6ThACVMWeAuOI9UKJg5YVQKDDeLFzxGZwjy/GejdY9adovuvgiK+CI+yH1ZN405U3WnpJvxEoFrQ8RGb5PmzbNkk5Q5wRLscg4bq1rrbWWZeCDDJKmnaQWZOJDbsHFLz2rm5R1vdydOUyTknLW4KRegUbTpdj/+6slgT5BebUkPyPeOxYXr3TT1xGbXi+2ugNlrISkBkjGF0ZX82MhbB7UTvhUvRIERX1vOqubiGSNZSUGBtTowIIS/PDjiydyYcnKsu3c1ExEquk/5phjLDjatOgR0CsGB9esK2lSucCPP/54y/AUtJwZAFJxE2kg0xAJgtkBkWRACzUFvE937HJk/+4E2YzG1BTWEiCILEFYZWIi2QUiZcGIg7Azl765RfkAZLJ4bbrppqGCt+RTAdBpv2ISkHunc+766683QmXFNdNCjN4qUolL8XIIQDdZHxaDMDxsWce22HKLSgB9bOFRAHoIRG+xP2kXF7r3vve9lerzRcthaR0omYCvYv/k9CctRSyWJNV9qRClusMo6bfiRPgI7j9kN8Oi2JN7UmFfKFCd1Li0C7BuuzYF4OO1KNnT56eefMri2chkRtvEjGAJwV1rqy23ci/930vuD7f8wVJJL7PMMiFJAZ+19OVk2MKaN9ghN+wpyIn6rL/RX1JfQ4bYe1htIEV3/eUucw0l/kVnB2nLb/79zUbGFBSu+6a15cjPHeOmL9f95jqrqYSlh/Fjoa3sz2g+s7/37SlWBFJLynLWIGnIsfZC4qwA6osv2nedk6oHhAwge7jEcl5QS4p051ia+B9C+N3Tvms1nuaacy4jJiQnIJ05Fs8Tpp7QIXckGhgLOen1cs3tzeiOsnWUxo31+o7+8zONBPoEZaaZignoSKqtqNPGl8B3E6AtdbPOopLrRw4Yl9quudwbXYlyQCkGeOk7xzr+nDzr+h2/d6zvTK0dcZslmZeAY01/DID64EldynqcixZAAFADsAXwUzfnM0DmsTsLff3qV7/qPn/w5ytuJxWA38N2MyLmUwLj/nDIIYeYhrZ4IedIf84y5RsAmAOsqByugPEubXkTiYsBvM92BYD4yEc+EiwS6m+vF3gcD0b9E2q4sO8s/sTQXiSJksa0sMZjchP+ncuClb4n3W8Z4BLPm6VJzVlQ2uwZvVvEyrt4AWgB/KqJ0RXf02KPBxcvn9r2icefMKvAzrvsHDI7Sf5d7nNqv05LPeDMBY2+hWxgcsPL7YG6czyROemMlX7X9kOTtjy3BjLnBNaNF158wSq8x4oAZYirrJM4mYIfjwgdZxP1eYhRgegE61lECnkW8I7VBiUBcSZYXUhjjesV2QkXXGhBa5ksWRQnVMC9zbcn7lnrWUG+ipdj35MQAtczxqQ1mttPIb24P0csLbOsmiPO+n7Pvfe4t731bYEs8AzzArkjsQXkymro+Po8WEtUDJIaR5AlrDl8caZj4YHAYR1faeWVzOpEjafvfve7FtwPASJJgea9WAelzVmbrp3x3J1jvU/b9LP/zCsqgT5BeUXFPYNfViIopQ2bu1DGurnbgOUYRLQBNTlQUgIUJdG2fU9Ab+OYo7EQwqYx1nWnJPMJJCf2+tLl4eNQALxrrbmWu+rqq/LBzU0iHeuai/qmFKNKd/nlI7/s/vfA/63UBKh1karpY5za9qKfX2Q+94CdCiBNZZ4CvQJBscJ+jz9ub19kkUVCYb9es/lULAIQSufceeedZ+mApTlW7ZbQdtO8ePlWsniNONOgUqitksVLbfVIUOR2h3UK7S9uKrh4CfxV1l9pL+fOFW+1o92DDjzIHXvcsaHQYCOQagLavgDi1BOmur0/s3cglZ2tXFjMhV8LMApUA5ap7o4rDV/EOlUShjSB/GhOY8sQVcgBmQDibB/rrEaZuVXxyl9c/AsLOH/da19XdctL11bdHk/kDfEhFoeMWXHCgJBQwK/vcGSnSTAiIsneIsPVuh9et6qsIHWvt7LYMh8Zsb1HIgG+fvu731qNEhI3LLfscmbVo09YdWRVsSQBkyeFWii1BDWSoQhKpwMdMiDX1IriI3PuxmeYrCrICzJFIcclllgiWGFUg4g2sdbcfMvNbv/99rd3UiSS8VDHhFpRIV6FIp5ku/PWKLPODA4YyYOM6/cQFdwbsU5akoQ0aUCbsyV+ZiLvzvHcJ732u//8DJVAn6DMUPG+wo3nLtY2xCHu5gRt7tpLtUabXJFYW2LlLSKxO0xW8i2AR/ZzvcikV3n7S2q8K6UViBmD9aQCEAMi8P/wvtdc7LikUKguvvSzn2070B5lblXb/fxyYd53/33uzYu/uXpxNmmHC32zTELejYHCdBCUjqeVT62Zm8OWBIU1SxFJtJ0E4CqjUNaCUoqhidecil46Z24Y1CkAOIWClNR9UIBvWxCJDzspSH1MF8TvmKOPGfXZb6MEqNvLXgtNPAMaawvkjmUaAU77dZt0pj4lLeDv05/+tBVnVJ2SEofIuuYVyD7yvPDCC90mm25ScbcLVqUe1rmsZpVsUl7Wcl8L2dJy7RbONQFh+nrppZdaoDgxD40ELXpH6VwRoCf4HoBLCmParSU/ad8LoHT6E9Nt7WqfqYhh19BrznMltmBfYalYc601A9lJg9AVZyFZh/d5BQxubLjdEYCOpWLLLbcMXVHmti7XybizhTsBNyxIwtvf8fZQqLEYJ+cJdzhTPbFRti7ev//++7vjjj/OSJbGqLHpvJJ7maxpjFUFaVUnSGSFuVQWM94rIqWsc+uus64jhTfPWGxT7qvHc7zV3ozfk2u/l3e23af9514VCfQJyqsi9hn00l4AeK+azlKXc4dvU9vjISglbb6hp0yRphwo7UVOGvd4D726d463bfUx946Cdrm4Aus0tMnfpPXlkqVuA64EWTeUV0De8eXJJbfH7nu4b37zm6ZZ7AJkdSQyIxhpEfn+7VO+bYDXMjdFFZsrH/OEuQtkZ4A8YODBvz9owbi4WDS6eDWt8YjEKM2upRD1FarjeJSuoWbmPrj3RUUpQ02NNGOX9mAvQCUiVD/5yU/cev+znmnjTbY5rX4Pa9wsX27E3FsszXCcZawOLNuD/oGCvJELgfJopy2Fs4936ck65QseAhYFCqkkTzwAWZSs0nlEVHr28x9wVqMFLT9pYYnXICapK2NV3dkZr+VIZnLvIn4KrT37rJLYoAlEljTmI87SBJMoABlkXSnjttN2EjILoaAN5KC56gjVN+Ln2YLrfdY0y3g31CkIKkueVWR//evdk08+6R599FEjenPMOVpgkflvRfyi9Q7xeeCBB9z6669vnTELTslVzrvqxW5gjO2Qgw8xF7HNN9/cHXfcce6gzx/UISiDnTVp333sWlrxnfVL3Ist9yhuI2QSnDzJziW1Z2KL3H3JZnjpLy8dnY2me3+ssKfXu3Oi7tOx9rf/uQmTQJ+gTJgoZ4KG2gLBXjd83dB6ISjpxa+f2x5sKdkokZXouRB3EL+7DkiVxjreQ2+iZN6rvEtgqxeZF8auywo3CqpJQ1CycQSvgLwF7FU0jxSkX//617su37HuUi5zAMzUqVPd3nvvbc20skRovgqkHBANyKMtgoGlha5kB8uBvdxeSAA91dOpLA3YNxAd1zbICaIwzyJ/Am1YygBVlViWprOn1PbwcMdFxrvtxNaeCpBsmrgMmVGw9G2332YuU1ZPw1eGrzRXd66k/fbPAmiJ8dlxxx1D8UO5IDV1Nfw9Ap1yw4OgYO3ANU+kRWSpkpihzZ6S+5C3oNFeyOKUdrLHc4W1hHz/+ew/LSaJLF4m25wKvK3Sw8sW4E26YOJBaM40+3UEIJ6/aB0yXtYVKaa//OUvV+KmKnvB908kU+vaiOPLQ6Mput2AkYhLLrnEiAqpjCEq2l9F7X8saxEoN2JFOYl12WjjjTrnFPsgTlaR7HvdZSge2Mqkuab+C+9961JvtfgQYgErmeoi2ah9PivLiNasFbTETSvqX5dLrI9DlBVm4403Nhcv3BCLa39G3pvpnS55jfedrTdw/8EZLYE+QZnREn4l29dhlNNOFTRNXd2LLvqurDa5sbR5lz7XBGKSA6crqDmXzlEXdd2hVLp8E412xUxfACYVEaSgKD0we5R513ib5B2/LwVZbQBMpr+VOW+oiK3+ogkkeJTMO8VA3nQNZKwJ2WDrRMYh5a4HtKlfumn/hoasGjWVnwO4U/arDFjw6KC4Uw3ooI0cGHBPPvWk+aYH7Wp6KcYZy7z2uQI6knWFHzsxB2hn6a/AURGMtlnnft4gKAf87wEdIqXaDTnrTpv9GdUWwYJE9h4IW1y1u6vPCcCyJRnPm7cOCJxfccUV7gMf/IB7/eteX82Sls5Mm70ZvQvXF7KvdZE0zY/S4za1m/wdArzPPvuE3gVwnq7ZOP1u0kacrhowjHXqxz/+sdt9j90NsMpKoyrpbfaInpGFMz7XurLP5c6N3HpI+411anjEXXfddRaATjX0oottKYtfgbigtb/99tvdiiutGAhC7drK7ekBZ2mGIfzEIB19zNFlEK1zMDqvY5npzGGdkhXs4osvdgSVP/zwwxYsTuyYkZTIamHExgfRW/cA994KaZaMgU5tkaefftottPBCIROcCFEgE5HVTwohziPWCect6X9lEaOS/Ac+8AGLk7EhoZTway/ed5W05bmMV9F9GX8+dhujfx/96Efdueeda+sgTkDQRdRy9/5E3p1p+/1Cja8k6pyh7+oTlBkq3le4cTZqjjCkYDV3OOSAVuniLoG8FPCmw28iKMmFVfF/9m3JT3jCJVt3UdeB/RjwZQB/hF7KWW6agFIbefeoAc2C8rr5KYAJS5d53XUWNP3907+fdx+R/DKE0HiDr6ad1UDmSF4KsqNgfdY/AIdg47nmnqsjudLcNhCwIHbfPmAH68HaH1q7k3En13YTKc3Ikew4aC+55C07D4G3dZmWSos/XgMjzuqgEB9AET3r6rClEihbfjLzL2CjqtSALjTShx12WCWLUON+jLTUtk2SwGaAGYCLIPm55pqrXEywiUREHVERu8997nPu+K8db+tAAcXdR1OHgGa/MnKhnWeeecbNO++8nSDhyZOCO1WljRbnStDm+33wxz/+0S33nuVGY5ziPZLrYOYMCoDUDdiYsW5SSR0Ne0UzrjVTs0dy+1KEiUxP1NqYY/Y5OvUw0MI3nYMNi4WA7NNPP93tuuuuo+0lbkjFJvw4tF45n0477TS3x557dGIo6uKvau5O3Tt8//UVv7bMVhAD5p44jFVXXdW6BFEhEQHkA1c14spQPmhfx3FG9A3XsdnnmN2IBISKdM0q/FkJiJe71nCnNsvD/3jYarjQD9UhoV9YdN76trd2Z11sWoeNG7j6AH0n5fPJJ58c9kDRxa1PUHqUbv9xSaBPUP5/WgtpHZScljq+PMZycHTf7NXfNGl4S/IuAODs43Xv6HU+Uxn00o/0XXXgKQUR8WfrSE5befdKUEoyrFsTSV+Ufx8XmhOnnmgkJbgKlPodkeMUmNUGSMakOkNQlMXLCjMOTnIHH3KwO/JLR1brsoRTb5S0dFnNMuPHpcLcgwYGDewAnLLV6dtoozNrhOJ8ADsKKipuotdYBhtaYQ0o7kRF7LJphmvIqYKtDfQOOHPrwOe9FMhfu2cTGZm7iK8SjmaaejoEyQdFRNP+rOv3yIhZ07BIoO1VQHM2HW7TmeLfI+CPTElNi+WgoinXPKT7O7MfQjYn/25ZTACg1ODgSy5/sTy63CgLMtC8A9bJZAVwNrepXKKBJjkn47KkFM65P//pz1YrgxoZtTEoPZwrAHTc3DbYcINK0oja9NhJ+7GMqN0BUc+69+UWa2aPyq2JNm677TYr7sg5gxzIkPXMP58x6woEYeWVV7YUvMwjlg4qspOggC8RWeYVcnLssce6w4843MgtSg/1m2eZvzi9O3+75ZZb7P+99tqrk7iC1NmeFGLJhhStuOKKFWLXyvWsl3vTK2zI5rfddtuZq5udj+OphTJRd6dtml4G0392ZpZAn6DMzLPTY99GhiItYNOGz12kdnMV0srWadebLmP9vdRGEzjoUQ6Vx5s0RyWNd0tNbWu3sF4ISmke6i7TiSIovch6pBPYiQYRn/FPfepT3ZW64/YikJeNX8gR6pzVpaBNZS6kffziEV90hx566CgYK63RnNxSMEatF4LMJw268849z2310a1GA+RTYIQPeQ/WD4AJReDQnE5505QAYnqZBns2s86/ddK33Cc+8Qmbo9gvvcsVqWF/auzmiuU6LnQhvWpqZa3b4xkQLJcW+g+Ye+Mb3ziqic/twZb7siOSzgvRTBPEncZ0tJJxaV8NOHfaqae5XXbdpQMuc0H92seF+dH71S805k89/ZT7/U2/d6uvvroFyVvsRewqlOt0po8xQKd/WGXQ6v/3f/933jpVJ4x4bUVWR+Qry0A2y1jyua5XFM592oSsKkOaJXmQ9aONYiV6hjGTWpeq6uzL0t4sneNyk5P7Fs/d/8D9VshRMU7KfqUYDvYJSgfiQyAMrL3LfnWZ+/GPfuzWXmdt9/GdPh4C93ERpG/mMjpp0NYqdzDWGSyrSsSBtQ5rzOW/utyt/N6V3bzzzGtnRmyRYax8Botpq5THTRugcHdaLJobMQUQiT2or2LkpHTXZs6ELpKd9qV0L6fP5ZR7MxJPNMms//cJlUCfoEyoOF/dxgJBabICxNroie7yWCwopf5OxEGTHnQlMJbKpAcg1EHBGUG2PWTHMwepZSFuq45UToDMzWVoZMSRfYkqxPvut6/9rMwwWblEWWwMLDQBjsxarbj5eXAma47cekKwea7oX9t1FclPFhr5kgfgKHn7i7InF0TfdypXA8zRRMvPvNdiiik4oH/EBR100EFGJuQ+Yv0bDcyprrzCepGmnz7RDlrT8354XsheVZnHtooM/2YFWwPqcElba621AklJ3cBqs/Rlt1+nwOj222/vzjzzzBCD0guBLL2Tfp/y7VPMdahCIkqWiAx4q/j3e1esJ554wl177bVu649tPRrn1EbJUiBzykAXJzqokCmRp5o9kbqEaY3T9s9+9jO3wgorGGA3ElwCmm33nI8dYp0priOO3yidKZXX+ngpWSN323U3973vf89/tKEjGTmm1qtvfOMbNu9YpGKLGuceygDOHmUEi2soyR0Wt7idd97Z6hSxFvkMP+OGh0WO4onE9ZDW+MorrzSytvzyy7s999zTLCMQEarCS3GgsUOGnv3ns26BBRfonME9yDx7BRXWnZIJsKf42mHHHdqlXC/dc+O5O2OConbGO+7x3Mf9z06oBPoEZULF+So3htU91ThLo5sD6m0AbI+Ao/ZQrNOuZoB10GpFILUnAKjLNwaRAkYCaom8GolGbopL5KZXgjIW4jhRBKWJyGUOfRGUk046yQJFN9tsM5NOrI2MtZYKho6DLXmen3WRqwhapyHv5uCfUZBpDOzMDSKyqKiwm+X598XYpE2saO1ygDYqABeDbrkhAQCor7LM0st03IV89qkUoFfWbV2ci7dASS5oTbvWfJsjJbPOaBNXLCrJW50CNPz+uV5dvFRjRlpkCMpZZ5/VXagyBgtNYMT3JcylGzHr1IYbbeje+IY3jrpjxQC6ZM0ovMtI5fCI22WXXToA1Qdrd2n76whA+k6/JiHCjzz6iHvTYm8KwdEVrXXbcyWR2fTp061690c2+4iNCkAqVx9pqVPtcxqrV3ET8q5YD9z/gLVjRIIK5LImRJXQwzGZKA5iK4JNBymVRzpB8qQDXmqppQxYpymB9Tnt0djFqu4c53MXXXSRW3+D9UczeMWxI6lsc+c7e98HyuPeRpHKSt2iunPcr7kuRYi3yp36nVPdjjvt6F77mteaJUH7V2eOLD4hKB7Loz8vZH186smn3GOPPWYud9pfzz77rFWxJ66J71jRaJtAfHNdndzJZtY58EaLgioJB+vxkl9cYoRBBSezqbrbnCnx3ZkhbYzjqquusvowBx98cChe2dV0E34Y793ZJyhtZ3OWfK5PUGbJaSt0Oo5BiTW6JZeTJk1DA8CumMXTSyJ3MLXVlreZkxRUtCU/ajsHSnIAKH2+JfDKPtaLvH0DKdjtareJ1NTJvKk/6cti+UTyO/aYY02LClAB/BAUOt9884XqyEoda/eqB0ZkJ8JFQXUaKiCL9Ku4JU3qBI0DfOTuIK2hNJQCIbStqttPTH/CPfH4E5a2F2AeAN1gJ44k/lkuEgqe5m+8UwG/lkVpttksm9I999xjdQvWXXddAxxmrfGpR3nm+eeft9oIaH9jsCa3M8ZAHzVmZXAiTfOcc81p6VpTP3llcRJJEoELhG6g43BNf+LgWoFzfZ5nLOuWB5+St54L4NcrNNRHPqfxyPryxS9+0R144IGVGiApGBN5FajS3+VCqkxCpnH26WnJZgaARjvM5yQvfVdfDGDL7ccXBxRIi0GlYjAee/QxN/8C81eyjskykq47rYeiSxFFK6mZ4dMVx+5vIoCqo2Eyl19+lGghbCu/n8JcjHQskqwHtOcCs/SFf/O/pXTlP59kgHnSelY1byP8Pq7H4hqGR9zdd9/tbr75Zrftdtvaz8RVsR6UmIH1alaL2XxKah+UzfheevElSyPMPFhCANL+ejKPNp9+WU0QD54tDs1r8NMsZXyeNYnbk/YQn9Ocap+TdY3kBhQxpa3aSuUZEomMbZ4mDZprFW5ItWdy5q6r3G/ROYvFmJgWzjiTA+mcfQV2e0d6TiaESnOp9MSpJRl5IFfSWBM7xXnKnui6C3y7tIecpz853V3084uMkIeimT6VteRL9+K1nZ5V6do0Uo8yz2cgU+pm9tvfH/y7O/LIIy32kGeKNWt6JSm5iWrCDjH+6PVea4M3+s+8KhLoE5RXRewz6KUTQVDqiEXyt/jgajWiVNuRvquXg+X/J4JSknmqfW866EsHe+7CrCNjuXYy8mb+AfYEelKoEYD5r3/9ywJ80fpRcI56AbrU0OwRAP3lI79sAI/Pk1aW1JgUkqMeCJc1xAJrzEv/95K78GcX2nP8//73v9+CUEkhjJZ5nnnmsd9zeaNtvfWPt1obEAW0k/h3A8p4F0D4Pe95j2XMuebqa8yNCFCx3HLLGUj7zbW/MZ9/wNBqq6/m7rj9DvePR/7hFlxgQfee5d9jMTZ/ufMvNkYyTeF7jfsFlzLayre//e2OZAEUGWQM9JUgalx2eOcSb1nCyI3VUxkctHG88MILVkmaSte4cJAelH5C3GgTuYlgxUBXFqe4RkQHF3XctwQQ75p2l3vnO94ZQJQATmxdMsDiY2z4DtGy+g/DndTK9qyveSFgOm3aNAsSNh/8gdF6MCIl9JV3AYDjbEr0W7U4aBNZUIFaMRisldlnn91AuCqyi0DJFUYk1NoaHqrGFfhUruqHQPRNv7/J1qNAK3Nsa0oZzXx9B8ZioNaT2ECq/H6w+fCAn79RCFRFO+MigDYeXwAv7r/Wsda+CLu+I3+yz7G2af9tb32bEYPb/nyb9Zd1uPBCC7sbb7zRYhuQLQHZ/Hva3dOsl9TDmH/++d21v7nW5odih7gMXX755TY2rF8QbcAscvrQhz5kewUXTfYyRRcXXWxRR5VznmMvoeWHOGLVgFhQTJOaG/f87R5rE9lCgOg7fWGfAbAJ5uYsIBaDIHHiYHiGNlZZZRXrL8/wjpVWWsnNPc/c7qYbb7KxEiRPtjgBa3NLbKtskXXOr1vIDvFxRnyVZSwGtCIV8e+UGlkZBv3fmCMIJG5UrBORYFtLWjc519XkDM4q93zhTqvuPnmy1XHizJxn7nmCBSa1iMh6w+8Jumc+FMdle4zMYHIH82eunR9Y1kg97veqkaT4QjbO9AAAIABJREFUjI+IiUimrVNf9JXn77v3PvfVr37Vnfztk+sTEDTdW01KNntxAWHkFI294IhWwKX/0KslgT5BebUkPyPey2ZNDpna1+Q2ch1p6IG8tDpQUq1VLzJpO85eDrZXy4JSkkOTVait/GYUQXEjZg34/Oc/bxr1Oeecs6O5izW4Ch727kzShJrWNHJZENlFW6v0nbIKsCwEjmmfNKT8DRCIhhXLAe9+7vnnTNtLQCkXNyQA0CtAiOsEn4co8IW2dvHFFzcw8Ld7/mbtiSDhLkEFcjTDi09Z3EAehIO2aIeMW3yGcQCaF1pwIUv9iRWENqiT8NRTHTcO+rjC8itYUTYIC+8DGFLrgcw7fN92222NeAF++A65AqgCHCEyO+20k6U4BggyNmJLyE6FWwia3O132N6CtiFkBEJ/7GMfc/vuu6/1ZcMNNzQCRLE65EYRS2R/ztnnGEEicJd0pZBEXNjIyESGnrPOOsvADaRyrQ+t5R595FEDvgRx7//Z/U1+zNuCCy1oxIy+A3IBs7JsMVbJH0BtPwsU+cJ0io+47JeXGbEjzbAAnIiELBtxBq7YfTCA/0mDHWvbbJM7NTQGB01WxxxzTCeVK5aDwcFAjJCHuWYpNqrgciLrQIjHGRiw4GbiApRxK4zZp6AOwfNo8z2Z4j38Wy53cn8SeXro4Yfc1Vdd7d73/vcZsIeo/v2hv9saX2LJJWyd33fffbbOIXgQCuT62OOP2fj4DPPHukI+VI6n71Q/h0Sxlvk3887f3730u93TTz1tCQpoB3Izz7zzuOlPTHf/+ve/Or+bb37T4j/w4ANGLqZMmWJgGAUCbQOI6QvkhC/WI21DPPg8xJ/aNuxLfgZEQ8aRPZZOlBrUAmENsV8gMS+8+IK76sqrLGOeBYOrqntJeZJx+zICPNtkd9KJJ7lNNtnE0iFnM88VCEp4VbQm6DsxQihVGKMpELwrYdHFL9d+PI7MncvaufPOO03xIWtTbJmR1S2OQ3ly+pPuhhtucFR4p2/ql85cWXyVdEF7Krbgpe6qrGlb+96lTISItphLCpWec+453cSvbnzpHI6HoOTWQ5+g9IKkZupn+wRlpp6eHjuXEpT0YCwdDKXX1Gj27SOpz3mbgyFHLEpEqYlctBFPUxvpxdb0fN07mw7aJvn0QgDVj6Y2tQbivrXVROodBaIEaODC+vTen3Zf/9rXg/uJAtVjt56gbfcuSWHteHcuNOkAecu25N1W4pgMLkMuT4Fbc/3yMRuy0ABG+L1ZIV772vA8WsTY716uH/FUAmoBcNLcW5uu43qigN0rr7rSzT3X3G75FZYPlo04kw9aYxVNkwtSbDEwy8TQUMdl5vWvDy480+6aZlprQBzvtDY8YLZaCj4YF1KhGJvYRcssRP95OaQpRU6M58QTT3T77b9fp/4Jrmsvd9zl4noQyByQxThNBl6mPAtwZEz8DdLAXN90001Wo4I6KDxDylXckdCIU2Gb7EWrrLqKW2zRxcyyBrn56NYfNc3+hRde6C795aXuf9b7HyOGkAbALGSHPn3yk580yxTaboDZXp/Yy805x5zugAMOMCJ2xhlnGBmATJG69dvf/rZZ0ajtseCCCxpwBGh/+MMftvdC8ADTWNWwit15x532XsgjljA+C+AnOxKAG0DNGOeYYw5bP4yF7xDSF1960QKQeT8AnucefOBBy5gEsOYzAH/amv2NsxsBBJCznljTyPXfL/zbZMl88nuAOF8AeMve5Jy1AUH94GoftDmF/BqpGRoy8kd/+ByWFQOL/Be57dGG3BKZc6wWxF/ImhRrw18eernjPhXVcDEr0aTJpmGXpU3uYKr9Q/tk7nvvyu81Gcq6xThEIOWCaHvWWzC1fisZn/wmjONUgsV1hx2sEKAdYd7lLHv8poql6I7hLOFLbqZFC0p8V+bOcX/X0U/miDVKsdL55p3P9nL4arg/uty04gFF9ynvQbnCvpPCJn5HLA8RcZ6HNLOPIJq8y1z4UAxM6rjuiUTH6auV4a/SN/+yUJcJy6yPpRHxpl3e9e1Tvh1ccYvzk8MeOetHk1JuPHd+m8/2n5mpJNAnKDPVdIyzMzFByRGI3CGRe2WdSVaHaB0YT4lLDKYniqDkNJ11AD8dZ+lw7JWgxGMdD0FpOph1CfdKYnLzVWc5a/pbJDcBX9xcCJQH1MRpaAFD0t4JTMlSYr7oxGoAxr0Pt4BIxZ2J2AriUXzNAZ6hTYEY+z0Xp6omDw6Yu9Y73/VOc8+yNr0PtYG0yJ2n4oYUgTSNIXZV4n0EhaL5XWaZZazP+nysvTdAhNuTYl28BjLIwadLRVYiGwBdNN+AW73brAME1nq3KN4ByBDQ1DukJRZosDlAFj7ugOr0ijOIXT1Ux0KB47JGKOaHzwftrHd3kTsLFpRV37dqcPEy+XoXHPniWypSD5B4h+IO+B7qZTDvXh5YtW699Va30cYbhVgGiBNyt6YHBowsYVHg9/Sf2BLWDyCZdrFg8TeC7Oebfz73p1v/ZFYnrE8QC4gKMsBV6ne//Z0RYlzgIIcP/f0hR3YlyASxVG9Z4i3u7LPONuvApptuap+94847zN0GQoRVi0Bm+sV6gPj86Ec/sr5A1iAuV1x+hYHXZZdd1p6D3PGFlYh2KXAKKaJ9rGsQE9pdZ911bO3KvS6scR93on2nNaJkErZeccvz6WohNMQHWLV7v6/1Wbnmqf6GERuI/ORJHdclX+1ce0eE2db8pEFH1fL3rfo+t8iiiwRSryNWroZmSfV7M8RseVeisLa9lUsxSbEHAEoP9T2bxnj0hd3JYXz6a97P2mJckNWiBSVHUHz7sp7FRBDLJm5ouNjxv/ZllwUiR0AKVrrOYeU67lfOuZ+c/xOzfFrhRdMH+g/6M0XytZin4WGbPyyoZAMj5or5wdKLiynWUYgxyRds/3hyazV3ImIZu5DJAiP3NQ2F85jkCChPyESGpTUk4miLJ0oyaLoH29zjbZR244Ra/Y+/MhLoE5RXRs6vzFtyBCU+eNsQlIKLV0WDlXOFqiM1MUFpK4kad6u4L9Ikd1lzmt45MxGUnMzT/s1omefkoQs6AqAB5EdBkxQNo6KwAocFUOQeIFDD5SsrSXBX8ONK3Qi4dC1Qm4DcOBNd5HJQubQjIkJFZTTwZBYSiAvtR77Wiq0IRESuPv59IhByWUNzDSCmTwKDBkg6HelYIF4z22h2Lx/IrQw+sTsGH1FqZIAuIBfNfNBiRvMdQJ76HgF7tOCxu5C004AIYiT222+/4B4TtNQeyAbi5kGtgddCpXn+JssTdSWOOfaYThrYKAFHCIj2mlojkd6VT+MNmtsOM7I1A7nAQgFJgFiKRFp/fZAvloRAVH1NGq0hETKbhsEOORN4I9B4m222Ca5lzBEkxUjxUIfMGWmaPMnmjf5B0viK3QoF7IM1wAeKi9jRV0u5u+IK7s2Lv9naYX7jOKI0lof3MiZIjILNaQcL1d6f2bsjO5/FK2SB8rFBoa6NEiR49zmRSLNgDI+4Qw45xB355SNDIgIRaxFfud/Jzc3icNh3pAz2gf2yhGquWTdkxoL8ktwhfCkRgI9bsix3nnGI+IaEC8pGFd0HCvyXrCFrzz73rGUIjBMldF0hNRYU+oqFEvfMNddaszeCkjkTRVZEnBkPLq7Ei9j+8MkT7NpNawS1AdfeWsTauO631xkhhuCa9SpSUulMsDUvIujPZDLB0Q9c4ygiCUn90pFfcriAYWHBAonV+5/P/NNcTt/+jrePuobHZ772hj+Dv/mNbzqKXn7ve9+zWDHGRyKDqVOnhlih7PXeRqk2VuVe7u7sE5S2KGumf65PUGb6Keqhg2kl+fijqStTqdmmzd1ERHLvqdHKBw2d+hO3n7PENGn4S+Nq6neJ0LT9XO69LWTeNf5cO00Wrfgz8WVduLh7knnJNcxrxbk4991nX7ug+TINuuohtJVdCzk17QIjTn69EEQMeMLNoeIXXprjEnCIL+vBAff4Y4+bZjJ2q6nEfBkqiQI6/fi7gEokF+RFqs5ll1vW3I0McOQCgmsIZKX7HiTyTqxaABERDwHumFTYZxvmSe4+ImwHHXiQO+qrR42mLc7Vmok61WaNy1VOH6v1529YDLxP1jsSNay66qrBRz528Qnz0hH66FcdoIof825HgGfW/A3X32Aua2i8A7lRIHWUzUsWNxO9B7HK/AVIJyEDSRXkbicLUnatpX2P1qxZUzwBFMAVCWic9xxg9PsLII67GvFWcbyYyFFX26W2CvtOcT64GH7rW9+yVNkkzshZWYL1MsrOR4yPWel8GnCsHRRDJfOWxb15mUvZElt5Ro+IgZBcQgTYFC2DPjAeAuqz+OFaeMsfbnGf+uSnOkTYB6NXAtBb7LNYycYYcFd8+umn3Rte/wZzF0Tpcu+995rrJfP4lje/xeKTcD1UEpCnn3naQVBYK8TgofyA3K+z9jo2NBJGLDD/Ahb3BsnENRI3QDJ/YfmTEgXyQrwbVj3OUuSPCxnxZXKlZXzbb7e9nf121saV5Nue/aW93LQfI4VUVxNNGKbpMun/faaRQJ+gzDRTMQEdGQ9BSV2BSt0pWFiyl1LOCtBmmE3uW+kBVNcnva/tgVlHgNr0PX4mOWSzgKjGUhSaSklbbkwxmWvSRuXGUSfzzGVhIHBk2LTNBGN/6+RvBc110ZrV5jJqc5Fn2pF1QMGcPKKg7NjK0WoKCxYt3IVwz8FVIqTU7HWNR3KWW0hsmQn9H8saj9YFYO6Wm2+xjEpBC+/jASogtWF/2Dz7WjMiDWTuISkCX3FbFVcY+6NvvGaNyxoK+Ll72t3mLiO3v+yZkpvAAhE3P/6nnrSq2xVLQdM6LJ0V6T5Q1i/V6BhxFh9i8U/eHUsJACqkMF4zGdmglScQ3kC5J97mLuczg1XkqrFk1hV/Ovvssy21sFzpigSlBAiTOaQfWFhwTwO4Es+joOsuoltDcjqLJ5kILxedKwDhP//pzyYLNPZkJBNZ1v7G5U+xEdakL3wIUTCry2teYzIkgQNg3Cxssmz4xB28B5lDCiydrw8K1/oLFmB/NmHd4D0iO5yBuHth6SH+ytqPlAxh7lvcnTF5wq2QOLLVVlvN+rXxxhtb1jMICj+TgRAyC4nBkrrqKqvaen/kH49Y1yHKuLsSk4X7KG5yU0+c6nbZeRc7w/iCZEGEiOcipTFuiriFrfvhdd2999xr/8YFUjVfZDGU9Rf3SdKO8xyyzq7NVodu8tB47s4+QRmLxGfKz/QJykw5LWPs1FgJSubirfSgjQZ/LM80adZK4K8E3uoOpibLTHrRp1PQluDEn2tzyPpLr3RZZ1dC24u/ThNcR3rqtFfRuwEG/E+g5CmnnBJiPbqApcBIG+CnAfco79h96uKLOpWXCd4O8Q4xICoB5pr+0f6JU0+0bFu4YgWf+CaC4uWVghb59NMuFdTXWHMNs6DU1d/Igrpk/ZhG2bvPENxsAM1r0nk0dTNrtc/9GMieZgH1Ufa1AE59Q8HlMgWgOZl72dFnAo/R2ALG7KMe4DdZd8KYIAmepMtiw1h/cPoPrAYGgIw2BVqzFpMmYp+cL3KFIulB0CoPDlZdAH1a1qwlL5ZJIp/P7v9ZqzFB7IziQcJcNfXTa5cZ41ZbbmWgM1g2m/Zgw76D+DLuG268wS299NJGHCCUsVtY1zpN90jTmefHp7kiTgICy35WZj9lC9RaN7CN5UQV1L37IGtB7o6f+cxnTLEAoTDCR7yNd+sUCbd6SNSaGRiwxAl8V+0ZsgRCPGiDeDDaVR0f9gVZ8tZcc03LeGeJCiZ34uuKazgzj7ESC/JBNraNN9nYCFSooeQLbTJm+mtZ6bwLmD4P8UAe7H/Vr+FvjIGkDzYF3rXT9tDQsHv44YdtPjnf9Du5yCpe0FJoR8k69tpzL3NHJI10xXqsOR4jlEn3Z9HamWu/T1DGKvWZ7nN9gjLTTck4OjQWgpID+03a21IX67RwYwXLKbBMgU98EJbGUtCIZ4dROtx6BMzFS7rU/4mUeR2AaUMK22hTuRz/8392+RHnQAyKBd6qGGAs3CZAlZN5j/K2NK7EEAwOWs0HYjoM0EQxIqFLJcBUWNfmyjE44H5x8S8shSdfymhUcbupA3+Zvxl4GnrZqj/TrgCI+bELoKtPuT6nICCSM22feeaZlm6Y9sw1xWdm6nLxSt+RyCFUkveJCHAboX5NSDig52Mw1vJc0byRkpnMWriZKHNV6EbD+hEh6aAu/ykfu3Laaae5nT6+k4FFSykcZ5ErybaFsiXWsgskAyYhWmj6rSu+fk92PnMAzo8TsEi6Z2JyyOYlIBkHSadjTd2/ZPnadZddHTII8WGyHjRdMyLWPp4nBoiAclyO5pp7LttzFgMVx1zE6yF3PjesZVWpl5scwdjURCErXCXwXq6F3hJCHA/PAsDJ+kb8ChXbsTQQi0MmN8gk84MbFK6gZF9bb731zApBWl/WIRYHPo97IASALGhkpSNzGQSN9OM77LCDJTYgsQL93WLzLczViSx01JoxtzAv6+J+y5yRcfB6fB5IsaC4njQOUxkCZeGQhRvyKEUSSSVwJ91s881G6xFF1iIpFxR0T/fMVRJCQtwXbnRxPKBz7rOf/axZdpBtcX02rbXc35vuoLo2+wRlLBKfKT/TJygz5bSMsVO9EpQ2mvLcRcrvmkBwyWJRB5DbEIm2YLaX/qXibvuOpmlK5VtHQurmoo28c2A11dBmLsQ2GuqctpkLEC0hFziXFC4CWZDS1PcUzKSgsUnG0d91eZKxZsUVV3RTFp9SCeKugLq4Xw1r3NxsAEFDnarnXNpZF686a0phfgF7ZN4x15CoMGKXxr2O4McyimJQyLRkFbQ9cbAQ+JyrUI3MFeSsApAAvp/+9Kfmsx6qe6cFRZP+VKYw2ZcKLKZf1L7AYmDt9kJQ4zYTkgaApNCgJTaAqKV+8uPY65aJbbhTVA8LAlp+QC01N2S5k4tWV/ao3Jnj9yttPvfscxbnQRpbxTWEj6RnW2ZtKQPTBRdc4DbfYvNO2mqfmKACmFuek8H1yFtQiIVQ7RJZGKx/pfO9zfr1zyjTmxJREAdBIDZgGxdLXJfOPONMSyxATARJOo477jhLyYussHJCNLBAQEAoAol1QCB/0UUWNSIDSeF5MrDhNoWrk9X9mWdukxdnG+uTRAAK3EcpY0kW/JcsnsiWOYNIQVSUrCJLTmpkrgQjcnMjToTEC1K+KIkBYwlEPiK2ISkIZ5ZPxKE1j8sWJBoCRgB9Wqensu98lkLtQyVKqKyhAecInIeUUbyzK0aqdK62OdN7uTvT9gbbvKD/zKwggT5BmRVmqW0f2xCUlDiUwElbwNwGUEqzmrtIfQrYMMQSsUkBZQ4ENWhaixdoTr51ZKLtfLQ4ZINmsld5Nx3+BZkbYEpiBypgUJ/TGHM/690DzgqtHXHEEY5qzVxwyoZUB0qL4muSQY3cudBVc4QATy7lOWafoz74uel9/u8iKLjKAPhjP/cKaCwQlOwcexly4dNf0s6a7EgvHGXG6toXTYAykhEWCcBDxT3EZ2eq7IUWe1jWFzTN5517ntt99907WvnUFSuzb0JWt3gPR/ucv2OJA5CTIrhnX3YRsMg6oHUulx0FcIfYgNI52LSvIvkK8MaZBMkYZVmRoi+bz4LVIOxHX9xUAFOEWPFDcWX6OKYhth5Jy60U3Oam9O9/m9tOcO1Tmu14f+fO0soAfB0SbxWg/auvudpNedMUC9yuBPGXCEoq1xpiKBCsDG7IYP/993cHHnRgIAqk5ZaroYLRZWlSxjkV61Sdl0qWQZ++Wwkv4nUsNyb2jUgSbYmkaI5k7WBocvWC5EBwFKCf3c81d0sYu3NGmnAb43++0syB8dqJ3RqxdGCZNGv24ECnrpQbcRf9/CI7Z9Zdd91RsuozDYpQidgqDbQSY8iSonVs7Q8OunPPOddSa9NmSEAxkXdnjbWt4vYVr9c+QWmLUGb65/oEZaafoh46yGaON7T/tw4dCxR1naDX2Fc3gJUENIzeYd5c7dMY5p6Pf1c8OHKXUt3l2EQ4mtqrE12dO06TyOvATXwRx+C+rq8tXEqaupT9e5t2c1arHEiL5yLSrlHMjkw7qlLeWK8g19E281i6qHx75kPunyFrjxXhm2vOerBfEmrSH9rGb/2oo45yXzj0C6HNXrNhhddFgJq9cvHFF1v9jzhtbgnQ5rps+82ndNW/ARC4oqiQngBYK3cTvcTLMwQh62e5iikQWJa62GKXdrSwFs0Nyo1YlXrqoKy/wfqjQcxtFn3NGqff1K7B/cTAqU8jHJrtQatfmTu/P6zQIdYe/7NZgV54IQQgZ4F7yzMJKwJgl3oTm2++uX1K1ehjADo6VZ1zPWSY8wHjhx56qDv88MMr6W/DWV139sZ/U+phn/KYP2FBYexUqmetBvBcih1KFR00klOiRK5xsihCjp9/7nl39NFHmwUFy8nqq69ulry11lqrUyfEW/GUDMGaT7LLZeOvYuufxlxSLGWUZ7KQ0Vf6ecI3T7AijpBs1YWq9KPFmjb3LFJgDw64vT+9t1mHVHi2MnfxfkvWckhs4bON/ev5f5l1D1fSYJ1NzvQWXessdX/e8A6Kr7IONthgg26CkjsPGs7xrMtsr3dnn6C0ncqZ/rk+QZnpp6iHDtYQFA5J0wypMvZsvoYBVYqHh4I/eZyRpYtolA6KhBQVCUpy6XWNrA5Qpw+3AbU50TW9o027E01QIoBjF2t8ybfpj//8uAPt65ZahqBwKVNfgAB58uyHOhil+IlS+23G2HCx6VJHk8lFTPaqBRZcoH7zpK5JhXdwuVN47/DDDneHHnZo2CtdwKMNIYzmWr7hAK2NNtrI3JvGml43djXhkkdzjhzM9QIN7386YJq9rpiBxpMlUnCY7z9FFScNui998Uvu4IMPDjVmeiJTPoA/1Lzw7nO44Nxwww1uiy23KHerDvBkPsV5R82G7XfY3gCeuQ5ROV2kos2ZUkfgiXPxRURpChcvCNGWW21p7kFmCdIaS/dE3dnkCQEE6MPrftj9+spfBxcfacYhdcRTUFH+6aeedrhysRcPOuggq8cy99xzm0sUsWFnnnWmzX+2IJ/60aCwUR0SrAo2Zu6R//zH5KosWMHtUedR4wLLZ/IyouULldJv1jKxVIcddpgVyVTcEhnTcP0iHoR4M1vn1IOZbXI51ihn4UvjcpoISkS24lpKWCgovLn11lt3YlCoKZSLeaqRixF2H7xuwe0Ua/WxdV3Z0moswMEVa3DA3Nvo26677jparyQlNz2ewTpvrr76aovfIQ6FMVeSZni3wopSZKIJSnSehvO4zVjarM3+M6+6BPoE5VWfggnsQIGgBA2oBypcJNKCxKA2mIzTOgzj0TTWXYANFpIK0ZnIQ6ctkKybmrqDNiFs1kxT/zPauVafS+XbZHVqWG5ZmWcuM62Vv979V/f973/fLChyE8iOdaJkXpCj3C/QWl5z9TWWxQuQFmqy1AFCzU9hTgUarrjiCguw5ecKyM1ph3Pvy/SdfhN8S/Vws2z6+ItsKuDS3Gl+RChGRqwAG5aZHXbcoZqeFhefNmA5Apmx2wnAG9AP2LFCjT5tawiYb7vO/XOMGRnQLv79xBEoPXTXcNP5aVA20O/vnvZdt/3223eyj6noYexG17a/SWdsTfj/FcwNYKYw5G677xaAaQCpTe+J97EnKPyK6vMUciRLkmVrmjw5vHfatGmmdKJSOrEYZF9aeKGFLdkAfQMsUwvnB2f8wEBuHGhdPI8SmQqAs48gJ3r/bbfdZjVfSEGravR1cTZZN8eUcHoyp3PvwQcetLVAQP5y71kuFCRVti7Gfv3111tq3Y032jikkjaZK/Vziz1Tq4hLz77cWe6rv9/8+5uNQMlLwWKeeiUoFEuN6q2cc845FlOj36WZ6kqxWqawGekQPZJwkLIad8/i2dzD+pTVk7ZJZY41bYsttghkqjG9eE7RkLvHmshMDlswjrZjmUDo1W9qxkigT1BmjFxfnVZrLCjSeCjdpAqjBR/ZNCguMo+HjCFtDpYU7JXAea+ANdHmZsFL7mAqHXINGsNxTWCvBCVzUYf3tz1sSySyAcQV3xPLOyasvq+sCTSoBKJedtllbp999rGmai0AM1DmyssP0L3nnnss8HWOOefIT2NuTaQEMf6kB06AT7S1lq3MpyetvKAXcuhJDf2FTFBDQbEaaere8I6G/SdQAmiRixAkTcG0IhqVQPEWC11klHZxrzn11FPdJz7xidEYlDZAokAu1DZgGjAKyI4zFFW61+MaxwKB69giiy7SsXp5YlZZo9LypkqZVC7Ju+VCo6BlalYQh4UF461vfWuokdG1J1rI21L2Yu0aGrKnFUfCWlEsBEkpllpqKffupd9tletlOeB5yRQ5UpCPSuT0sysOJ9eXZJyQRgoy2trylg0+hqUI4rTye1c2AmwZ0tI9UXMexxp+66+PjbGMeQMDjgQPnC1kYFtk4UUMbEspoJgfS1IwNOyoT0RGLbT4yIP+Zuu95PZnTrnQYEFRMo7Q78EBRwpuyMQ222xjAegWp/afl0etlW3OcSUy8MVamVPOm7POPqtcHDbdE/49UqowV1hoIXgUbjSrni2SFnWKCvvalEE+4QJB/Kz9bbbdZnQ11Z1TTet/Iu7OvotXk5Rnmb/3CcosM1UtOpohKBxUKiyFqReXAA4Yvivw0oKbJ3Uq7GJdiS+aYFVBU+pTTmZ9hxN3GWm0jZ94c33rzDx1RCNHeNoApAbA0TMhqJuO8R6yukByYy29V4QidlcYh2Y/XGJpHyKCwrySgQo/+X323ScEZRZFMwMJiiyCXJxosl/32te1txSowzVkFuBEQbLDDj8saKMDYJLM6whK4W/09zunfMeyYiFPNNUGbKhrEH81rHHVoRC4V2Ase86sSL2Bc5hdAAAgAElEQVRYTpL3KobNMm5NGgyuUrKgVMBO3fpM97WAzIhzxDJRjXuTjTcpz1uPBIV+3/rHWw3IKxOTFDShmw3ENFsvxe8JLAqko8XNCasFdUFUQ0PyDprvFsd33CeRTc7iC356gRG3lVda2fYb7ouA1wUXWtAAuvqIBUMB3lbdftKkkCEuTg7QGBMRyUTZpOgHxQ4hDSeedKK5O+JedfK3Tw4uScEqr4E0nOP2vK8To3gT+g/QnzJliltzrTXD+BTbJlez4E6K6+HwsGWnghyed955HbczrHtRGmLrUomgxOdt4bzLnoeRnCCPBPIffczRdvZYql7mRkqbJoLi21JKc1nn9txjT7OCxZnDGjNo+vTAlmHOF7uk0jvFFLPWjR4JRVB2jgy7O26/w2LHlFq5Iude1nzuDB7Lvd7LnTmW/vU/84pKoE9QXlFxz+CXZQiKDowvH/ll0yzjCoDmS24U0qpxoKNxRFs315xzWXpG/oYmmiJnaGIpJIdZX39T0D0XAReHLgWZlmNNoNzKRFJ0cQdtX5wzPtICBdcRBefJpcQTH5EmabXsrolBeuQD3nWBZqbDNEMKsIwOzVhrZv7FkLUoViR+f5d2Kn5PPDa9p6AF6yipRpoDvXvR3OeWYN3FnT4fESHk+fvf/95AEBp1xTfEGveOYrrzgi5XikQuub+ncxmnzLW4CPLzk/zBB5ai4b/yyistq0wlG1T8rggYh1+nMogAhepckM4UcGYa41ymraZ5SAgj+wSQSxDs5w/+/GigL6lwc33MAT/Nh1+3ABz24eOPPe4eeught+JKKwbNtzILhTlJNcWF40lgic9Nf2K6aeUJTq4FSklbsg6l8lZyg0cfe9T98Q9/dOuvv/5oVqgUOPZ4fCLfk048ye222262FuTP3zXnydrQmqo8lygAGA9Vuikuudhii1nqVp2HncXe+bQBcB/wHFcXrxuKNNTSgkPcrr3mWnMfIq6E7yKH8VmkdSqS8sK/X7CUx7gQxgH7tj/Zl1FcUSi06Fxw5SJFM+9+36rvc+9617us4OMSSyxhtWoEpC+5pFPDRwqukCpb2Rkjq0A4V71s5HpMf4jzkgsl98vo0RtVZS/sCWnz2Ue4vUEUubPINBefEbRJv596+ik37zzzVoO6S8qTdKJSpU+UQOA73/mOBe+T2UxEWFYWI/nedSuQV90h/o7S3mVuiC9iru+77z635JJLVs+b0r6NzyxZpQYH3COPPGKkCffJoutbfHaVyFREGFjT7K+/3PkXi3Xbc889TVJF62/T3o0tmU0yb2qrb0FpktAs8/c+QZllpqpFR5NDVlYMqsdyaHN4A67Q9phrwtCQHYT8G60tlymAiUw0XIAUHcP9BMsLByW55fU/Lhlodfgf7QxfFMQiaxCmZNIZEvS76qqrhosgvviV/lAXm+ohWOrIkU61YrkzxCPXhW8pZV8zW6c+hQ+MjC08WI2o9qv87XEcjoIQDUdElbeDpce/MFT19hl0lAlIILkCZHCRywQAV9Ka+stNmkMF0MaAsUSuYtDTQT6RVOou15zWWp9PNVQFTVogdpl3Uvjr/7F3HnCSlFXXr9nZBUVFkuArKEhQEJSgSEaiCQSULIgkBQUFFgny8cIrOeekLJIkJ0EUQTGgBEVAfSWICJIVVJKKyO7M9/ufes4zt6qrunsAP3f5uvnxm53p7qqnnnjvPeeei8H62R0+mxOG3eemvxgV8OHoQmCOijr52s+eE7oxtkOF5ExRSY5hlP0UL314WPP5hhtuKNZee+3SIAh1LyrObANtLVhFuX/tiPITLrxpY8ytyqvLoZ5RyFrRSP+dPB5oQZUcnroxZsOoSyTWUWUMBxwJuOGoHrlv3L8VJDQY0238dDvtjAt7AzlHO+28U3OyfT+GXs35g0bEfgNNZpbXzVI1xsYzt8OzGIEAndp2u23LvSDlnrTl4NgxYF5q/0hzT4ZjQrQIxDCPEYXYfLPNFfCB4oJyHM6AcnKS4VmJoFc2sf72cku5cs8jjjhCTqwLocbAhfbOVCDVKJcMyJEROU44KM4h4adycRLyItQlVGC/+aabteevttpq2vPJMUGum73c9KtcSXxoSMUOCWytuMKKZU2YSRMzAmjnk3ntAFZek4mGSFtQK9tzzz1VQ2S+t843ljPlbmrbw8L7XJc6JDjlFJDc6fM7SSzAe7UV0FADI4dqu+23ExWszhjoGJlu6y0VL7TE8NPPPF3MPtvs+Tx1/pv7OueXEdD717+yTLLPIeYV3+E9nBNeCFLss88+jYhqPEcqZ0LI5XGBWahvOJetLIbxOCghWAhySI7LbpN3K4s6RgGKXqiRO7sJxaz/rZ99wJ8ZOCh9bDAzxkcGDsqMMU79tdIISthsdFCPjIgbu8666xRbfHKLHO1i8zJPFs11nA02SUdyfAjKMBwqK1H7cDNKwqHPwUDRKyr3XvOda6S7D82G5E2uwfuOHoHesAGjusK/0bPHmQGhcYTHGy8bHgbL61/3ekXEvGnzOb6L48XBR+VgOTqJF6vK1xFhSQatI4a8T2XpKMVoR8VGnA1b/z3LtKZkU1+/EolMiZk26OxUREqFI2q58JXrkkQ6QjRGu0X7wwbfgT70EQWrIz090ZoGBwUVFyJ0m262aU7ydqT+xakvygjAAGXs/HcbKXbozI/Hea4fun4uO7DxMHck2FFbDAXmMVQUnGSMpZi423cfhX71HGHOUDBuoQUXKt8NyFDFOKiv1LYch1BQkTajEkb7ohHTQaWMDmRwLnOUNkWt6Y/nnntOa5BienYAo8NdN2i6PUN20kZHi8cefUzrGsenlSrUhAi2GBheK0T7oUvRXgcnvH4aN78e89v7Hspac8w5hxyUPLcaLphzSpLxxVz0HmfHD4OdeUidEyMOfO8vf/6Lov8bbLBBOc9TxXqjbB3zrpezkuaGpXvdNtYajoOv6/24skclw5/gEpFtjPTVV19dylL0g9fcC/96QQ7hgw89WMz2xtmEih9x5BFCS9bfYP3cwoiM54riAbEkUEUOGvWBJHiQ5rBRnBxESBL1tN2Ozn333Vf86U9/KpZcakntx6Bcmv8xkBOlgpsM2phzk9DmK795ZUFfkbgN4o9h/vgfHy+opE6w7ZJLLpHIg1FAOa6N3nlzwnUMdJRbQYnk4viQiM75Ry0UcmeYM7w4HykYyphBO2SPWmKJJRTUI9Ef0QH6BTRu3XXXFV2MM++2224rLr/icl2zrobVuF/bOUk5pZzv5AuRJM+e2BVBaXIU4lwNaK1ZE1Azr7rqKlFUaWPH9XudQ/W12A3Nb9tX6t8ZOCj92YszwKcGDsoMMEh9NzEWaqw5Kdtsu02xyMKLiKergy3RVBzFtcGVKTMJkjav2YelHZhKFDxBu3z3ggsukGQqkWZtqMgYp8RH3ieSxYGOMYkBxUFJtPLZZ56V6ozbw3cwsqDsOIHW3yHixoHK4cY1cFD4nQ0dx4ckxbnfNHcxzzzz6NAj+kcSsgvh0Q6QIhyyDMUnJSEZGCFnhvZgaCtpdeoYapOdm3RYx8ipDX/TL3Lkv6bLn43CSOVKRmiFQiarPM2CfqJSTcZgt+/VDp6u8y1QXegbDlcM1k033TQ7vnyfZ3ZE1Qd4dOpkKIU5aofNTrOpApEyEtV5Im3M12Ee8XmM0rnnnjtX825Em2rOVpsR6fwL2kMOyr777jtWByWqYTUdnrXDPRsUyYhwlP/ss84uttlmm+z49KwlUxtLG9DRoeFvrBdRm9K8c597XXYd53AP5r3WSQgC1KV6c/91MzAaDEwrHuHkEr1HZlgOrNWP2gyYJmO1oV/u+/19ykGxcddN3Sk6zA5mcBvmFfsaQZF3LvpOGZXuQ+9XGPrsOfR3VDfz/B0PHU7rZ7Q09m0800+HHXqYkqYxYuP17PAzTuyJGOUY/+yLd99zd/HV074q4/H0Kafn6uFHHnmkAkJQt9gn6SMh1glRtjqb9zB3N/2X0ei0V+HEIHP8iU98IqMCogwjR5yKj2rv5xxItWi+973vFTilGO2LLrao9mOpXg2X9WoqDnMPVC4HL5Jjw/onaR66MuguAh7IYhMEo6o8VOUTTjihuOzyy8bUzaz61bRPNhjucc15XdF3Rx15lPYemAM4RtDkeC6QmjfNVQbjnnjyCQVuOLNgHNBPzDHe01kxPCHLgkOhZYyyg9LPPg4DIRVq5N5//8fftS9y/UZqatNG4CBZw3sqS1AU2g8e/MODpcz8gQdWFRP7QVLjtbuhZE17SukZdib78/eBg9K3yTi9f3DgoEzvIzSe9rVQvEhiwwD65a9+WV4tFLXyYVPnMmdaQ4jaxrwVRcqIMlIgb6gQksHhjNwsRhzvK4o2PFYdW8ZIhIFrkTK+I/pZUSjZlE2Ve/J3oydul6tjcxBz0HHYQrOgFgAw/5N/flL1Afg3f+cAwNnhc2z2HCJwhbk2Bxe5Nkh5crBCWSMC5r6KfRQLXNJnOlATl9vUBzt7NhxiLYQOGlgSHsiOYTJKdM8oLtC2SXujrhnD+dfxbvy9DuhwP/r9jjvuUOSbehtKzLZRlVR9ZISn+hmuRqwE3onDOrgZR8u/0vcudOc+t5KRIuAJIXPdHleS1lwkETwpHkE5gG5jCmClL9oi+QnJ0uPF/JIUiaTNGHVf+tKXNEdak9j7HA9HlukDCumxZiKlMdLkPA87DuQw5jIAEy2S9v/6V7/W+sOYdv92yEC3GRG1OeAxZaxwRkELkNKtqyq10g4bkDc3nfVNe1mjRGOXX375EoWojUHrNthCS3SfXXbZZcqREDqccnuaKF7OE7Ej5hwA7xvQnhZcaEFRCAmAWDUu0hehOy2zzDJqf06StuKbH6Afwy3siw6EsHf984V/FhdddFHxme0/k2uPcFnmOWP98EMPy1A8/oTjtcc5B5A9kCRmkAM+t/HGG2tfJfma+SHqaqL3MrcdfGIMeH6Maca2jnjyHsEfXl/Y+Quq9A5qEBPETasjkMR8ATmgbdCweHnPiOupNTgTJ0HTvjZUaP8g38Jz8eijjhb9dOaZZi4FDEA7RsvCq4yTA1TjOWb9WdrOKzvr5I688ELx6COPaq5wlvH8Ru+0t71ulrFzJRU89Vw1fbmSx2E0DQeq295ccyjYK9mfGU9QNNCkvP5fysM29D1rhiDilClTil122WWMmTFeUZymce2H9sX3mlDlgYPyckd4uvn+wEGZbobiFWhIi4MCT5ToFkonbM4xN8NGX65nYGpUqBZbRwei8cQmxTUUXR0ZVSQNioAOvYSgjJ3NZaKg/x4jcT7InLfg70dahqNWRjVUrRfjN2zeHMC0w9FAt4/r41xwqHJYclByYAC9E2n76U9/KvSFv/G+rsNzpe9g4HA/7sWmD6oDPY2oqp0wnpMoFX8zNY3vEcnk70TMOmgf6WCxIe4Dzw5K5VBJRkJ2AproD/1Mo3rxuH7QmRZ4/cYbb9SYE6WEqoTKD23H0MSQJVoJsrXKqqsU1AkguolDuNTSS4kOCKWHhFUiuORMYIQxfuRMMW/pa74/33zziRvPi/7lf/KhiEBiaDBWGI/MzYsuvEiRZsvrum/jnHLk2xF1RY6jUIP7MeVnMS/R/H//cu/PPVyhhdQQy3qk0oamE7WNKnL/Y445ppg8eXJpp6R2OPE/UgFjPhWftQNbcQIJGIwWiqDjOJJQndG+mHzvwz08Z36wgPDI+Ta1c2Sk+MMDf9C111xzzeycN6J7TXOqwTg3xYu5Q/Q/U+i6GaN9znEMxPPOP6/YZONNsnphphA1XMNOI2ONfCrRYZ5T9DuK53lPU+cnZDgZvEY6DjnkENFzKIqIAWuqaCsi1OVZskOehA8YR9Bj9hLveVyX52T/euAPD2jes+c4OCSK1qSJxfeu+17x7W9/W3sVziA/v/jFLxYrrbRSpisyzp53nl+aJqk2h+duFAyxcc39jj32WN3flDrec07MP/7+j+Ka714j9HyHHXYoBTUS7S6jlEn5qjWPoYWC5Jy1SDum79nLyWvhf8tXgybc+NMbtTYw2nnZQfOz5PMqBC3iMDnh3cYx+wLXW3HFFQvEHnbbdbfiyquuLHMjTS1M60g011SnJSNK6fyKFEzfg1wyqKVx36m0pa6smeamaWjkB0F5+9CHPyRnsiN3rp+1VPuM5yX7DusWcQKKaOY9Lwkw1Puzcpm2oEUvBLa+rwwclJcwgjPOVwYOyowzVj1bOjptbAfPtI7RUR200K44dEX7mLmscFynHcho8+ZSPwwCtSduRBEdcBTSm2NfUdAeEVA9dNy0Gqg52cYKqk6K+NnJgi6RqvM6CojhoGjozDOrT+AsL7/C8sUsr51lrGDeUKlog1NjGN7OC4cL/xMxswGMoQD3GxQHY5q/48hgVLCR4wjRJq7FYYGDY2U0kB1kIDHIoXCA6PAe98MYN3JE+zO6VZTIFQZ6RrfIv0Fa1lxuG6J1+ktSv8qHiPsrKPtEOUkZRGEOONIMVQNe94Ybbai2kCjK96CNwL/GucCxe9v8b9M8hCa13377Kfn2gfvL94kA48SR30A/8SL5+K677lL/IjnK+9DJ6FeQL74DUoLTt/XWW6soIQ4OfUwxRSLZGIp8D7SMZGFUduiXpZdeWhHlvfbaS4ga48a/mQtEleeca04Zl5/+9KflZNG3JLEjMgElhTYQRV9qyaU01hiMfBdDVnMhRT2lXJcMCCc853yO9HeMPuhN0INsLEW6pXn9UYFK1LmJZZJ+rn8xWpTVy0EeR0eL397zWzkS66yzTk4OjwiM500MEoi+g5E6VKqiMe/t/PEe3+HzRE2hEVnowk5eDDJ4rph+IzQx0SEdjTdtFIOHfAgcToIEdXGMiOZmOk9N1S8afla/YwwZK8bf/RcDBN4j3H76j+ufduppWosYnKxF76V1Fa68v4T6IDfedGPxulleVyy9zNIdaoJ5L+uhzifnArnpVLE9t3mkVM1jTVh8ZI899pDx+omPf0LrzI6J7xVRD/YS8h+uv/56jSNoIPM2FzMNe3FPFCNG7NO/CfqwHtnbHFiiPeeec26x5ae2VFCI8Y3zRe2EmtyEDnRB3hoPw7CH0X6e8ZZbbpHjRLFO1ilUL9BVnDUcF9T+xB4oEuI/oURijbIZ4WHfYD3QdoIyXJcckpVWXkkOAP8mqMJzHH7Y4cX/fOV/qnVQEu21jo5U5kRQPnNQAacd5xPUqxVBaaN9JXo15w/jzF6rgEOi28WinxllTc6SbAEL0ITioDlwkhBO1gx9Sk4P+TcxGJLP/6Yzvo0S2w1hbJoPdSoav3ejwfW0ogYfmJ56YOCgTE+j8XLb4sUdDEkuycHEgYm60VxzzjWWjFs3/pt+j3+zsZs9gjEVLDYuDlSMwuOPP779SXpRiOqbUK/Pj6fNNc6qNlOSSqe+qGg+hxWbuOlWNqQy6hOMItO6HMU25cOGmI1FHX7JqdDfSASdOFwmqD74oBCFp556SgpRODf8G6OXv5NcTsSRAx8jixcGEwY79+HQgZaGkY1hoEj6yIiMVIxMDiAMTP7nGtxb9BMMxUSXEj2Kw3fqi0pUtYHjPlChtplm0mHLS2hRSnhlXt18y82iEiAPq/u7oFqqrsxtfCjTDzgTVLa2AcShD0plWkikxVl5R9cI9BzRwlB7c/SwKAoK1+34uR1zQTPTCXkO/pdaD0IPIyk3Y+aZSi596Q3kMY/5URj49JtzmXCyiJaCuuE0IreKzCqGNc4kya2PPPqI6lbQ94wNkcvHH3tc7cOwx8HBgWJegJzgwB522GHFd6/9rmhZOEKbf3Jz1RegvgwI0U477VR861vfUuSblytLU2WcvgV9YvyZM4wPzh19R/SVOTfvfPOqvaBbfH6B+RfQfOM5cLT4PH2JQ8n3cY7lUD//DzlqPJu48088IeMYR4y/IWUMFRJKDZFa08xYQ9khKUbl5JuyKWQyUTZtiDMH6CPoghiPckgmTsy5X3WkSqpJqFZNGCrzwuygJ6UtG1f0FcbdcssvpznM30178to2rYbIOs/22te8VmsQB8UOVyUg02OPpg/oJ/bZiKzmrzUZVA3XNH2It7y30if0DWjlQQcdVJx66qmSd2XsHfQwMphpbDW0lPeRLMYRh7IIMsnzNdL/ujkIDRQrnp05ZAotc+iss8+SoAJBAVM87TxkWlc/VMN+qXGhL11PCMcahHL3L+1ezDfvfLnWEOOD5DC5IQospOAc+9qTTzypdQ+ie8/d98gxZA9mjSMtPf8C88sRtZS5URz6HYeFNc6ayQG/hrNTTbXx7jObRH/vSdPKvB0KLSJCYEc5P2ILoqTLpjOHZ0S8hraagmwH0QEIsxbkpIyOKBDBSyjgtGnF0089rbWImAI5o+xZqKGRY8Pnv3XVt6Qyh8OLI2XGhcRoUCPrhdD3M7ZtdkjdUa5/7uXaVIPv/0d7YOCg/Ee7/xW+eT0SZapGMVpMOX2KCiqdcuopmfdv4zpvlN2a0xK9EPyf1FM4oPb58j7FYYcfNgb3tkVK4r26RVP6cVCa2t0j+haVtnAW2MQ5qBqrbLdFPK3xH9rvyKENfEd2nUhph0X7aIrc2ZjDkFPEOtF8aBMF0ZDMRc6Xeg5/+/vfhPxgTGFIPfPsM1kq2g4XdAOMGdAEDiMjPTYMuXcUSuDgjUIDVlYTPet1s+iwM+0iO2+JvnHTzTfJ2Vr7g2uPFQOsR2ITFQ2ji5wADjHRMUKoS9H0FLWzw2BFK39W/ZVym2ys2bE56aSTRFkxzcOImemETthVBH6oTMbFqIjRXM1j/kuGL/VdQFOo1M39zFeXMULyb6JrZKQJhze9/Dy+v41x+oCK43vutWdGW2yExuRY7oXDgbEE2oSRwAuHg7HieVAmYl2DjpJIixIQfbbCiivIOQHxYQ6svPLKMhovufQSGeCgKr+773fF7bfdrr+DLjHvUOOhvVyPmkkY2vzPPaHDEHWmTRibyJZe/a2r1X8kHmMk46zxwpii7x56+CEZNbSHiu6oStEPKP5cc801QjdwAHHiUPo77rjjZBRi6KA8xPymCvyy71tWexfzmvuBHtAOHHkKzr5jkXdkhJLnB92xQMAZZ5whBSuceFFrkoQw1+GzOFa/+uWv1N6lllpKlDivP8sMNzooXYwqouvQcjbeZGNdy2hXT4nXNHfsOBt1s/odbaYfeO5VV11Va9NrnrZmhzsgABHhtuFKm6DkbL755nKYvQby5K07UW37aw2FZ+0xRl/5n6/IeUc1ivlHW7lnRnhSvlijoR3v1S+CUgs8+TyLgaYfXP8DjQOoGC/ozqDmtIn5yHpmbbKvIsvMumMdgGAQWEAFi7XiuaHPp6R/OblJwYz+JufnyiuvLL7whS+M5RGq88PDdUE9TB/03m1BlwpCWb+eL52u6z2JtXv22WcrsIWjiMPOmKCAufZaa2ud41TyNwIfrFGCF6wXK8ZJ0OD55xXAA40hCMNn1lh9DfUTQgS0mf3gK1/5SvH6N5RqXg5CddT/ic5YzDXr5aj0QlD8/gBBeYUNy//c5QYOyn+u71/xO49MreZjeKN2ZB0jhsggheyyalKTvG0/LUubgDch1VEZGlKkmBoJjZtxNzpX0z17fT7ovdvg12UiJaz+e0PEhc352u9eW6y33npValRsU4x0pWs0RSsr8HKi+tiwFlqRIv9up6N8Nqitesbhx+GIehARU+hLRLaJavnAys/q+6SDMlLtOEAcqXSE2zr7RNC5DwcUxiJGH/fBCOIw5v4cTBivRhEQEICmwftE7lHLAT3hMIvOS0adUl/5PfJVNvj4Bj0rm8faKOqTxFlX1I/6NwnNclT2umuvK9Zae63SmUoGUKz1IOci0d4sEWtHIws3pLaaLsfBzDOCWPFdI0Ex6Z/+c5KyZZKZAzhtoBPcI0ZZGYv999s/c7aFIKXIJf3stjl/gbkT0TnPISN45557rmRkqR9hQ9bzjWvTBrfX16EvXK/CzxqRsZgHxjUuvfTSYpNNN1HfYoSSNM3+QV6BpZxluEGTSYiGI9KME04B12cucm/mDpHYT27+yeKcc86Rk4JzxvsyZCeVVCV9N+V8MQ9FrZt55uJNc79JzguIE1Hq977vvUJzQJT4PnkjGIgYijgza6y5RnHhBRfKCcGwIppOFBgjHWeP5HyMUiV8pzyvTMVpMiq7GFKuKQKdkP2EHKsK1SUakj2oLxYQcNAElJe8rM99/nNK+o4Ga853SMGiWHgx0nn99y/v/WWhMEZQO6LzbQZwfZ8Oe62DMxRdpB8Zq/3+ez8l7meUJlU55/3sGL1cBKXJQUnt5HnZ7zC8cT4opLjhhhsKKQftB11znohpTnyOtjuA5zWYc1WSlDNrQIGSqdPyZwkeIRQD9Y57tKJoPc5Y51syrqhkUSQ2JuP3OqLjHodqGPsRDiN9QQHLww8/XIgQDqXyR0dHhbKyvpW3mRxrkE8QciP/PB9nkM8S76n0DcE0zoZtt922XLeowsWCxmFO5bOznkf5ciheAwel17SY4d4fOCgz3JB1aXADgsKnfdCx8aLosf//7C9KU5Tf7LhqLVrhDSU7AnZQQsVaDiZyEOaZe56xqGE/lK22R+rDQenV7orDUvuwkz8xjKDQEPk1mpE/WovGRFpR3UGItJZolERRgbhh+992KLK6WkoWJVJFboKNNCLcRDypw8Bnc9I0aAQ0DXIHgoHC+07OjZSubIwE+ocUoJI0KIfrkUcdKeqVqVJc6/f3/V75ElCacG4w9kB54HeTF2J0okMlKThq5J8ccOABuf2m3Cj6mwrp2fkwwmQUQp9J9DLnJcjZmjhJeTA43zE/R4YFfP7wHKZ7+QDP45HmmtvDWrEj5D7M9LDE9bfhGB0CjGtHWW3gxH7h+qjpkSPjV3bGUqFPoy0eYzseGZULCbfQtqBoyRFJlLUseMEcSZxzU03sONoAitFzS5PmPIaUg8EY4RAAACAASURBVFWRkE0SwIrcJyMz59kk1T6ey2Pl97Q2kuKdi8Ju9amtirPOOkttZI/CQbMR5to5npei+xVJVSrl2Xh8Y8FPnp1EfmhtGPH+nnJQkrPnOeJcmx/f8ONi4YUWFt3J7VAtpdR/HcZ7274UIsM4dj//2c9z9fc4t7vl1OW574KPKLL9+tdShSJni1wHObU44eSapci/jOeEMEZnvPTkx4I2NqZBG0HylI+YannUufsde135wfJVp+2EYJHzhBhv0Cle5CdEWfemHMi+9vKms6LBQbHj72T5v/z1L0J2KAjpSu8gUb+47RfF2xd4u9AzG+p5XrnAZCrYmQtUMjZpHcTcMp77+X8+L7lsUG9eOe8qtbsyl+pBrzBW2kNS3uQeX9pDNWpaHd2GPjEazbx3LpPHBWcdFFW04FROwHlbOGtChtJ6ibldcS2XTc0TXt8hgAAKCnUZJ1AiBN1U7PpFyPx8bZ+vIyYDBKXNoprh/j5wUGa4IevSYB8atcNDtJikKINxQCSRpGIiPd70csS7bTNogVdtXHP9p55+Shx9oOAKVaofaNv37YcS1vbZeICmzd5RvQrVIUo3FoVoU9Si+PznP5/5742Hdax7UTv4feDqfiGvQYZJuliH+k0yDEwtysZjMv5O/9rponU5qsshS37DVp/eSrz/7BAlcQMfIDJKU7FK512YY66DK42lJTdl2CTjmLZccP4FKuzpvouReUfGbdh6/Cs0kWTY6T7hEOZ6clAOOKBMxk6J9zasshGdaqTk+7rfa5Q6Oys4xd//3veLj3/i42XtlYll1XA7CnbcGDIbvJli1uRAp+RSKoQTESTKHusAdRiRCbny82Q1IRf1DIc07bvj9juKd7/73ZnOZzpYDgK4/2pL3Y6H5wljRh4LCarIttrRkZE9saQKRgfFhrz3gujkcqtolMf9gHk35xxzqjV2nqIBZEM+t6sm2ez5bQfLNT7uuvMuJRbbkbOzmOmQYxO1dH4xwhOtLjvzKanXBQXhyqPSBK1N/PekwpbHL9XZ8HPYIfndvb+T+hSVwN3PWrmmoNQMcxtn9Zod2UkcGipuv+N2XQ/HJyNw3Yz8MN6M5aOPPVqcdOJJystZcsklS4la53alfLBKJNqoYiqs2xEoCLkJRNFBn4igE+k/9NBDNYfcv65d1Ej/6uagoG42tUzypy94DoIZb/6vN2eHL1M2w7puPNX6NWDrDkpCONgHQMagIEFnAzXAgKbPSOzm2aE9ffe73xWaRF6JEdmIQmdHA5M8qbnldVCTiWc+EUhCNTNT9JpoTLW9se60qu9AfScMS4LcKFSjgxPHI3Wk9/m4lhzwIc8O2hrz0nVnPFfsGGmaJrlgB3nqzqn3Oe8j9Bl5Rzgo0DShlZ1++unVXK66g1u3N8aLoNTP/KbfX0023v9nzzJwUF5NA96yuPPBn6IyRCdRfaH+Aom/GC7kHTiyGI0TGRUUTWuLSqQDk4OMZELoUnDUc3JgLxTk5fZ/D+fHhrf2reBgxKg1/UHU6wOrfaCTetTvhhmfoxdloSH6qK8nFRq3jaJfJEgT5XTNmfPPP1+JmsDsQPI2ln1I+IDJqk/9RpMcDBsdFSoiekJKXs/+oOVGjXQEqlsHKtNg2GVVojQOdfQid2GX/stR3UAdg5rmytFOevZYG33J127qjzAevj5tJZcAdEJFPi0OkDsj/SP2Qd2Brc/t5Biz7lAQktFK8n8/r9AnQi/SfD7yiCNF/7BCT6Ymdbtmff41GDj+ugUkPvzhD+dEd+cvdTUqa+vShpIdeJ4BmhbOX0YXes3V2jjFNW2ni1wWePZUCWeNVF7xuWtzjCRoDFocgYyi2pGvyaUrR2paQPxCu6OTyTMS9Dj2uGMVUIh5SVDWWL9eE+XyLwUboNTgXJEcjYGNUQ36IFU4R9ZDgdhyEwhP2mOOQ9NBmAGqHXkSe++9t4JKUOFUb+X5fwophV5KAVYqvbt9orBBlWy7X/i7AwSIf2CwnvuNc9VvRiYb13u3ORBUpfiuzqa0fox8klNEP4JkvP51rxeVz/vkbrvtpuAI+yl/YwyeefqZLLfMXqv6TC4S2u98THu35uCECUqipyDyxZdcrN87nLym9ReGz/s/KBDXhIJLDoxUtxKN0jL6dqAzNTQ58k0Iu8eMvfGYo4+RE7/s+5ctgxipVpXXaZxTTYh4mhCd6ytRJKlDdvBBB0vkA8ZGzsVMan6t+Vht+5YdOr/fbY73uaX2s+0OPvOf7YGBg/Kf7f9X9u7djOm0oXvjgrNPwjKHBQm4JId+/OMfL976trdmFMGR9Q6KQ2i1DyE2IFWCL0Yl1WuDrmJQvrJPW16t18HcYnyZUuSifyQDk2dhTm3l2t0ied02yvrzdqFH5A0/UCVIeibSjpFI/7rwIEYNRgsF6Di4nLAdUZKOyG+vvg+CCttsvU1x5pln6huiKCTaWEahmorodTH+NASjo5ofHLYUh4sISqvz6zY3jXFyfBnHv/7lrzIKSMwVTSMku/c9R1J02W3FWafwHpQ6EuUriZ5t7UmGSltXi9tdjIpqQjKpPt7Lqan1QabqFaNS26HuAkn8ebzT502xqv+91zSo9xdGEgY/9TKMAnS9ZlOENBkXkTpCX2AwnnDiCZ1NagtqNM2xZBCZlkP/oHaGWpPpS/kGPfZHqGwfW+9j2aCkjR1KU20R4NpTGH0kvwVEh4R51hKRa+bq0kstnccsqx6NjEgKnlwaEA7GEIeBoATFBh1ssYiD6V2me+Um9DDy2fOMBPCdiy++WIn3IHEY1lB/QA9XW3010dRQCwNtsfFuKequ9wsBD54DajHXRd2Kfsjrv9sab5isGaGONYOSwIZypEZGJObAHgmKoTU2NKSk8K999WuiIS32rsWKLT65hZATJIOZ27SL6D9CEqDWVonrul4a9gEcBdYM9XC0xmNNkD4Wnx1csR7Ib5s0SWp+q66yapYRVyARZyXld+ScuETxNP2S/ToW3YyiJNCHTz3lVCEzor0GcRY76I3URj9DwxyLY8M1cVL23mtvnVUZ4UXtc9rUMQp4vU+6Bff6PesHDkofM23G+MjAQZkxxqm/VrYhKCnq5ugyBw2bKJXWKZrHxsxminIOm0lGEhJNRoZqS6Q3UwyKIW2k71z0ncpB6ebU9Pcw4/hUj4hU3UCJ8DeHJRKjl192udR+TAvp4Fg3HaRtBmkPQ6jxyWIUdqSslUJCLMIGyiWByhIoGhws73vf+4p11l1HycoYEB2R6DZDr61rE7UJetd5552nMe+I/sV+qB9STfcLDhdOIMmqUFZyAmVT1eGm66b71qkVGAA4PqA9RMzrEcWukbqW+zhBG5ldF+i04R7RRRuhHQZwi4FomhIJ3SRPV3j4vaa7Db5itBLtxJBU/YXaK7ezh7FaWnD1L4/9jqGBcAKSoqaDmKrVq8nx/YwsCCQoKYh77rFncdTRR40Z3nXBjqZnSihD7PNIZTNymCP9vQyg8OwYekqQfk2ZIG2Dq6cTWRPrsFqYkS7QCORqoddy7W9e8U0FF8jLIPggla/Rsgr6OeeeU2y80ca5Fg/rT4jma2cpjdKUy5MRnJST1ToWtbH1OGBI82/G4ZCDD1HNH9BC6gEhBQ56SG4eIhibbrapFJu0N6bcg4qTGuZmh/OaaJkIe9APFttoRPr62MezkxYpnCmIwvP85IafSMWNPD2JU6QXeyTnHs4idWCgmjrXCmUqErtxVNj7oCYp6FNHznpMeDngKe8NdNC1gjrEAHohM4mKKkduZETCMziPRp60zxdlbgn/Vs2cF6fm4sQ0k/lhdM77eKZ7pb7bdpttC9QPJQtekzd2TlOd1lXZ82rnnJUS1Qdpfu2zzz5C5xCusLPmtjZ258s8Oxv3s/FsVIPPTlc9MHBQpqvheJmNGVM5rVzI0RhHU6RakjakGJGFh81GiAQotQ4cMe9IdKtYHikhdmioQPWI6LiUawJ//GU+VX9f7xZ1bUBAlFw9U6mahFECnYLifZGqVNns+qA09NfQlk8FqhDjBS3CClk2wJxwKUcTWcuRUUXVpkyZIirYuByULs4EylCf3OKTpbrUtDH1q+qkaimI1XJdvgsVC1QCWVkfstn4q/dv/aCKkWvD/Sl6jpGOQbr4uxbPOSjZkGqCZ1pQL1NGjPqRe0EOQWs+FTepza2MNjUYxkbtQJFQ1OmLjlVfa0me2cYQSlRQxrJaUB/GTzTue81x5ZY99ZRkR22gvhQHReORclM0d0dHixNPPLHYbfJuWV66svbanqM2vyJ9lXtgiF577bVyAETt6dUfkZJUjEp6GfGHNddaM+dStBpSDfuKgx+KaqfEdeYRVDzQuC223CLvq9TgmGP2ObQmcD4QTqCPjZDgxLO+MegwJHfZZRcZ3XYCcnAoIpqxsW2OZ6KS8v2vnvZV9RFSu7SX/IQPf+TDxRKLLyHaL2P15X2+LMfCidSa9m3ysG1ri2K5o6MFZwxBrIzg9BPkSM+k503j5X2D9oGYIWONSIZrRMUAWRRxoPAqKoWgd/TlJZdcUoCcQXWjUO9tt90m2iHrUyIE0Nn6faV8JxCnnb+wc86bGpeDYmfXanLDE4rjjzteSolIbiNE8+e//FlzYol3LyElO5BC0FQcXtfRYh6h+sgaQNEO5IjEdYrfQht8z5LvEeIMJRJnTqwH8oYS1cs/63t+DNDk98LeHJXnCIIi4rHdttspF4VAinK+UgHb1uBXv/3dsP/qqwMEZTw9OF1/duCgTNfDM87GtTgoNrxiomlMVGQDt4IPED8HExu4Ex15P1cbrjUpQtIkBy75niXLzT3KdYYCh+N8opf/8ZaonA87+oYkTmgsbOCNBpsNYremwTAZV0O70GDcnxwkaNRzMHFIZlg/1UixAQ5fHJ17FynUnh2jqn0aejYgMUiJmC/yjkVyVK7R2ezmQNQPjrKxpfpQkrTkOTN9pqnz2q6fooNycFK9EupvQIWDnliZqzFZ3/fogirZgXDkHGMGWdIcia2PW5wX9X83PJMoKKMjBblFe+y5R0W1rN/5YxUmU+/+e9//LohSYohUUMvxomdpjOpGB1F9os6rr7F6NRetJZG/w2hJ1437jZCF0UJR+hVXKutSVF692h7fT//2eibYABIMZSejof10bjIMyaHDYN1wow1LKV/UjBpQm8bnTH+0A0ebhFIk2VbJSJMjMDxBtERyPDDYyHuhlgw5IaZ74eiCCnJrxhzaF3sC6IbWDvK2KJsl9b66o1zZx+Lzp+e0IALRbYJR0ARBD6hK/8jDj0h6meK+tJ05gLSzkrapHZOi9RXKZ9PaSPeN+RHnnH2O1COpwD4u499nSEI1VKxzwgTt2yAgnDk4gBW57HR/7xP0FbRZU9bYMxUoGJqgujXsoyTUb7DBBsq9cVHb1ulTPwfSWBFYYk8ibwuUu0Ib7mMu0ufex6X698tfCiVmP9pmm23UVp4FaXeccQx++mOF5VdQEAikmrbjeDCHcIR5RiTiNSeLUYloQLViXpF/ue122+p9z9XK2PR53pnCaWqZgyg/u+VnGiPqLWUEptf+0dRPTe1ocnAHDkofs2zG+MjAQZkxxqm/VrbBo04uTHKJPvScs+CkVyMtbKoc0kD+lYJzLa3ISX3/elFGJ9EcqDEdcHCvaGZ/Tzm+T7VF9ENbiErRVlX+recF9IKcWyKGXRvZxUHx9ziQSN4ngh+rs9vwiIf+vb+9V7zqyFFvpaj5Bl0QJ5zUQw49pKS5hGrtHXZkUomyWldlvBuMIow/DCsOPxWWS9G6DqqT29bU9yn6axoBP8mlwsBb4O0lKmFjVXSYpPKUm9PF8eEz+YCeOFxQ3I1E0pzL0PDd8fQ518bIIxq+6267dtYI6Gdmh1whroeRi2HZUSOhm5Ffd9rj77VnZMyQuUWGVfUP4ph1a2+D8ea+NdWUxGlUyDqQvx79UBdK4ONOHsYowmjDsRd1qtv6rL2nQM20aaJjIRetcW8KcLQEPfhsVgezEe+6H4Ema9Tn4osuVg0bGY4UkUyqdl7jMZrNvGGeE0SJOScZyehmRIb3fE0Z+KlgKfdjz15v/fVUFRzjFnopyfMYxSBdqGBVZIJDzlYH6qxNtDqI8YxA4vjkU07urIPS43zIaNnIqHJ5CBxYCMFr3ugydxdFyvM1tVf7xsg05aCccsopQgbpT4x7frdIghw/aM3d9v8mBC1QMP/31/9bLLzIwkIneiJ5qbui6papprQF1BUU4qCDDyodV38+OcEOStmxNdJhJ8EBHb6WVfxcLDjt8Tr/qTdFUdqEAHouao0lpcc66h2DlOxHyAuzduIe7X1Ze3Kvfm1b/21zvD5v/hN2Rj979+Az4+6BgYMy7i6bjr/QgqDkFndbuKEmxqe3+rQiSEQ8XESuA6ZOF42SquSgLLrYoqrd4VclqltaEu2vNkpCvph35fSzS9Su8SY1o80ccWgNHL5wcV09OkPZTc5Ev1Og340y9Ql0Dg5L+hwJTBwnIpexlgnjUKnhMTRU3HfffcVcb5pLqjU2VDOKkiL7Ud2qwq0Oz+eoKhKcOCg+LBtVbfqJcod+4uCEjkD7QTuyhr7pIr0cwTAHHJlWVfCpLyrCi3NZaafrxDSNVbpXhSKTHB8fxPQFkWTqaZja1HGp2OYeUcZYh4Y6MrO+cVYViOvKxeeGtflnJ9AGxK2/uFVR2o4k/ojo1Bveh4PsrzAnqUi/+BJlnovnTqNh3GVdCJ0qSuPQ16BQnhwUoxR5eZfyyF37O/SN5gMKcygcTZumaDMV7LPjE/vRe1CTcZkkuPneg394UIqE0GYcpOGrHZTHNmev1ni3TbWGKGqbahTRt6jEOQm9kfpkp3R0VBQe5IZVLNNGdL2jwrysz3F9NAQATLdjLHhWEBrmJDRf5j00IJwUUAWrYTkJW+jzkyX6TF6Zk+jzPaGiggaEtcW1eQYcIiS8I2XIRS7LJpYP4Xmt8R0dVQ0m2sZPKG85d6LLHI/38DWo9UTBy2WWXkbjC0UMBAs04rhjj5PTCKpAH3utObG/A1GL+1xK1OdPN/zkBtVYIdAXGQWaqQ6e1OdJorGpD5M8Obmixx57rKicvJS3lPYOrqU5merigCASXCTnAwUtECOegQCD15RzRYyEWbxDqJxVwNI88ViyD6jA89CQ7AJodVDOcBIR2YGmuMx7l5Fa21577qW6VCuvsnKBYtxNN92kfCaovSBUjz7yqCS9V1xhxdLpTXW81Cf9KqjFfrPt4j1jgKB02YlnrLcGDsqMNV7dW9vmoPSCaMP7GL9IbvL/DjvskA/BHKGtGZI+SEiC/NnPf1YstuhiMpbzq82Iq20w6TRqNErigZcP2LYDqc/x9IFHRevrv3+91LAo4NVoGHUz9pru16u/awaTD1BTXzhkoJ2hgoLaT8XISAiPo1nQpqj4Dj3h/+z7f0rnBUrYSCl5Kbh9wgTRq0yp8mc6nMd0KKEkBL85HhZRASY/8jgdsOu+d50O1lVWWSW30TVL+padTDSKbDSOFqL0gKDgYEZaT6MjZgOtaf64oOSEobISfKgm3Tit+pnb4YtckwOdwxy+u4xRi090i9T7GkneVtMnFfLbaqutJN/6sh2UlnXDnHR1aeaPixtWEsfbnMswPxyxt6PMdaGuoB7Y+OoHmQyf8RpCNhZlJpAJKsN3OFJN6Fy6jh0dDEMM6DPOOENqWlxDaExt3facE+EDrD+MXxvsutTQkAzjE044QTWp/Awx2u39znsAalgIZ+Q8jno0uk8kJecXJuoUqk7kyUAPQsacAMmWn9qymPUNs6pdiKdM3n2ycmKcrM8YEhy4//f3q9r5iSedqP2H6LnoYBNKaqqDXKaI0QegAZ/57Geyw+fIeuV7GN0R+Zg2TYn27NmotBmN7Tl/QjDFKNnXvvY1ObJQLWkzdCf6BCOcZ3n7gm8vELOgPgr/xpiXAxZRrtp8sOPps4WcTKiyUNqkngkinWqptDmXOdE+1ZJhvdHH5JHgJIIYWc44ojKW8aX/3r/s+0VxPPiQg4szv36mnF/oZqibkQdCgAgaL0IoKHfimOKwMUcpZAmqhGrc2976Nu2rr53ltcW1371WYjo77rij6qjhIN7xyzuKiy68SIpl7On8nfHB0UNUA8ebceW65AZBJ7vhhhskO0wNJFTWRJ9NSmdGyBpthzjIvQKZAwelTyto+v/YwEGZ/seo/xb2clB6GRLpfeBzNioi6SQe1iOcsUGODLMxsgFBNSJ62Tcn2gbjOA2SvuSFozFaP7hTQiNG10EHHiRpSSWCBmPQxkH/A5A+OR7UJUUXcfCctE+brvnONUKjOIgtnZuh/ZTfE5O677zzTikEcSD89p7fip/sqKw58TpAk+pL5ZkCooABQqGthRdeOFcTjhHXjv5p65ww1xyl5aOG950sOd4+5nuxBgCHH3KZHJxRtafu1FXa3bIOXITSHOpzzjmn+NSnPtVdyaw+X1r6w8YnY0CSKonIGBq5JkSTs9PlbzJ4J02S+tDXv/718q5x3vVCUPpErDBUESHAkbCxX0Hn4hprmwupLUJRUlSda0Ejete73lX9Vg+Ut/LhGvrnSPAtN99SrLDiCnKGK/0S95pa3zr/yIYoH/3Frb/Q18nL4GXlLKt0dfR5l7E3hYtxwxBj7DCKMUAxijESSWpuXF8hQsw8Ig8BpwbZXq/txsBKl40rogp8zNQ0aI1f3OWLxQLzLyDDc/LkyVJ6JCLPHoPqGoY7MuTQzTx+OE5EyJULlYppmmJlZ9ooPPciCMMZQz0g71OgMRjDCAeYasR4YAwTgKFmB46n0TgZ/KaZ1p+1ZR7ZeUC6GSSHPZZ8oBVXXLH4whe/oDWpmjBrrCHUkOsbNbOwip2NprmofSfNLVCGCy+8sNhr773k8Obk8CSL3HXMAqqOw4cM9GmnnlZssskmCh6Z5mg0S7l3w6U6J04Hz8B84n3676pvXVV8astPydE5+eSTRdk7+uiji+22365Ye6215SzQdpx7HBf+v+OOO/Q7eTqovOGAgNbjuPN3KIegWfQdIgvM5/3+ez9dizlzxBFHaO/k3ziDqKPx78uvuLx47zLvLQ497FD1rR3eSp5rr/2p2xk7cFC6rPwZ662BgzJjjVf31vaieHUzpoJUJofpySedrEMJh8NRraYN2TQpRx/5XUo0TbUyxtPXLcaZKS4dEfc2w6Z+nRCp1oEzaVJxxpQzRGlrlOrtxwDr57m6RH0ygkL190RNeujBh0TvkgRkqk5vh0QwfCqeKaMp0UVwLDH6MOI5QIh4ZhQhbOhtSfRci4MQGU4McxtgHVHDaAw3PHslRyBFQHkGHB9oHUQBK3B+fV72OJxiFJJnPfLII4tdd91VxlFU0arQKJqu2eC02sjlmS84/4Jio403qjg+lccdJ4IC3YE5B+Kz3nrrVXuuoS1Nc9zImQ1T+lQUkqaaKr0OeY9jl8+haAWi5qTmbBA2Jbn2imymWkymuEzebbIM7cbXeAIWScqW62CgYUBjDDXS0LogVU68llGaEsIRqlhwoQXzOorIXQWB7DVnkyEdDWoQUtBbHA0i1VF6ugmxpE0YgX944A9yKHBq+FtHrZaYUN40r9zhtfmLM8CLSPlRRx2lKPqFF1xYIj1//KPyPih0SPQd6uN/vfm/KvUscDp4eX1774lGNO+zBjB+uSbReuhHJFHfededcm6gEKGmxV4Eso3CIs7DG2d9Y67LpOdGjbLNQemyJ9OHFMMkXwKU7aKLLpKzRcQfw97jHwNGDtIYAWuiPCsQk2pGCbX+14taO/z/sY99rJh77pL6bCpto3R/Qnu8r3Nfrgt1CmeRgKERcgesLEBhNsPKK62sIpEotEG9o69xEJhnBBGhih1++OHFMcceozbyb5BCXuQbIQX/ox//qPj9fb9X+QHQkU9v/WmNCcgHgRvo3DgnoDI4qRSL5Xf2Npwfgn3kMqKGx7gxjnwfpw2FPZyc448/Xk6bxSB8znUMXR/7SiU4M3BQ+rFIZojPDByUGWKY+mxkvw5K3SCMRniikaB0ssQSSxSrrLqKNuyYmGfDVV8bKSFcjF406JdbfjkZz+Yrx8/2+RTlx5qoGPUL1KPEDUZNZdNLnzfs7FocbPCiGhH5i4nf8X79GHu9HrAtqpfkV31/+pOoOJFSUBFxhUlcrFVOtk6+eNJEp5OyFZ8nwR4VIkmufvQjOoiUUFrv1xiFHikdlJtvvll0AqEtVFCvO5tNRl5TX9WuDXIAvQDjRlSGYqy+S2WedOtrF+ZLFCe+R64AdCzTcMzLlsxrUyHEQPnIzQ45WFbKItpINLI1wXU8Dkoyor1eGNe+aG21SGF00DG0nn3mWXHNefVFu2oyXrv0t41i2kr/5pyZXmhsw1pwwjL9ywuj8NJLLx2rtt0NPYl7VG3/IjpNlDlWk3/9G15fVR1r+n5oo6k12eDHMBwdkbND1XWqwXtfMm2p7qB0M5Y9J7kGhukVl18hlJMACTklMjoTPdOiE5UuTEirEJ7hYRn0jIVojTOV9Unyvlnrn/ocz457rb8ZHwxZglJQfEEyiL5D/2EdrLX2WsUbXv8G7QdGfyxNS5vINYCaijHO89JWxiWiw/vuu2+x9NJLy0GnHaCeRoiZY9CZcBpoB/3EnNt/v/3lGPG8rqaec/FaZIAb9/G07pWDMWE4O6E8I7VGQFT4N/QvoRGpQK4oamnv7YVUGUHxWmQvJ6eFPJ4rvnlF8ZqZX1NSmvivpUhrzg3hnkNlYUNQweWWW079mvc5zuX0/EZ6uCZFHQkykX8CqvXlvb+swBX5Xjiee+61Z7HDZ3cQlW3tD65drLLyKsXyyy8vZ5GABw4oVC2kieebbz4FQPgdFbl11llHfcHeyL2vvOpKPR95L7wHTRrEhXIDoGw4SCA2BP9wsshFAZ3BrkDxU1Q38ipT7ktr/3YLQNad8IGD0ssSTQur5QAAIABJREFUmWHeHzgoM8xQ9dHQPileHQdpMIK00Y2OyEilkBob0JxzzFmhuTTVegAmJwGOpMpsCNcPyvEYNcGI1KYfEiZbVZ/qRnKTAxPa4EgZkR0S/DIlpOmAH6+DEu6d299yIGUawcThrOz0uR0/V5x08kk5upTtD6tqtUT/FeFNFYbpJyJVs846q5AAUyKM0shmS9dzFI6/cUhj9MoxTcmX0TnKTl/t0KjPKz+35HVHRiS9STE0InnmczspOFaWdpvaDD47Y74+Eb9VV121dKSSAxONMH+ubQ5FxCer1wwVyg8A8Slt2zJxu/LsNQclogtj9uLoWE2gopBCFGuFBNOcg5KukxN+PXfqY1w+QKYa8Stcc7jumX4Vix22bBmVxOIGqkTsdwwsaF5zzjVned8wh7MxEdDXitEe7u9r+qepVO7vtu9VHqG+BkP/WNCB61IhnEi4nMD6npD6UDkYLk6X/mZDOiqVMdcwtJCbhldvydiONVBL1DXC5bknSuOkScWDDz0oVIKoNHlIeS0Gp7813yvtiTgyjz3+WHHVlVcpcu1AhZ1H97HbEB3hNsNdORhFUdz68zL3kOryQmhAdYOCE2gADoaDIR4/76VE5yns6OKhcvYnlEUFTzrxJAU+QKTU5U5AH56QgzAxod6BAhAXnAf2MdfnMlUwIxltx2ODE6Z6YMzltJ79O8EZnGaS/u005SBKLf+ryZBWfzvJO+wZzCscPtTwyO8hAd/qY3mf8BnnYFAImNBW8gzZN3FI5USnhHbPR6PqvAcd6xvf+Ib2KtCRt83/tuLJJ56Uk0IJAe7N+oAyhuIWSoVnnXWW8o8+//nP617UL+GaOJ0gLdAdySNhP7RMNkEh/lcgKAXJ+I6Qp5R7RBuM+n77O98ujjn6mOJHP/pRzsXJ51XKz3G/en2ZQt7mzDXaAgMHpQ9jccb4yMBBmTHGqb9W2kHpxs/scSXz8NlUMG6RNzRXtKI4VDuQn//n88Udt9+hSEyWwWxrRxvtoCmyXW9vn59pjaCF60lRqBgSnYnihD50G/NbejkodWeovxHLxi+HMYiODxr4u1R17iqT2nSPmrMJ3A4aRuIi42JnwRKs2dBK12K8QSRAzxQFTYaVo9PZmI8Re6MDgX8dZSVtTECXISKXk8851EbLQ928fhJglUsSxjkbWkki08/B4Ua7JFd77DHlE6Rxig6VjdFsFKUE3vLjY4o6+RmTwg4H+A477pA59dEA0YGc1Gdk6CDBmZI9ua6vVVfYoU4BNAeQxugodhjS3dC2JBuOcQIdBvGBijGaIrQxEl9x9gKSqBoRqQJ25ta72vvISPHMs8/IUSMnSQpU00pDO86Dfqa6nQGPN9eBLvLu97y7WZii32BGmiee1zwLibhrrLlGe+5QQ4Odm2CDyWPJ/GcM4d6Tr5DzhtL+59wNO9rZKQ9ILHvMr379q+K+390np+R1s7yueONsb8zqUFkilu801TAKDmx0+oliM/cw+k1J85zkEU3NteqTckFSu+pSs3weihZr7/vf+75yPoiIb7zxxgo8gSoQXKAfoKMRmTfFyucC12TvgOqz8SYb6/kefuRhKaKtsMIKxd/+Pqau5rXYNHdslPoZ+J0CmkTfibzjhDIHFaioKcCVnk+4ah3lbJlXXAtZZZCdBRdcMCuMcaVcu6ncSMbmVVsALJ57IWBC31999dXaA+lD7z85cBSDcEGemvdBQ6BV4ZCy/9HXXM9ois8yggkEmMg/Uc5Loita+VGITMrj877ogM9nP/NZoSWgH6Ao9DF0rDnnnFO5I6LqFUU+E3Jf0ycpr8b1uuygcC9eOGnUVmOusmfFXLSKTH0IMlXQ2rot0Q1t7YXE9rNhDT4zXfTAwEGZLobhFWoEm29TlLGXcR1vnyJF3hzWWH0NRb7ZFNkM2Wg4xLIBmIxTaBa8gPS1AQ5PzBFtbYSRK9yPg9KLRtSty9qoN7V+YCMnQkyC9SWXXiJDNNYYqBx24+nD8Q5n6g/TG7JRW79O7JPYp+kQ1NmcItw22IiakcxIZOwNs75B6lQ8Iw4L8pCMF5QKORQjo4puwZVeaOGFNM6MNwdkpmpMmlT84/l/SNvfsLwkVImUonZErZ1EI0ImmYgn/Yrxw5yRCk3KoeFQVfG6RPkx1B/pbHYKZESnXBv+RlTVVbVJFD/zrDN1XRsvucYPUc1UG8WHp1EWH4wy0qeWBfQkhTttmuYFHHWcV+Zzvd6C5nMo4md1IJ7fFA07LTYEaAdGKvOOquF9K0PFeRDyLVhzGDzQb/RskxInPxQWdBs8vkZgnJCaHav0Heae5F4TtQ+HCpUm8gTqIgS96C6V6VurX8MYqh7Mrrt2Oig1JzujK03BCf8trQ0cH0QicKg6EBQ3qEuQw4hAdtqS08lcps1EseuqQ+4z5o4TfmWAjYwUf3vub1pT5AHgSLMeyEVqbVtsY21f1rpKiCfPCU0JKg/ojue4KDPMY+p9JCUoj7HXqN+PSIuSrCcOi1r1pz/+SfkhRN9J8iaggIOx2Wab6Sx49LFHi7vvurt0BFJf0j9E9722WD/33nuvgiMHHHiA6EM2qJvyNzrmSkKBbYizx5x15lnKbyCRvkKJ85ejw9AUHOsSRGLO7z55d/UnfYesL8IQ7I2xaGHlfOjXQXGtkqGh4s7f3Km9BaqrJe1pfs5LSXWbvL/x/LTtH3//h6rdQ0Xj+1CuyCehKCT/M16SqR8eFkrCnkVeJUgYSew8E+cLOSVI/FKo0XRGI4b33H1PMWXKFIkj2AGEsofDSb9vueWWykOiICb/RhgBR4g6TIy9nWuuSxtxjH/4gx8KiSMnbPvtty+OO/445adYdZB1xtzL50ZkCAQUqZWa3HTWDhyU8Vog0+3nBw7KdDs0L6FhdQflJSApOUKXokXwr59+5mkdVrGCsI0YPsZhiSFLpI3IkA29VgO/yUHpFunqd8OJhkcPh8LSqSAGbO4kASs61ibb2S2i22eUrm1E1efJEOKw4OChYFhEGmScmJLS62AsP5xhdOgRIES8oLPBJd/qU1tJpx+HBdQLzj68dmgjHG4osRDlve7a65Q8ioEK3A8vmUMb7vJNN95UPPTwQwVJmUD/UK04cJgDUMR+cdsvxLlGppOfcJ6pSL7QggvJGJKSUeLUZyg/Qf1E+nR4JcfWjpeTT+XYjJTvcwhvvtnmOXKaaUPJ8XAE1NeLDlCmwyUlIysQ0X9E4jH+XI+gjpI4GJDpX8moMr1MEcckemCkiigw7ZGTn9CjyjrpsexpA+tNaF8xJANy809uXtJVKDSIczFhWMYCBosKpqYaEqayOMpuHr954NzaCKoVmP7+j7+rbgHStrpHorr1lT9TexYn8fJdku+JypPfwKuDqtPPHE/z3Eaxn5n2QkfJDmBbnzbQf4wyxHFjPrEmDj30UCkyvfY1r5Vx99TTTxVUycYYw2ijwjfULYw1Pk+y+U9v/KnqQklOuZY/5STpSDGsNLVhX7FjrMg49S+Gh0XxQ7VMghojo0oqh0YE4mHZ7Rj0sKPiyLkdlt/8728057k2AQ2MdZxpUBSQE4Q3kB5GbQvKH/MsUkr5nuZPURTnn3e+DNEPfuiDWRY3U6pSwKDNwfWaj8/q52XezD7H7O35a2FOqCF97s12EDjDQAxQsOSeFJVcaumlMk2zK5UyOGz53ingx7WYE+zF7MH0i+dnXSLcgR87gFDDUNIjl4PgEWcW1yNhHuOf6+A4u5YX+R6g1fQV9UhwLPmJWhxnHRQ9kAzmh5C8RE1j74AKxncJKEGbjehYpjemgo0gwcx55j+IJUgZksr0EVRA8m5czZ7zDKVMEBkCgtq/jdymdag9rYZGZ8otHdovitKvvfASTKzBV/7f9sDAQfl/29//3ru9EghKgnDNa2bz2WXXXYoDDzhQRieblA9WbdYpysFBRj0GimdFWkujkzIeB6XfzaaOuPSgiMgpSImwUBowLIiSa0NuQmD+zQiKUKeJEyVHifqJJRo7uPlNyFKTY5b6zdExnhfDAgfjXYuX0q7W0zd0zyFNpI7P4rBggBCpwyEh6vbYo4+VhfaKIdEUeI+cCgww2s61mR/MExCXn//s56J8gBYQMUZLHwOAIoU777xzcfBBB4u2gYLM/AvMX1x6yaUygqA/YRQdesih4kXvs88+pQP0058UFNWEhgDHnUOQv0v9KFEiGD/9n3jtjixzIBLRy9SQJIhgipfpKj40+f69v71XkXidjSkybeMJh9wog2rMRE64q1iPjGSUyVFY+toOjH+2JuHXDfxklPJMcNrhmWMgQEvZ/jPbFxRYpR0YJDidIBSPPPKI+OZUCae/aQdzHUOH/gNJwwnDuEVGlN95ZlAy5geGD0Z7jFg7iDFuBMU0uGJIRg0OMcag6Ukdm2MTVae+H6Q17P2KNmNYQ0FqzOXwTWrXidSpnMuR2ouxxhogJw+pXShAqI8Rkf7LX/+i/QJD77lnn5ORCM2GuibU0IAaw75CXzmZ302w05rR5TZqUjDO+Kw5/Ub+QPqg5bAm7v3dvdp/UVNiHhBNNxXKSfi0xYplPCv0XBAQ1irPiXog9yHvgKADRRyFgI6O6H2QDBwy5limpCXjnPXE2mD+gEicPuX0Sq6J12l0iuvjbkfWaGZ2CpIQC3OHvAkLI1SQyG7nQBcExW3Aqef1+B8fL67+1tUyuBnr3SbvVsAmiGhKh5hBi4OS94pE3yMAxZ5I30ck006SKVwgI1S3h24FssWeC2Kx0047aU4hgoIYDf9D5yKowzUcqCD4RDADYQPuBRrK/otSF9dkbpCvgqgB+T2irVLb5p/Pq74JTi+BCc+buuOo4CSCAylRn7YyP8iPIocStJCCojrXXvxX8fDDDxdf2PkL2s9BdbyvZpqkWRZpTeu66WyLgaTG8zlOon5thn+vNTa4+ivQAwMH5RXoxOnmEq9ADoqjVn4mNidkGIneEK0Fqs3RzlQ0j02NjRC1FaBgIjT51cvICBSNfFC3GBH6cxs9Y5wOih0rDGR4va4lMW4EJbb1ZToxNiS+tPuXJJ0rClFImmw04NqeO/V7jM4ylkTESdJ+y7xv0UHGIW+jx/ezg2nak6kiNi5McyBCp4T34eGcy2GqE5+16pMPTZ4FHjWH7FvfNhbh1sGa+M1qS4rSc1/TCXmfiDSOMAffm+Z6kyJ0GKMoA3H4Qj/BwEAeGydsjy/tobaRQwWHHUoC7aU4G9E+FKRAhkCDyJ+SctCECTK8+ImzDS0Bww+jk/95YShgmGJgY3wgs0liKQYrjthcc86l3A0MKZw8Ism8xzNQOZw2qHib68J0WmitymGWgr3qqquERiHhaWPTtSO4pw1F+s/v85N24CASKeV5oWwQ5eR5cdR5nxoQPBsOCw4OEqHrfmxdoV2Otnc1/ps2xEAdZT5glODQIlUrByUV5WukcrRRNtN+kPNvhkqZ4ZtvulkGbAcq08++kpBHxvW5vz1XnH3W2eonIur0yWyzz6Y9iH0DqpEphUZBmUfMQyRh6XujVloPUPAsSpGohx3OaZfgiBEPG3beL5Akx4jGOETtir/jfDKWzOV6rR0piqX7YwQTGCAIxbyV0x1q1VAIlNwBUFDWKcYx65d1Ro4KSmRascmZc44OewjzR4nV//XmHMjyHuPgVtvZWUdUTVllnpx4womiGEEbq6D1TePbL4LC/pNQbOY2gZdvnPsNORKgfDj5UJlw7E0t7ddBEbKUFNrodxAK6FrsPzgX2ekZKufVA/c/oEKWOIdzzDFHsfbaaxeMA+NLUII2gcjRF7TVTpWQ4YDKRpqr0MUXSgoY+wBFUqHfqSDwk09K3IZzkPFif2Jf5azHEXXwzHNVjkwSzHCgz2c3lE3UJ3GY89nFcz3/T7Wf4Btrf+ttthYCNPtsSYEwOUeMuxVDRXm28mQt57HRvui2vqcbI23QkPH0wMBBGU9vTe+fbXNQGqKOepRuPN1g4PJRCluxORJxgdvqQzJGu9jscGI4xGLCcGO3jYOO1XUzstNSdxR60NsMo2NkQ18j4smrUizK1wyHXDw4G9sVPhsNp0oEqNZmK+WYVoOxqyq8QWWoQu+KHdqHY2aFLg6M39z5G9EvVLk6JH3a+DENQ4eQDzuMSxJSkzSmKUMYcEq+TzKcEaJ3lLYeIeTQJ2IPYqLPIKGccidsUFphx+hRjtxBb0oRO97DCbjtF7cVK6+ysownruNDEYOAqC+Htgy0hPT5WhzYHJogKnwGQx20hkMdhIZnpZAZNAgK9YEWgVYQEcQBR47z9/f/XoYZSZ+/u+93xeOPPS6DAtrF/Q/cX2A4cv0PrPYBGR0o47FGcAA4+OXAJUWhqGbTiqgYLRiaIKlOqkMToZdoQKqVYyRAU8y1N4rRnKPgvo3rMyZ4S3EpjQmfpb1/euJPxeLvWlyGa4ym1pNYc2Q/UcFypDPkn5g69dRfn5IRRl5GNgwTvaNDsacNNQxrnrb6mXEkQTSiolJlyTTVzjACkN5jnjFejAtzwHOeNWHKYAVBSvMLCg0UKyhSNmCF4pkaF2WeezyXabSmuVTWI8+bnD7momiqK62kx8TIpW3QicT3t8ORpLljAvP1P7he+SUY+3YOmfteZwQU/vyXPxffvea7Wg8ofIGoqCbGXXdJutbzTxTZ9KyOrmP80hai9Q5k0MY8Nt0CWKl/tI+mJGzmNBQ+AgGgb9yn7tx6LbTtz3VKJp+T853UqJ548gnlUCJCAOLAM0BRwilgr5GyF+vW1KgkkRvPVBvxfIb+xikBAcZIR16XfoNmRcFW9pYrv3mlHIT9999fNDuMd/LfVlxpRfUdz8l1CNDguKC+ZaqmnV7v2T6b68E8U8lMq8UBcPI9eSYgaDj2KAPieBKcAE0V0pvUIXXtJLaQz7Swt1J488CDDswU1GwnpHUFeoTUMfsKZ9wi71hEBSQXePsC5fpN9DE+h3TxRz/6Uc1rV5wvP9RgUcR5NEBQGk2uGfGPAwdlRhy1ljaPTiulUFsdj7ph2+ag1Axz82eB7TfbdDNFjDHqvaE7AkphJwo3UYm4Jwz7chyUtu/G5+nhoJT7XLnT+aDJG3sPh85UjTZ+rFEoG4iqIkzxyigzHDZZjAE7CxziRGqB3DsSMpvGvRtqkwwYG1Uk52LEI/WIoUGkzAd/I1LTxvlNxcNM9as3C7QC1CHW+lDUdtoYvcl5HbkPe9Fb0nNGBRoOa/jZ0AVM7fJzOKJdN1Ir9KRA+fCY2QAnEm/qUS6EF4pOmjpmY8/GcaYHjY7KAeJFpJ2DF4cJYw861WxvnC0bjq4lIcMtSKB63OJ881pjLHlWKEUxktuBQmpSj41QRtTi31Pfxu9mylNSAeLjjq4bUYtiAHFu2zGPFMLoxBLxpS/2228/GSum5GktJkejMrd6IZPJAXIfk5AOPaUN5amgxDUnISaWK9cnJL67F9vWMe/zbCh2YcxyHz9PxYh237egwTnXL90wz1ki+//8Z1kTaXRECCERafJN6C87+DZA+Tp0HpwlKQQmIYijjzpaaCTGsFSWhkq0M6JXngtCx6dOldFKzhpFIkEWibjvutuuUiRjrRAE4L4OpLg90DxBc0AALLSSZ2P9+XugwTZOuQeIPjQiBUWCU826yBK+TdczkpdyDU25NLUTZwFqHvMSpBZKKU4FOXwgs6CJXq85h4j8kqQs5n1OTseVVwoxPejgg5SvB7UyU0EnDhc//tGPheASJKNGFJRMDHGMfNAp9gnahaNKYIRx4j60GaTswAMPLIMQQRjFe0hGvdNezec6gm9+LyFgzBUCHwRroHaBHErCPF1fCPFMM485ZxMC8p2QQQumMN8iXZq/e2xAJ3kmaGSgjaAtKFZ6f9lyiy2FvkEVxpFTbTWo1zW7RL82OSMDB+VVY9UOHJRXzVByuqeHaTP22hZuG4Ui1DdQgmeKgmy04UbaVIgAvWfJ9+hg42BWheF559XGatg6wryVrm5yMno5Fb0ckF7vhwZYFQrFGl6K8CXIvJF2ESKsmZLSpd+UlzBpYk5U7nj28Ac7JxhtROnRoCc6XinA1jZPe0WTklFtwx6DC2oUDgS1ODB4ZOTmqRMmiVG0FJ2vHAhtVLuUw6Ro6chY5N7Xx6FAwcZGbKbU1edsE198qBBNwYm/HHQYWqAIpQhVbYI3zYd6P4Y5Hh1LDsSjjjxK0eIKz94RcOewJEliLhsjs5G2JCM10SERnCA6q4j1UBlJlpFUi7DzN5R2/Ir0HozT0792uupNcIjbyetwvnrNmS4OqL8KlY3cJSKpUbUs3tMR+ki3ifK7Nlq9F7iSN3N9iXcvketRmFqYkccmgyQ+U0R50/hjRFEHhfWTi8X2EYgx/9+oBOP/7HPPFq9/3etL473X/AxrRUIGU6cqAg0aZ1pca+S3to80jSd9yB7L8yn3ap43i9e/xOJLVA3U8KzMB6LxoCuIXrAnofq2+BKLF4u+c9Exta9Us6KerO2+AIkhwRlKkiiYON+J4nbuOecq6o7qnyLtqQ6Ig1r0IzU2oJoR2HKeg9HWjn6NRmfNwYhIEvk+UK+OOvooBXNEEU0iJ867s0PTueTL/EP6jzWmfLWpU4uf/uSnQphxfJwHwnf/+tRfhSCBfEKNNR3V40kf83kU+qA3gS7R5xQsxKEhUBORTe9Tzn/7wfU/kCGOIwRDAdTA+6KCgAmxwOmwSiBUqg032lACJbF4pfcaIeHsvw54JPTMDp3b7nEyKohCG8pbOAg4+pznzJ33ve99qgOk4UnoOlSsjGgndPVnP/uZcrTIY1IQJ50BponRd+4/aubQd6CotINzCeQE5wj0iP6Ogh6N49lk6wzqoLxqrNqBg/KqGcrgoMRNvrScmg/YbgZAbeF7M+VaaNtfdullxbe+9S3RAzBwkZTkECL5ORuL3SIZL8VBaTBOWhPaezg7yg8YHlZOBAcctJ1GYzn1X4fxiQFep4oEg8m0hMzXTZG+bocmBxAbNjkOCy+ycAUm75pI3Q2NSvQs08c47D70wQ/JUOFQjXQVowetS6LJSGv4sIvw+VkVPaPGwqSZCg4lpC4tMZz7o+3aNePNFAD6F0rWXXffpeRVH5wdzWlCw5r+lhSs6BMhWqOjKiwHNz9GAlud19qN89yIyM/EicWPb/ixRAUwXDGgIw2wZNyVX4i5Q1npLEVBufbXz/i61LswsMgj6nj1Qh3aDMFa0UWciD88+Acp+kj6dNJYXoWdcNrHHsAY01c2mHg2nLGKWhk1EV58UTlDyO9CF82ob5rHHQ5K3KdaHFcZPkgkT5smtSKS5DtoRF2ceUtfywBPPHhy76jn0ZjL0hLt5/uSu546VVF3VK8wPOt0sDxeLc/jfB/ndCh/7O9/F3L9sfU+Vrx3mfdmkYZMhQy1eDx/GDPU0lBcIuLO2DgPxMZjpI7V55EUvyYMFauvtrrQcRSiGD/oNyCX2263bbHmGmtK3Swave4z+vL5fzyv8WZf07RzPZbyoBh79UBQ7HhYevi39/5WEtg4ow6IdSDCDfuTVcysPrnnnnsW/O+irOqjRFNkXm2y8SbFmmutWWy/3fbZWWVugTRAcb3zrjulUoiQyByzz9FR48Noa17fQdiBHCfUDelL+pDnYb7guAspS0ptdgzt6IDyMMcw5MkbYQ+w42NkhwAOL+c+dczjNPcU/EgJ/EajQE8uueQSofmMO2ckSB1IGsUsheYgvz7za/J3aRuIC84rczTmZ9Gf7PnKK5y5LFNAwjyiEwQHsR9wgqFzkeMEfU+UUhCkaWUuYuPZ2WRjdLM7Xk323v8HzzJwUF5Ng1yvJN+0UOtVn9uev/ZdNhtHUAXpJ8rS4YcdLglD6EJE/o8//nhFmXq+ujkostBacmR84W5R0V7fTVFwNkkUcHCscAhEpWEj7GLU0g9EMakp0rZhRtqSjcuKgdJgzPrg/tUvf6XKv9QZUR8n6cWuDkq9s4MhZlQgqnldftnliu4tvczSuZib62jkS3VBhyrGVdNAJ+pAjNb5ENxxhx1FO8GgYB4pkThp/1fu3WK4mYvNtaFGMOeWff+yOVJXp3jp92j4tD1XmnOmtHCIXnD+BcVmm2+WNfsr14lGc308neSfuOluAwc60VXGhKRjEkTJo2FsMPBBVfhddTJmnllGAb+7VgAGAs9MGzHCUd+JSaSNxp4mVoMRGP/eZhgWRUF1baK7GJhQVKDqkDtCm1CJ4gUqhnMCX55nkbMwOiIaG1xzGf/DExT1f/LPT2o8cC5vueWWYuutt9bnJYccihv2tX/EDyWESlH8FHWuIALeU9JzRyUsX8bGOP1PPgBKch9d56Olc9EH/cicfKk2TRwurvnONYomk29Uod7W2tKErNgQpV9VaHHixOKUk08pJu8+OSuCZcMz1e+J69LPx9jjIDCfK452ioSbolhxEj037FxPm1qssPwKqrDOmoX6dN43zpOzgnIjOQTrr7++ro8RajUpfo/5TCBK8843b3a+G5GpLvPSKKLygUprPxd4NWKp+yXEq2PPDXU1uAZ7B04kdKlMTcIpCKINzAmkcaEgLbfccgoqgAixDlzHhHVthEAofMqts2Kgx1IOO3WiUrsJgCCRTk4eziPf++Of/qjgn3KYEuXTAgRSNRuZVuz7f/YVhZD6R4wvBWUx7Ml/4xxmXJwLZOfI+YO6d71qfaI52zkBucfJeObpZ4q555lb8wcRBtANznqea5NNNpFjiOAG1wbFZo0jUIEkNUnwovSmGlk418w15g+5rORpgf7iCHEWkLAPwmbklWfXvJ1ppqpyWtvGEPe4gYPSc/ucUT4wcFBmlJHqp50cKA0GWIV33s91mgyuopQgZBNi0/aLTY0DiUgdnGa4ycieOlrTN8WrW6S7G42pyeDsw0GRklCqfEzEKiuz1A26ZExkiH6oUCEz1FwaI6up1gFwNZxlR+LaEnZ1+ZDMjNwnB4AdpWjPq+6cAAAgAElEQVRk6XP1qGMcqxbj2wm+zlXIlJyUFBqT8XvmL3WhdmWbPUk4m85hRI3Dh4Nop513KouEDZdFHfXq14h29feRURnNGBkYxo1zvI3iVTc2c8NTOxzJT8a2udE+3DuMuRajqkLrGBqS4heID9QJIo/MD2SVuZ6kk5dYvLj157fKCWEO4BA4IslcwyHh88h1Shr0jbNq7lj1JiJ6jQ5xH5Su+jhwTctPz/K6WbRmcJqu//71Mtx4n/ZgaEAbBHHBqWF8UUfDSEcR6dlnni222XabAueY9zCkiD7jwKBSxL81T5KaT+PaioZ96HP3M3OAfQgDabF3LVb2Sx8ImnOjMC4xDqEsWZ63UkulwWl2ACDP42QAYojxoq/mnGPOcoq3oag1WpYpNHyH/qJvyUmQIEKSdDXl1gio6Tx2khxx5xqmP0ENU02P5HA1KhbWnHn2BsYO1SxQNJ4LQ3L9DdYvLrzgQjnRzAMHUjxfTO/RXpMU+ggGrfaB1eSkGBkYF4LiukJJ2ZD9hLl1xeVXqH04Caqe7mJ/cY6MlMpltPOmm28qFph/AfUldGRLaauvppVnnF8Erfg8wiI8J2cb8x3UgpdybYYmjO3hyfj3vPC46MMkuieZdoI0IHQgIDvsuEPOD2J98R4BMGo70bYo5fu3v/9N1MF3LFIq77E2cRqgV3Mu4RC/b9n3Fd+77nvaH0FAyDfUGCRKqdummk8hKOB+45rkGuFEIK/M5xS4mTZVaofMI5gH5NewbhEFcd0h9mMCKcwRqIG0HdEX2si+xu/QRXHaqZfFd3H+QEw+u8NnVSPL/WpHTnOrV4Ru4KBES+BV8++Bg/KqGcpE8aoddhww4zns40Fb6ZqaEo+NSkd3iQwBV6P2hQSqD4qYUBhpK5Vr90NHiV/ow/CMUaemvc2RNuBrDn9H5DoUhKLxGtrQEe2tqUShJGRt+Uajv2bUOkfkRz/8kTi4bNgxObtjXHrRreqRstBn3AtaAVFiGxamvJn+4YTaSh5JuEbupzR2LhBoJ7aOWtiIhPeNYxLVvRr7vGVO6LBOuULMPRUjfM3MJZ2nNvdtFOa+a0EU/X50wLlHB4JSnwu16+WofBSqsGECz3/icEExPBSmoLuIqlKMllQOoraooaUkcT8nXxe6Be0kPaCriFuJTtcYnihjDWc7FlT1Ou1rm2vpc/eL2waCCNccXroqq5seNzxcFl9LQQtReSgemQqyVYxYqqz/rayyjrGC7LJ5/84xsrFt4840yyhOYWPLSCWIA/vPRhtvVDrBRNNTzZ96cjNz1HQy6DoU5cN5fs+735OV3+w0RUS33q7Yt3n+J5oezw7itOPndhxDYqLksoM+FDhEkcqKeBOGVMF7qSWXUkSc/zsKTzahyHFfCapIPMfnP/d5Gb+O4jdS6Rr2FeapaxzR39ChoGlilNrpyshFun9GcMLvt/zsFtVQOe2rp1URTzt+CQWrJHO3BaBSp7NOyOvCACYfJzpwHhcCAxJimDBBNZdQ3cPBYj3F4IP3D7fddD1Us6DEkryunK+kbsj8BQkkT8OS6vXAgPa9dHYazTjh+BOEnJCvgoOSUfs0H1/41wsFKncY9O94xzv0GIzZ2mutXVx+xeVyChzw8tryGa/zuBgV+sH6w9FgrKirhQobqCCBA/ok7ztJ4ltObXLu2FfJhwHt4Jms4iXsamRUil/s5dTNQrIYdIW1xzpCIID5AqLDWiZwQT4Jil0wAwh0qAgx/yUknPYRFGANGgGtiEXU96amwIMHfJCD0td2PyN8aOCgzAij1G8boXjVDpiYfNtxmW50l2RYdTXuwmcwWthsUOYhQfDU005VlFgH7mjJD/ch0RjVbHjGNiegYhw3GJ0VpCHSnRItYMzOHBU8ToRJvHNqALjuSL09bU5Uvb+bJEzbxi8YGPQRqk8chlDOiKB15b7bEOmCBjT1n4y1kWnFcccep/uAeBFpo9ihI8n0L9HnPG5JIchOn4Y9UWli9FrRfCK8DYeHIqsjI6IFXXjRhTmh9aX0t9WhMA6gF8GLzons3dZKDwfFSJLzrUhEx6DpQAGb+jz9rSOintrjw/8HP/yBkrhnfcOsxWqrryaZZCRIodxxOFOPh/EguXaTTTcpDjrwIDm666y7jmQ5ibpSx4ZoNqgLDjaHPUYXkUoiqYwBfWIufa/gY+6yhjme6SDJ2XDSqhOSTYt0krkQw7QGorpQk+HG5+iLM888U7lrSLh63tnhjLV4uIacjBQJFx2Emi9JyYj3aQ+KSCQaa4kkRCY7J0F5iDbj2LF3/eK2XxRvne+t6lNHuW0o2UGqBBq6OAdqX0CcUWsC/VBtiNSPeW1TuwVjMUlto0xHgURy0ZBr5XmkAheFKjxgTW1ocpox/KdNk+z1Pb+9p/joRz5aJh+nB+pYgwEpsgFsQ5tbE0W/4ptXFCRqEy3P453kiZXIPXVMtpfgB8YreVPbbb9dKf09aVKZ/5ZkZUUNS05E63xs6XOubyOaeRnXK9fHgaHoqql2dqq9Z6h+EGhu6LsY4Lrpppuk6nX8CcdrjybiDzoADQrHESUu1a2KZ0e8VloPzGVQJNb4uuuuKzU07ZnJQTCy5Ty0W26+RSgGY4BTwl6E/HA8/yrBHe9Bpr+lfCg7pMwtKNjIUvMTdIV6VKw1U/0cqKNeFnLOOEjZhgi5M57fXmM8B7VToMFR5NfORUZpqOnlDk5qZLTLZw6UVfaB/fbfT+iQA2UZRalvYgMHpV+rcIb+3MBBmaGHr9b4uoPS69m6UafqDkrLtXxweSMigkJkCKUmkumInvgzOvBD4cFszLUY/+NyUIKBaDTA0bSMjqR7Z/h9dFS0NBK3Td9prIPSrS96GL2llWQrtbkTxdlPEDrVizGuMDpzNLDXOMZ71NvaYsTQBxi0yIQSccaAQJUNygMvDi8Sa4HhnXvkg1NGQKqtwLNxyCgxOkULOwyewP3ebtvthN7kz8cCXPE5W+aEDRnaQJTODkpHF3Xr83qUOA9PkoVN71O4EBqWD/jKPbodkMHA8/jTNxii1E6Bx07UVUXTEmfedI26kcL3fYhj1Fmil6grKCX0G77DfDHlBRlZkmgrlKI4L5rmbJc5bufSRjVzhblBMmvMIcr0mB55PrEfmfdEXLk2yj+i6UyalJNp6/kGNoi036Q6QbkC9/CwUCQMqwUXWjBz7YVOJcUhG0XKgZr6oqg7FOCzkhMyqo4SNyYV1ydabZ4qup7Ui7x/sZbIt4HK5nyrKHxgI1V0optuUrvJS9D8mFYKNkQErZ/twJ+xM0e0m76EUkfhRBvkpn96jdfneKb9JKeQtjAHb7zpRsnEfvVrXy1lhidNyipedvDYG6ACYlTLOUiJ2HfffbfGmTPCfSwH3o5mNEb72F8ZR8YXaiH38hzB8SQJ+4c//KGCAdQywRhXACYFo+SAUdekngeX1gP9x/NNmTJFz4iDBWrAOXHAVw6Q04CjcfElF4+pxkX1S1N4JwwVKJ4hWLDFFlsoIdz7ZHTkYzt4/5GHHxFKiUO49ae3LoNGCW2t08fyeYmS4rSp6hP3uYMuPOsPf/RDFWplrh1z7DEZyYjBB2oAgeJTxDU6fXZWfN57vtBH7MX33HNPscWWW5Rrz6IfSV3NTo2f16pk/KS99Cd7OjRgvypS+00Tv2mfHyAo49kipuvPDhyU6Xp4xtm4Jpnhbpd4BRwUGweGgDFeOAx3n7y7uKpwg0EochJsTbO9NYJuo7uXsdNgKEpdKKnV6PHTRmnjz+cfRgIHZWOidg9DJL/d6wBtMYabjF2rX+V29rshd7tH2MBjdF8RzqEJWbmMwwolMyJ2F118UbHff+8nWsAFF14gA9mUPfrOOUhZStr1XUKErdJ009+KUUn3IiuZDaJxGsumNXH9xx5/TNSCDdbfIBslfaFzLf3lZG4Ofhtd4m1bg78LctIxng3z1hKgjIMSihN1y4e5pVvllLjSeLqwk3BNNeJadkD0bzuMRSGHe9999x2Tj64f4uPsc/oA58pGKO2E4oWCn+kpNmQ1d3s45LGvMHa/+c1vSjEI3jpqPqBsIEKacynHxkaZ5i1J4Smnx/enD7gWbWMOYwRC/XNkWPUjRkeESDBvnn7qaTkNy7x3mWK59y9XSaxW3yfKYAdy0c0x9Z6FUlnqL68XOyFGSzynaDf1pahpQnXxRRdbVOsrJsBXcp/GeSR4vWQjGAfjhX/pKvSd52LjmCVqkuWfM6qAItPUaepj/ic3Q+hHyt1w9JxA1frrrV9s8PFyfaotQxPk3FIg0GPc8UjjQfZTn9MeaqNsv/32mvdQkHCiSOQWxSu1jXa6KKP3Q+dwlZtIZwfzOaSAL7vsMlHkbr/9dqmp8Rxcj3VBPQ+Qg/re7aAN38eRIQj0P18pA2KWDDbiFCl8EqUJ6N/DDz2se1Ngl33XjkwbfVsOX5L41byHCjvTzFoD3rfJtyI4AP0wBsO4709u+In2QJLvpfYIop72JDtCdn7dFpxR+oJ9QW0M+ar+jtduzJWix1mPIFME5xBc4OWcIp/hjVN/4KCMc0eYsT4+cFBmrPHq3lo29l6be9MV2r7TR26IN+DICzd9gMg8xgIFqIgaVygnfVxbh0W/DkqL8Wj0hMfm35V2jowUP7/151JEUbQpJrHW+6kbxauNZlXedOzVYrhxcPPiQCC6SGSxMWofD9B+xsz919CPUltKXGqrt5iP7Yg5iZbQ9aiE/ra3vq08J1JVYaJhKLNAcZDxRbQ3VHnPD52emQOJA+2BBx5Q5B3j04bgeHJQPI4q9jVtmow7V5Su0xsrBkcf/eW5QrtwsokyCulIFIwOJaf6+Hp8GuYK1+T6OO2oW0HpUn5D4mE7d0HrKfWzDQxdNtUeiImtHgt+6jCfOEn3gBtP/Q5/r6Mfxumg2JBzDgqJutSMICoNp9xR1ZyDExzW+jzoWFYJWSJniwKH37zim8WJJ51YXHXlVRJAgEbE/aHpQIeDP09dFvjtfj7eJ3EZ4+e6a68TDx7qETQ5+g1jlRoOfObWW2/VeyhSgZ4idoHClWmDGZVJiAH36Iqk1MY6orU2ykyTQsHssUcfUyTf1yWh/7jjjpPxCuqjCH+SZHWNHFdqj+hzpR9b9hUhs1C5khKgDd7f3fs79cUaa66Rlb3qOWWeM3ZKsnEaEtD5G9K4X977y6KkMv+gERE0wPnwOSB0MPWnHe3vX/99VStX4cKp0yoBkMZ6Rl3OCyPmjDP5FogcUAGewNjsc8yegwE8k5ETP1dGIerXT2InDsBRE2fybpOFpJCkjswyCn8P/uFBzaf5F5g/nyF1Z4/Pb7fddgoACdkMdCcFFpKIgGiTKfFdiN+0qdrj6Nebb7lZQSMcIZ8Nnpdt9EnvD+W2NJTHg7/7zKHeCS/yyewUe96gyKUiuMMTKnQ80RTTPuW9irbfddddoqOiQmnHPgbFHIgxzVGBD+T+JwwXTz39VLHN1tvI8UPgwg6Mz+vG+dl2Hg4QlPo2O8P+PnBQZtiha2h4clC8eUQubtfH7MN4a/u+IjWxWF2C6RWFnvpisdaaaxUnnXxSscQSS1Q5z23Gc/1GTRHLeCC3vO+IrhMUS6uvjOKZ3sHGeOhhhxZ77blXWfwvbngdllRLD6TnqPR5mwHoSzTQQmgv0V84+Sg0qbZFN4TLtKmGhOxoFMZ+cB+UXVE6DKajqKBXihznw2eoKB64/wHJ3xI1hGaw4Sc2VMIj/YiBh3PA4WsHtM2Yc7I0hdVIsq3w33uhULHrk+HAn6ziRcSuw5n1d5qMty6IkyP00IRQpIJT7TojHQZ4mlOxvzscUlMPk9zm7XfcXrzh9W8o3rnoO7Nj5+9HilQUbagkhTNyIf8nooKmQ5HMS+6KDeQKqtFtI+hGtUyF2Fg7OKZEZJkX0Vixs9URjU9j1sSXz3Mx5ahBgbPCEkniGJjU/Hjk0UeK//11GXVHiIM5iFFI30At4bMYpHPONaci5DjWzociMRunjfw4R5/JIZg8ebI49sxHz9tMCw0GmPuv5/indRUd2Tg+UIOQtUWilfWDQMDqq6+uJGOcdoQCch2PUAjU9x+vg5L3ZqtSMb4JAcXA/uAHP1gWOUy0NI1FygmJz2ynLc+j0dKw5Hcq2ZM/RNFX8p9wLEnEJoE+F+5MjnjdCScnBYES8t8yjagXQlWbv9DJLHYACgdiArWLhGvaFyl9dVQyov/eG+tnpwNwEhY57atS1sPZpXghe7X7RPMn5L84yMM96R9+YnzPNvtsuYBiedwkYz+I0NiQ11hNmya1NAJBIEME0wgQqGii79fQZ263nNK0trwf5DNxtNC6gALHuvI+BwsCp4h1QW6N99Zc9NHS9z4v07kKCo9Dw8v5W5X+jEwGEJIXS8ETI1ok5JOjg7PO3Mzznl5qCnrE8zruXQMH5VVj1Q4clFfNUNai9f08VzqwKh9to7G00TZaIHEZ3C/8s7j9tttFNyExkEPYURo2Hx98jZHvbs5C27M1GFhtjoMO75FRJT9+aY8vlb6JN14blTHhvZtT1E9fR2O21mc2Coj6YYjBP8fgbzRIukW/2w73LgZ5R9OD42inIiJL1GIg6syBC83ngAMPKHbeaWfRiihUhnFAAjhqUkZWjNRg2HIAweO2ERf51/lQjQeS+y09g50oEA6MTBAJCsV1zdfpt1+SkcBzQ//hmkQWX5FrJ8oCdQ44/FEDAkWqRz97TqUWJyImuW66yaZSCSondbpiPQjRa443fNcGL+sWmhA1WCpOUJc53oE+1fYZR1Kh0WD80e6bbrxJkX4MeIwzClO+8x3vlEwz84h8CpJqiSyTYIuBFakjjhITpT/yiCOL3b+0e5aR5XMYYtDLiHAzzmeffbboShjYQi2otzE6KiECivgts8wyOXk30568R6S9NEaWtce5eGJKIMfRJwEe55faEqb58SyWNpaBN9wpXds6V5r28dq6sQHuOQECxmullVeSkez547WaBSNSwInPKtKfovwed8aLdkHNOfTQQ+X0Sf4apKVWvdwoCtdyrZj999tf54Nl3uvCClm5LeXpuXihjeXyMcuiqpwvqHOp/0j8TjVZjBzlfcw5Immv4555/QSEKOZt8G8UFtnnoFnRbw4UaJyTiIHVDLkefYkSIPOKYM6qH1h1TBDBjmDN8M5tnTBUPPfsc5r39z9wf7HIwosIbfrRj3+kdcG+xxrIVEEHm1JeVhNVzVRnB61oM0GxSy+9VAFEhBwkFzxpotBjBDlcj0WCBqm+U8celdYya5B8Lj5rx4NrNc7bOvKY1hHy/KwLlO+owWJKa0ywz/eP837goPQ8OmbEDwwclBlx1MZhoHd9vH+Tg8I9VZV84rB+XnnllUqMvvDCC3MEycl7prnkdvZCH7o9UBsNoMFAdxVseLNEY81xr2ymL6ctTe1scv6svT9hgowxkByShXllw7gN4Yr36HcsoxHZ1MYG50mUgJGSamCjz9EtZCxR0yISB7QPlxg1F7jp8711vtL4SVFObkcSJA6OD3XzlzPdy45ri5padDihy2DwUUyvIjNcf8ZxOCgyooohOVoggI3yru63tj5vcdrNK7fxm5VqxrMHdZnjGM2MDwo9u+22W4Xa81KDADGaq24dGVXfkHxMTQ3lgNg4b6g/UTEm+KXBYTLFBUoLUrinnXZaJXkaY/TO39wpwY0c2BgaKi6+6GIpY0GNEr0tVYGPBqPXNdckP8HS3TbKvc74LlFykpilrnbbbYrsYrhhtFGPhtyYXGW8oX6EDd1YF8OGPW0CdaLIH1F4iYckY5K/05+ouan4XgqWOE/JRntbvoH7v9FwbApOpCrg0MtQTLKCoZ0KClXaec59GZwtORcpx+Ab535D9TBwuFGhU84WuW0pbyuKBkSpWtpK/6JaSO0O1KRyDkZyIAhCuFhtzr1KVDHuwXhB62IOPvHkE3JQaLtyJlATtIw06HCqb5Kdxlh/KikMRoGUSDGSsT11qpxykDocTNAQCVOkuiamsdlx4jskmu+5x57aC3fccccsImLqpr6LhG+qoxJRD2iKZ0w5QwY/KLWTxe0Ufeea7xSLv2vxkk5FrklCyTJK0mVPcY6QEYwn/vRErlMCdZJcMAQHaBty6J6P+hnVuFIf+lY48jj688wzT0Y83I/6TP38C/unnSb6GVrnRhttpHViOyHP/Zb5nLdk9qDhV/rgHs8GPfjsK9kDAwfllezN//S12oyX8bRrvNdo2QscfbcB+v5l31/ssusuxSc3LxVznPjZoZ7SjzHe9jzd2t5gGHEw40BhxGC4mAvddx5PW+SyW/tajFc5TMNlPQwbTY2Rp/EiKN0+34eD4o9QQBK509xHRVEgw0vxPV42Sjhgnv/n88WJJ5woqF6qYElWkmgdkWKkXI1WYZwR+fahybwxFaMjNyWNb4zyWuY200/ySZX+MQ76WKagjIwqwk0dAuUDpcrUle5qcTbbjEWujUQpSanQajAE+BuG4LhePZxwDBRkiHOORls+SNM66+Lk2nhifFClAu2DbpIr2ZuiUkYcOl8t7XZU3Y4EleXPOvus8vvhO6bMaK4l41fGWiiq11E3ISnM8R0MWeovUJ2aSujRWXQwhTXIGPE5fkJvwZne/jPbS9xhq09vVcz7lnnHkndTfzl/hfto/SYalSkzns9w7FEoInmfF21QLhYVt0dHpXoI9SrT5pJantHe+Kwdc7HfPk+ogSXEycmBxpgdkTRf+N1iI8pJSDQh0+b420c+/BEJXpBPBc3zhp/cMEYRS6INDijYwI6KX7zH74xnpmIlyo/XhqWkjXAoX25qmUDO9/74+B+1x/A/bcNZAhmj6CkUXp8vRrLoN+4506SZNE58FkdD0y2gGhllKErH1Yn0XA90EqfKiJrGfdpIdiK4LnS+vffeW3kZUMF4HuZDpmsm+lYUy5BDNTqieUGNqp2/sLMkjCvoQZpz5BGBopB0b0VErSFkuGvFJvNcMcUqBY3oL+auzxnGAzSRPBtQfJyfBd++YN7/suJZWHM+xx0cIOC35lprdsrIt+2XqXEZaRwq1c5wOjfdbNNcwLIVQeH79bN9QPEa15EyPX944KBMz6Mz3raN17moX/+lfL/F4BY/NkH8OAJE2oG5SYzkQOQAcXRFm08bFWU8fdCr/eEetAmKEAccPHTaKt5sqrLccdt/V1AmSFISoYVfb6WTrjkoTWPXhBS8VAclHiiBEkH/cPgC/0Pj2nzzzTP0z8FqRIy8APT211t/vTzO1CJApYnaK0RvSRoFWaOCsChtyH2i/JLyhNqG3lF9HCESpom+dhxg3Q7ElnliCgOHNpWSnRfQlYbVZ5+bHkNSKon3lXoGL3OO2wj0z0MOOUS5AXk+m7bn+zSttXjQx/Ykg8hKYdwDow6Hlcgufeaicfpav4ZyuocdchmIo6NKsF72/cvKyBJlK+W4OXKcqYGJVmOHwLlU+RGTApLn4xlnnFFsu+22uY6KP8ceZKMufzcZ15L4Te+TB6AK2IstWmAcUq0bJMEqYjGx21LYPAPGLbKuFFwkmVpGYSqmZ+lgoTfIwg4Py5HiGXGiIl0t00/7nStd9kI5e6kOChQt0A/ktOUsEiEnSR+FueFSOtxjzE+oP4wRif5vmfctWne//NUvi1NPObXYfffdlRuBAyanBmGIkVLAgDUK2gkyQGRcOX+jRfHgQw+qKCGGOG3ifq5NgyNMH0EdA7G48cYbhTwxluw71AWC/kc1cpBO2oXzwO+cMw89/FAxz9zzCOGl73EGqUnzwQ99UNRjKE3MZc4BaH04pvX5ZWcTB4q8NIpN/vxnPy8OPPDA7FwyJBYysLPKPocq2ymnnCIHTlQno8nBybYzYScZx5hnJpDD81kuOM/XVCgRsRGe3fmKzmXJ+UIOTNTmi53l7LBZCtiJ9CMj2jvoG/Zp2AVa1rG+UQ3ddr4ctVOg2pG74oBD3A8q4gcNSL37muAQ14D6B0LK9UFIO/YXB1Tqc33goPS7S0z3nxs4KNP9EI2jgb0M9F6XihHUeoS1fu02I8eGh+sBJPgcA4JNF1oGxt/hRxyuw8yRqty0Jgi3zfAZj4NVay8HITKRRLhWX2P1MoqWnKpWx+DloDtNfR8QAQ6oWLm3wyhu65d43W7Gct1g7xGJd2TMyIQVunBCoHNBzYBaxfhZflZGZkl0lqFKNPNPf/xTsdhii4m+gpEARYJrQqOBXnLv7+7VQSxjN6mBOWrakfiens/GMjUCfnPnbxTJbftsR7d3meM2qmg/lBuoCiTwtjo/TfOyfv0wJrQbx4znRZLUVI/Gud+2VtucK9eRGBoqttpqK/HePYc60KUxa6d6l/qajr8nNEJR1AlDxV/+/JdcpM/qb63bS1OfeywTpc4Sy4cfdriMEytf2TAyB973iIICtMdKTqbw1HObUMrabfJuogDhWGvoXOmeQn0Ty6JxcnRCgrwRHpAG/k5g5eSTTlauhaXMLQucZaRxaoaHZRjjyCPiYOUuIwm+j1ScQFASvx852gXevkCx0IILZZU9JTUHGk+vbbxCpantWVLvS/kK9BX9DmK12aabaU5Wkr0TXcvJ5EgDQ28COQA9i7WPEDA477zzNPfe/Z53lwnQw8OiAxKoYC0xJwlOQRs67/zzis/t+Lni2muvzbRPzgfoUIwluUFGtl/7mteKXoeMMPlJBDWoDYIDS4ACh4T3yclAOINcN5wgnBV+QtdD0AFjl/fZ66EinXPOOWoPz4T0r+ZFmqsOmsU8PCEaSy6lZye4EhXSMs0ROuzUacrJWW755VR9XujLUFFR+cpzLKEm/E7OySWXXlJsv932mcroRHivYUu8g3QgSoAToUKeyZGu7NvZ4x6bMZkCFtakgydWc8TBvuTiSxRMAhlT8VLWfaooXwkohsmIMh4OlhzQmUo6sByLFCCp55wasdK5EYqt8ncCdSiWHXzIwdpnrErYQYMT1XIAACAASURBVFVtCr78u4KJPRfe4AOvdA8MHJRXukf/k9ebjhyU0gIYy0WR/n+qTXLE4UcUKHagZgOUTXJ1hJk7ZCZfjoPSYNh7M7zrzrsU3SOiltGciKA0GPx5g38lNsHgoPztub/pgAVNyEZWS2XiRgeqH2M5fqbbXKkZptEoRA4WipIPWNNO6siTDa5f/fJXosqQZHzkUUfKaMOooHCb6Q38hKN92OGHFRgjGBDmOvs+PqA9Tsynvz71Vyk7EeWLtMFWg7z0oMpXC6rgHBSeE4MFI+slUbxqhmHmYicFJBt3lbyCfuZUN/Qnnd5EbqmZkJ8zPnf92VvmuA14XSM6GEUhAxDJXxR7bHCbltSINvVwUDCaTfHBSSdPw1Qibi+DeiipzCW1uYwohPGMVBytoZTjwd9JbMZY9DyJRlHesmNENjlk/jxtgI5oNbA99thDNEByVHCu1R7Lr44WmucY0a6Y7vyLSj+l+9lQk3rSpElCIo455pi+0MTG46bbHE8Rc/rclEuCNKASOBAgERFJgUKpNU/ie8q7cf0URf1Jnk5/B4kgqZocKChXOBpvnO2NQpqQA6dIK8EK1NauvvpqRelxSkBPQFYwaNf92LpCQp55+hk5QkjUU9SQQAEKYVwXRAJjGAQB1S5QlYUWXkgSvuQwUZUcKiXOB0IeKKWRwM2LulwECXBUKCoIVeu6664rrv721bm4oPMeFGxJ8//WX9wqNa2jjzk6O4t67oT+M4Y+Vy695FK1GwGRD6z6gUz743IdSliJGkmOFcgF+Zpae55PIa9LgZuJw8qFYd9AfYu/WfHKzry/n+dGU3Arnc3eZ6NQgOvGcD3EJdi7QayszBVzIyPCicNGAEDBl1SoMQcBQA3TPDGyq7o4ia4JnZbf2ftxPKEII6wDusd5g7PiPqms16YFMEBQGreFGfGPAwdlRhy1tja3FWocr+PSJ22ldaOIxl8DcvHCv15QPYIbf3qjuOxETOH62xgxLaM1KbQf2lLDfaPhygGNocWmKYncBMF3GK79zI+m/mr6XgsKAoxv/rET0RuN4njNJgO4SXK4LSqeDt66w+WIcXZASOBMqAiGA1FUCrDFZMlslPZC1VJ+TTyo/Eg4ihgdREg5jBgTaCc+zDKSQ+X1SRP1NXItoIhgyGT+eDfZ5fqYNIyHaCnFaDHl9ClCtDgsHVWufN3SuU2FCZv6PBmj9//+flHHlExMcTsKAvaaK13G3QYU13ME/56775Eh2OGo1RyNVke31h7n5nh9QkPCQSF66xyULHrRbb20rBPnFHEfaB04EzKyUuXx8pcUZXUItcmJbkAJJdBQFMUdt99RLLnUkmVy9zj63IaWqU70KUXzoA/dcnNZHf49S74nNXFIhjYI8cOPPFx89jOflUGZI85NKHStzcxj+healOZHqiHSOAfd1w3rLiOZCdUUbWtqaRDyHtF60EycNxKxWX+0HQobThJGMFHw73z7O0qY/shHP1K85b/eksekaby5LsIVBJ+4Ft8jnwGjHKMdxwJnhDwcHBMi7aAArF/QVgxU1j+1VHAs+AzoE/Qw6u1Qs4pnAL1ARpo9gkT09dZbT8EEvgNag9PB/zhHDz34kNqCs8iLPZ9nfPyxx4UM4Dhx7Y49LCSAs66o24IsMoVrjXw6CMN3LVCB04fzasEFo8JxPDSdU10j5iK0sTfP82bRPo1Ge+362vWz0I4BY3f+BeeX8y8JGWjOpBpXmr/sDan6fM/jzD5ZqJUCtU5jdO9v5VS+fYG3jylehrmHuh7vI1phlNu1kxBH4T32a9YizivOJtdlHHBYGVMcfpAunEjmDwn75DISvHPgqtwOSuW0xrysfgI9PTti8IHpoQcGDsr0MAqvVBtwUF7u4uxF/am3tS1a13B4Zr55it5ghE85Y0px2qmnFbfdfluZe+CKtTERb7z90/QMNWOUaCjKLxx4JAP63o1G3XiMrvG2NSXLQgUhGsgmXkElmq7Xrc9bomX5Mj2cVQ5SJXwODyvCGuU/oZ9glMLVzpQCLhyu6ShiNpzTjX2gVg4UV5hPlBpTDDjMiFRTyf70KafrCrG69v9l70zgdRvL/r/23ucgFTK8KWODqUhkJqWIUJK5UipjpMgbUaZKvYikMpZSKGNRmWn0ypiUITJTNBjqbeKc/f98r3X97n2t9dxrPes5Z2P7f57t43PO2c961rrXPV6/6/pdv0sAljGjjbQn67lvGouWOS5PKAcivHTa1MN/zhmatX7oWSbuPYQaxwGM8dSUUN95CoV2yLtK+6G7YCTSJxX61Sy2O1EzvBq4QByJxooIJLpaF+dBeEHAeVR9wpjE2MTIilGUHjCVA8M5wDleihM8+OCDZggpZ6RzH2v+egK16FEks2NAoTaEd98MwNExoyGRQ8M6SV51yZe3AfjwGWOJ3KpqwIgGJmDete0qiii6VaTRAFAYVwx31jvRG9YcoIX5AzhhXKBJAQAskuiOgR6KTzBqMTyJTpAgjkEJHYv2k2dCdIY5ybNMtGDuuW2ccQIQMeE8gIoFqMQTz2cANVMV8zpVKUrglCmex49FJMmHGh21iA3tJ1dO9Ce+J+VGUY9EV0yANTN3GUPOClTxEDEgAVyRE+aulMcEZElcJ4J5wQ8usHpHCWCOeQFOQKJXWKdNUMte+YpXmoQ295I6WZLjD1LN9XFnzgH2dvvQbhPFLj1yIVqg+iQl8febPHEv97NAQAC1LyKzRKpsD3ZAxOf0JZErwB9CErwjTowvfOELRvMDmCKoQH+QW2Q5nyOjNt6McdzfI/il76GZUS9nm222qe7z9Si43m0YQek3ys+Zz4cA5TkzVB0aOmikpM34rX/WZng0RAZyRpo8SRZSfmqGHSpbb7W1cZdNw97zQFQfIPvWXUBUP2NspChIWOYwgwrAT4oKdHyf8ksdxqXPJRgQJIFSlVlqMToAer5a9xLnDOPcxt3RoIuGrmgyv7/z96n6e0zGrHj1gpEi/n9fo9LbKfDCgY8BqUgAB9mFP7rQ1FwEQGQgMneQAQagUJm9DnxSv+XGp2WdWKLuzHHztGJQicJUGesu66zW35JbpTqz1VZxz3rqq57F0jBpMlEIeXLpR/oOGot5VeuF3PqtiZZ5KpBieTrjM82gRClMgD6qEw20Zh30qFAoOShQXSr9kgPkbXPc14RyJ/gnxWJ33WXXVIxukDZKzUpeb9YDxhiFFcl/gOL165t/bZ5lJMIF3lXbhWfZWmnaV2pjyjji4Uf9CeUwRU8aVbwaxs3GyvNq6E8ilKynQw49xBLRRb/R13kuzySaQtvf9e53Fb+5+TdGZYPiU/Hux72vtvaJvgCQjz76aBNGwbBXTRKJYKiop2R6FVFk/znv3POMVqQCrGbkz5hZAm5XqeLxoqIhwELExPKYnve8VLU+Rg4q+UHI37szTJHHpr7le4hx4ESDmsaeIIPdDHOPSmldoNSGkwmKl6IXioIIzLPH83wKdfJjieg+n5mzVkUe5bCxsQmhmVgM2SPaypmDjUBfSQJeYE1nqfK10hrNzZfM3IxiJQAF7nv++ecbkEU9jDZC/VOCPxFFSgkwXoz5GmusYXMGiW6ijAsusGCBdLRyfbSubH24OEo9UsQ6wDZAzAHhCN4pKcm5I63ndYYAZfaNkilyhyFAmSIDMSnNyBlOXYyp+sMHMboztIpkzGUMIvFOJbHJJvf5z33ePGp4ZuRdSkpWuY5pe6cuBqnTYaAMAFCs6JYXFuvxpvXrvy7P0zu0eFBJ4iWULY9XylloMlzr92rzznacXPFAlXgBRcJIWCUpOCYRY1hg5GSBQOyzLmDP6Ttm87hXLiUPj48X3zz1m3ZI2YHtReW4jkgLHsv1118/cZmjsaX7ZV+/YY7L2wxdBOAKaGqMoDR58DIgQtFDqkCT8CllpIEBSjQM/cVEx7Nk6/Hx4txzz7Xoj11alxmObR5gzghEYkjhISe3CCnSREX03IZB6FNmZM5wXqpXG6fdMnIqRn2/SG1mkE0tC1WoadOs+NuH9/zwBN2q476iqENSPfLvATSJBCgixrM22XQTWxPJiHYaX0UMoWndusytjFj2RdTCyK2Yc445E3+/dS7X9ioZgI8/8bit4UUXWdSidwsutGCvzHtQE4RqQ5E82g0dF+OcXEFT2pMMsedeWHtqAAWD9bbbbytO+/ZpxcOPPGyiAlABRfvR3qY9RsnmvDPFEHEOYHBTuDICEjP0XWks5XPMnGmytERryGk0A9/3Cd1X+4CBCQpgejTMQJHXIMmuQ6+QzjOhtrKuKNRozgW1BaGBf/7LDHFy7agFwp9E0FLOROgfi1DPnGk5FkQ+rKgh/4+WCm70sSiwFpXzgqGVvSw4drgGEPi6VV5XbP6OzRO1i76UEIOM/lYaZmbPEnirAFkvoIqiHfWuABuoYF5x5RU2v6BkAdqNUug5MwAa1N9Us0XRofROfh4rnyk6MfkeDhfYBdTZsdpq5K6EWjs9TsJB7JeOZ+PwsmenB4YA5dnp96fnqXVjenaM67ph2bboO3pmJW2pwwBjkAMDXj7FmfDOpE29rYe6RFCaDPsAFghZ4xmioGAlhyF+t58Rl9vYm9recC0hcDZtM/aiklhTn+fevylC0tZXDUBChi5jc8rXTzEpSwwAkhVLq1eWsf/Z9UDgeXVvcah7ogPZ6llMm5YoGT/8wQ/tEFxq6aVsfuhzPL233nqr5QE0UrzaAGQOPI2UdRIwqkj4TdXeO87xnr7xLpK384477jCBgEb+tObOgHPc1hI5C2OjBYILSlTtyX/Igap+c9zH3GomeIVrJGPJIYgUl0awFYzYprkjL+91115nOQbi7tfzUKJBnOZiS1/Ju3vvPfcaxSvm0/Qs0z7rymp4hLo1tJlICu21aJIb71abZ845ems41PeVsB7qOVQm2e3ytarZkgoZ1huemcfy6N96y63Fcq9aLsk281UoU6rFov6xIfKq97Q/1QYpxi1axv3wllsEtShBXy6HKRrXzMV9PraPRR5Yu4qCyOAVpVMFfVnDBiA8EmiGbEhEVxsV5VSyNt/DS08UBUBnYNqTy+XwETjRPpGiA5k9Kc4xASLoYgAgokIY5/L4c1+ivuRQIGyAgU70xOh1UOIc5Mjrz15PIj+iBEY1mz69BBXkBs0sa67wO67D+DfHBnQ2Ck/6OpKzwL4/x/QC0RlU0qDikSdIRMbYAEScUBCDRhza03i01vZKrUn7vp/VypWkPeT3AFyJliDhTURbFG2tEzkgAHjkmfI+kaoYozSaT5zJ9C9zTHv99ttvbw48qz3j4jG2h3qSfeVc6noeNXbE8IOp0gNDgDJVRmIy2tEEUAZZsAMaRlmDIRok9UNZldO9WCMbFjUzoHXwP2FhhbZFA4ibjxkYuSTXAQxRbfDaLMVx1qZeOXj7GW8NRq51gecd6E/9zuw998ChkIORc/ttt5sRjld6gQVLyd2U9OiHdsUIr4OLPkAk5hFEI1Hed9GEBJCQB4YygdeLH+MIY5SE9+pEb2trZ+i75E1lfIOXU6AW2UkkSMWtph1EI1BLQq46HeD1fpenNxoiwVscvXUaF/qECtDUX1CEIBlKPp+jZ70yLiF5XvMsHaIjRXHqN08tOGxVsC4a9WmeyOPqKlRx/uj99b1oRMiwgycOD14eYtFHKvlV3gfxsNdSFc9fFD9FreqKVhhQ8vhXlnlUn1O/Z+Znmnueg8RYIAm76iqrlkvelbgSaG/bV2p9pnfmnswtFJ9WWnmliYJ6uf22AaBo7NOaDOpOeIdJ1CYBf4H5F7C5a15595Tz9yzlMQMUK/uE03iY41QU33nnncs6HfqpGdZpX/QCgOypGIXkQWy22WYlIPbkafNUB3UojYMobCkh3+cyj+T+SIKTL2FCA75G41yZaFrZ59yXpHUiYuQgkGiv80IUX8QEUFOkrgfGboVmGwoLWhuU+O39z7ykXRi5JNkzH1VzRM+pjJnPee375ogpxs2o1v6oNct7MbbQihAKOPvssy1iy15DpJ/cCa0nagIRWUGanH2KqCtRFZLe//b3v1kEzKrOz5hh1/COKyy/QtrLuA+CABdccIEBDRwYnAv0Gd8hWs35QAI50vjkr83zwnnSHoLQDPLXzDUkk3HaAEgAzuu8fh0TLmD+v/Wtb604cnhXAQSdR1IZS6qIxbjVPOLfsA1gHdAWBEw4r/gxIRPksolu1euluGohwI5ICO+nyGi6NkTjNBftzHFpY8RQiGiz10ugJUbttFckO2EQeye3Dwx/N2V6YAhQpsxQTEJD+kVM6o/ocn0XL37Oo97kcW4wDEjORPGFXAw8YWZseaVtDju8M+JN28HQ4P2v3L7t/UYKOxjZyDkQLEGxzhNvGhLdN+eNTlaeLNmyNogMBElzEs7HU8TBBaWC2hgYFPDEP/DBD5hhkYxHT/6MHkgdwGlTbvP+Zt4jHiYWuRgbKw+YYsR4whhFm266aak45cZip8hJnz5vzEvJtDF6QuHGb/TWjVIEhcsx8lH8eclLX9IrQ8ubuMKWeYy9WrTlJXCoumxtJYnUvZQYBN8773umKJQ8fE5DoE3Rs5uAnYO4dPgWI6n4nmiNPJcib3gB8TDq/VLfu7Qo1yXjnfoXrrykRNdoRKWxCaALTyNSrzbn3BGQA6haY8qZiMaB3Tf0oXlOXeHMCmr6WhFtJ+W7lF+09WlJxBT7c2NbBknKrxKoEEAZHze5aYrb9ST3N621FmNEgI0xh1IDxUvFEdN0a4uAtux9Srgm2gAYQI2KJN401oG2IqpLzxSvgeb4uYAVfXXJxZdYRfuVX7fyBNXLx0PgVwnf/InaFDkcRLiIeoo6Y0PjnvXGfTL2swMUFZ484/QzbO6yX2reRYCf5k/IfWJuIfmLIt6FF11YOpeczsfaPeussyxCy/6nPJSseETDvqIIB0VgkapdbfXVKpGr+pxTGwEQ0M5UV0T9zfWIHyBJjWwytCIKn6KWhVwxIOr444+3/CPRNola7L777ubQ4D0QSiDaQrFIgBdGOTVFiK5wT+iGjA0RBYAD9aSuvOJKey6ghjFE+pjIBHOL6Bzt5nyA9sa9yXtCOnnHnXa0PrXIMnkr08Ysgsp+p3H/wx//YAWJTzrppGLHHXe0IqMpshNy4XQm2HKlLsvf/lYcd/xxxWOPPmbRZHJryMcBHNF3bYUXNb+0Bol2A6SIdpvwSkMhSe0zOvsAbshuA3T33XffYsMNN5wAOHUPmdbrEKBMgjE5NW4xBChTYxwmpxVNxmEXIBIN667gIhrqZlX5TWqHXL+X45BncySR9aILL7Iw/dFHHZ1qCOhQrYTpZxOg8DySFCkatvQySydjsTERNWdM5KInbqDJO6fq6OJdk/gNZQI6AGo5RIxkKHKg4P2Ccsb3VJPAErVDPYgmGlECK/063D+PnHDemwOOkDp/UiMAXvPEtKjt+l2Aa70dTdGohnsJzPG+eDFR/eFgl9GNCht1UDAcZPTokBV3nYMOY9Kqkstr7PNTBkaMNNAn0cNaiaq5XKdUzvR65r1WgT+/t+aRKDQyhJA1fcELXpAEIiyPxw02/jRDk/9kSDpFRPSXivFWWwN6xg477FAWanQjQAo5MSlVRoiMQryj8oyLxiFBBJwDGDzqWwwWCm/i4U20I9VVgKbjgCoZhwK4AXilqFOMsIwUxZ4f3tOUf6Ta1DiVOxghKedgfLz46le+WlBoL82puN9VkcHEv/rMcYAPc4F+xTjFSCV3Iwl8iN7j6zcLUAKgi6BJc1VGJ2MhVb0UaXElJd6J68j3WGyxxZIiEsBcKnzaMyrRvmRFhpbV927eYWaprnjrbbcWd95xpykqcR8ZxQJJKari9WAswjE+0ySN8d6jfEbkgblDNGixRRczg9ryEV2lK75bI4jKTAruyX7Onsq+GffIKJbA78mhwvhmzrP/WxX6a68pADnkI373O981IADNCiEV3pPIyQ7v36HY/j3bF/t9Yr9irTXXslawnhF5IXIDtYs1RMQIYQ+isKwPlN64DwCDXArACsDnxBNPtDofrFdEBYgmPfH4ExYpJprC+sKw5/k4sYhYsA4BdAAYnkUNFJPID5ELgQ8bIxejoa2Ai0MPOdTuC3hCPpgiiGusuYa1k3WN0wxFSWhiRGyoNQW9DeDEs218XP5bf1eEsSmizufkFZ17zrlJIa4SFQ3jaQDSARLrir6CWUEBS5MZDjmKcQ+pzJsOe0PHI3J42bPcA0OA8iwPwKQ+fhAg0uXaXGSk3uB+hnuHF7RkVjceCasjK0hOylprr2WblcLOFkZGuYMDfxIACtV4SUrkMJLKTJtnp++rhI1Rxr/UY/gusotQpuDZU2k4crG1Mcu7TAIiXtPXrPCaFOrmHpEu1KkPGhqthHerE+GGFJd+//zvF1u8c4sU8VGEwW4zm31eaUqfQyQWgeN7jz3+mCXQknxrlcafmmG/g2MPjSEW8mMuCTSUzS5pHPStRQGcfqJ5hAFOIjzjYdSradOtYBqcbnnEddj3VCx3w0DRCgHRKAIBCJEqD8ABipeSX7mvvN+SSI1Gv5L2MbIEZpKAQuC3y5PMGKG6tMSSS6QIiPIulENS2sSGilLulbj/+kyRJs2TJJc6Olo8+tijNofxhirCFCNNkrfVvEpJuvUaNSHvQf2MQbb4Yh61i3VQZMj3XYQTF8QICt5p5E8b8zgagEL2cZEiOD5ukSJqOq251prlPAq5FDYvPGrQdK/0e4EDAejxMqIpmiNRMaJjMsxi9ODGX91oBivGcDIYHRCm/dNBRVNCuLWjIYIigxJPP/QegeoUHQ6FNG19edRXIBEHA4ICRHYWWWSRYt111zXjWPNK6yt55dsiW3WD1kU2KCrI3pDkf32/igb1pz/9aaNJqQ833GjD4uUve3nB7/HOAxoOOeSQ4rTTTjNnCEABzz2gA5BA/gkgELoXUXB+x5zlvELZSpECipiSVE89D6hW1CVCbYvzjf+JxBx66KHFAZ88oJj/RfPbc3fZdZfil1f/0oARkWucRG9c740F+VP8HeGAP//lzyZ08NOf/NTOx5gsnmhWHvmUA0Z7DBGriy++2EAC+xjRHKI/0MkokPnlY79s74T09OprrG61cG659RYDLkRziAApd0lngSieWeDr46Scp3gWCuDW10SkcLMvM5cQSAFQkcuUFAs9spzmrG7EmA9VvAbYJaf2pUOAMrXHZ7DWdQEd8Y4NvHBRY9KlbYZpF4BSj7TU3irKH7IBITNJwTYKXpl6kwOSipdkNo1lDgE8aWyIFAKTQdnY4fXntUSZLLFvepnkjdEAhxYPK8oueNZkQCcj1T3dRjuYa67EOz7ss4eZ9yh5ruqV5fuNSx+jzgxWN5AxFKi9QHsxQHTYMTZZo24WIiiN3tGmTg8eaL5Le/GUAtwwIOBzv37d15sq1lVXXWXGDgYcBcWuveZao0Gg8EXkBYoY94CqAR0HbzReVBRn4HRjBDBeGFCMAVQjPPnzvWg+Syq2goSeLBqTc2XkyyhSf0bFIMmzMtfID/noXh9Nc8C+Pz6elIdQhuI9mD8m7QlFyumOlng9owSUZgQ7zUoghvZzLQbIueedm+a0pFDN+1iM2/soiRuqWZRKTfOBug0eyZFHk894B9qFcWO0nBAV0TDSLvO6j41N0G3i3C1RYwkYkY/1Wg8Y0njZN3t7mTOhyGEl8pXbvxrmohJ0uT97CoCzUkskt4Y77ivQII0uNjJSPPjAg2b4YVAB7qFV2Zr1HKImz3LZef5C0RnkQg0pquDOGxSiMI6hWFk9F4+qYtwiR0xdGuXARMNNkS/b15v24obot/aySP87+KCDjXZDJFBzkDlBe6OhquR+2oRBTYRj83duXiyz9DLWPIxdOQyk3sj3K/VvouHZsE/wbNYFFCLWOqIA0QBODoux0QIZYOhZnC1ENTD8OQeYzwceeKCBBqhiGO4AC1H3iGowxhjzVHDn90ZDHBkxsMV3+TdREMRXeAaAgH2GeUKExdbP+ExblwAZ9luieoxJcnxoLXi+EFEe9iNFK8468yyT7AUoaW8QANNeZFETV7oyp8t/nrQ6LihFytHB7zW2nDu0Efre5z//+WK9N62XnFYGsEdHi1NPPdWotKxNu4fnI9oUdgXMxm18fNzADhE4nAQAIO2nPd/xfUH7J23k2dC/YR0A0uQAUWSvsr6GAGUwm3GKXz0EKFN8gAZqXhNAGRS46KE5ClPOs9UUack9N2dMhIJ9HFTazFA7OfTThxbrvXG95NE3m7urZ7XlvcXzJcROiDsZYS3c2DQWTVQlv0DeYJL6OFygdXFQcWhFycckXSqJ1tGSZiXuPwcvGzlJiRxwGGxJ2jd6OiMQaQFOFdvOef8ycmgLyfpQBhRpUPQqa0TFZ+aMxraJW59XDQam+oc/I9eexFPyh6T9j9EJjQSjUIYOBgf9hfY+40GhPjyXGC8IADA2gAEMPqJoeHcBGa9a7lVGP6HaMQAG3jWe1auvvtoAEUYYY7LtNtsap5t7YpiQr4LHFEOD75BHhAQyHmfGEcliaBPQJ2gb96Go2dprrW1tI/eI9mB4MgZQYeCfY8jwOR5ZPJhEAvgfw45r4ZP/5c9/MU8unmE8r0R/SJInksK7w2FHwepXN/3K5jnSsYC3JZdY0pKLeQfmKf316le/2kAFz7Z6CuPj9l1AHPQem58jI/ZsaC9EIWW8QpfBSLdCbB6hga/O+GAE8T3eW4Yd6/if//hnyWd36gZeaEAKP1mFnmjU5/ap2rwT1fL00063YnjmcVYR2NkAKIq4Mg4YtEceeaR50Hl3KmnbenW52wgWsgZZfS15uwRMRWnE4KUAILkuzEWigpb4j9ITkWZXNIo1a6KhniJbubXbAFBogxwLWofkBVCXgki3JUirKjrPd/BsQLoojKKDwhVOBWrEABQ/+9nP2vwGJCvvTRHPSoS4QoKTMgAAIABJREFU674imfLxwkQWiHbsv//+Rp+yV3VgTm4G6+mAAw6w6A25Max/IiSIEOy8y87Fmd8903I8oCQxhd+5+TsN9Pzpz38yMHP2WWenhHz2B0X8zbvvfWXAHIDgIJ/rLAfl1a+y/Zt1xZrmuvkXmL8Em84UAEzghIHOxR6FJDRJ6g/94SGLtJDTwn2eP3dZ9FJU0DhG9WgGwAowyR6S6G5+fugs1RxjDzTRgDjuLtjyxN+eMDDCvSyHria0kIvMiRnA+LKuX/e61xVLvmzJCbXKzHrVeGm+0SZqGLF/IkPOszWXK++qOTyMoAxkNk7li4cAZSqPzqBta6ok32SoNxm5bc/tEw1JX42RlWhUZIzRuNHFRyMdiceZkDthbamFyPsqw6hnk2oAQZGXjCGJEcafhLNtU/SNOGdEmCqP08uichLXGr3FN3V5mUn6J7EPY4KDMhpF8TkpZJ1R/NJ7wt2lnURf7Hmu5y/aRQyLV4yhhuiWPF4chhiPF5x/QbH+BusXcz9v7gk1G0NspZe7p3K0xjMH1Lr+LnZyDgjLiKq9g0VSZswojf8rrzT+ON5E/rSCm95eFTzTY0RBStQvN2psvLwWh0W0XNY0HfiB19ZzIIdaCBY1wCiRoo0XltP8SIac56vQDkXQeJbl/3jtAg5g5hOGDfeEfrL/AfsbqIBugRdXUZdFFl3EjClAl+ooQKHhe/fed68ZgMw/ahQw32kH0UNAy8te/jKrtcH9MJIwnABB6l8JR5ATNe888xZIJNMmnofXGW/4Vb+4yp4BACfyhvEK1x6wxXWsLdoDr5++xqDbdrttTSwAYwvwhqGKZ5ZaHYAqvNgy7kQ5iipzcY437R02RT3yxDsj64pBnaLDHSMl2XyvMMctAjA+biAFEIczATCL7GpUNuK5keoimdpkDIoSxV7iKlu2BDyfQw4UKD6//c1vDWSuvNLKlvOid1XOkIzynrY30ab6cfalpuUgkr2InIA3rPuG4qWLvDQZ16IQ8idgGVDCPAGw8z9zg1yLhx8uc2V23W3XlBPEfIFOxZo+/PDDbT2Ldqg12gMsnaIoLz9z5O677rbcChSj5GihjwHOqFkBjMj5QA0KME7EAKBN9ICoCdEQEu1R3mLeYJQf99Xj7DMAClFDnsd8J5+E76G8aO0dHbX35l1eudQrk9ok0SYovQAnwBn9AMAkkoDDBPDMvc4880zLpyMPce211y44Q6CGAXoBBQCqj3z0Iz0iAGn8a1FK+oM9/re3/NYcBOQ71vfzyvoJ8yACHu1VFCiFonrQwQel/cc+cynjnkhhANqKcDGWiAMo8pYzNSQGozMXZbLDPneY1bth32K/6JkTTefJoDbU8Pop1QNDgDKlhmM2G+M1z9Jd+nj6K3xjGYT9mjAIQIlG5oD3Z4PE4OKwYVMHrJjB5KpESRnHaUB18FJ5jYY2YzBgJEoFJRkvmT6Q4SpDl80zKfYETjoG2AvneaF5weDSs5ka1WF0ZCIs3rEPlWDNho1XfLN3bFYmfKOC4oeRPMR6hxxAEYCJakLyQFEpGiUZaEH0YeXgqIPM2C8N4Cdd0s873e9AyT0bZSivsAwAYfww2OhnpF7heH9wxw8a1YX+0ZwQtcVyPZyHL6NG+RkV0OiF3HqM2ZohZwZwqGacBcz1xPC6URUiWRo7gWXzII6NFhQFxLiIeTV1I9SiTfIW14C22qU/k7JXLeFVBrEZPCpm5+2XR5XPiGCRg2IVsP0Ho4woTMopGB2xSCg0HvUt81nrh3XH50RUVF+EfwOeoNWl94nR0lp+RGmZt2xY3tf0G8+wtnifds6naov2ZaSaSWD+yle/YgngEiVIkQ2pqhWFGYxSM1KbtN6tX5x6p/kq7zRGIhE/jH/ey3IC+q3Fpi7qsg/Vr6lFu0mgft7cz7OxVKQMIx0lNhQZmRM2N0KUDLni927/XtvbAaTk1kDRXGqppUwSmSgIlFibS666VxFNyOwN9J1FkrxmSMqZGhm1SCdR0Xdt9y6bi1CdAIF7fmTP4obrbyiLDS6zdErW5z7MQwATtCJJ9u6xxx5mXHMWff3rXzeQFvddgATgGpopOWCMK+cAdEtyY7gnNUvIeeQsY55j3APUt9tuO1PYgtIL9QvwRA4MfXTd9ddZhJb9bp111kngoOf8DuMc9yLOqs9+5rNGm077XN05mTmf07W+7zIXf/KTnxhQipLvuq4nglJbm1Bvmb8IJqT9q3YOyGnGnFa0FglnHACon+l7jbmiXe2MfnbO8PMp0QNDgDIlhmGSGlEHKP1uOysRFBkFTwf4CQaHGUTuxcerBWcYDrlthkHhSPKQPepbfehlGJZQZdgE8YpxuMrLXe82GWdSQ+JzU+rx5GeejecODjTGGyo3eK1Fvahsqh0pWNFIlPcY7/mPfvQjuz+eQCVXyxjPGWypf1xlShEeJbGSm7HO2uuY3n+idIlXnElqTn2Ti5D1mxNt87GLd1fJ/J67YEacR6+gAWBs4Jnk8MTbiREi77883eJPi1IkMFDxLNYMz8Zma/3UDefM3KsbBpX8hJw3P8j6YqRgmEQaT2qT91sEKLG9MlTi9SniqDEMns508PtnilhhUJlKWE3JzGhg5Fp4JMoiO9PGUlRKIC95PN3opL1Jac3FL7gGahoGvuh9ApelZdIg1NAAUkRn4Z2Q3sVrboIJyEkPGkGp73v+7whsaR/GNQXs2LOIJOG5J7JENBVDFHCBUf+mN7/JCtRi7DGPSdTGOwzVD+ACrYi5e9OvbrIoEzQ7aGMY29BkSMjXO3R2KvRsbJmiq/VrGkCh1hMeddYbQAlHDJGG39/1+wQGtKdCidNYAmCofk6UA+lknCQY/t/4xjeK16702uI7Z3zHcsBQkVKuTZNBWqHJOtjHScS+RvRmq623suifQDmvR/SVfmcfVbV59hH6mcgeURxoUdDAWHdQPGmXcln4LkY2QiaADX4AYcj+Qg9jHEXxIv+QKA25lDfeeKM53Rg/QNqjf33UJIgVwSR3iTYDPmmLqtGTewQwOOGEEyySovVm4FVhi9req3XP+cYlB37qQAN92YigxryB3ZCimOPjtr9CU4XVoLM41aDKAF47O90pcM/d9xhgI0pkZ3guOSsId1iezFNP2XyAPgutUFHJeFZVpixtGFK8+ll+z5nPhwDlOTNUHRoqgNJk7HW4RWtCZ+6Aa7rnIOAn58nz37HRA0ygt+DxYnMvbRV/ycA/rkRAMp4/fUVhbQ4MfqeCWHizkvFW95Z7leVk2HryIUYWvGQ2XRJnX7JwmTgs71/03neqBO39KVDEfeRVMirJo48V++yzj3nw6BtVHq5TyKyP5H12g5572cE1UpgHHHoG8pFKlqwYrsEgTPSaiuXbWxW+Al70fRl2g8693Pi5IleMMFhfeyFLy6/wPA6oSFAl6COMuXPOPsfG2fKAxkYT972Sz9QEsGpzuRIp8c8qACSzTvp9ngzwAA7NCCzGrXo1NBFFJHq6MgIqHfAuQWvX5sBkvEmfyIRArtqINxNq1yabblL+yqk/yc6p5XGJEqk+ILLAXExAwSWKWUsYfig+6b4975rbVxoASgRniCpgPNYTuSv3z+2bTfSnzPyUahIRSfIuoBLhVV/hNStYHQqoTZIOJ1cIQ5c2YrRiqFKg9dc3/drACfQ4cpTIL2K+knPwghe+oPjDQ38wb/xpp59W1prxCuFp7XZZZ4Pu4/U17PsJ+8jV/3u1te/II4407/+KK66Y6m/U80kk8MCfgFAopUQNuA/0HQx81JqgPlF3g6iH5k5FHro2B6TCR18yt3504Y/MU4+hz1wlt4S5xj7Hj+RqLf9ldMT2DIQGLr/scgOR7BFQil4034ssB8QcUTOeKh1YRan0B4AC4BDZIL+ECBEJ4MxhFTblmTyfKBH3ffP6b7acK8b5/vvuN7BBhJ0cExxOUL8AN6rPYk6zkdHilltusRwzBD8ic8CGRdHSsHfpd+bg87F7/InHi/nmna/MLXHHn4BtkwiFfq9+lRoc+Xok0itXsq6aFveyeCbQz1zLuFfma1hjSb3RKdU8c7999zNnIsnyPWd8bs8eApRZ2QWm5HeGAGVKDsssNqqJ7tCHBhE3kSYeaePvB2lq02HfYNDxazxcJDcSlmdjXGWVVQyovPi/vCKtf7cnzNxEX3DPNBsdGz/fW2rppSY8dXWPlN+fw006//yKQwqpSZSe4LYTkudzwAT3lvKYRVqml8nGTd6uJlAYD2VRmzhcMFR5PkYMHjx5ByMlqQIq9M7OZ8fIwSNFLgBJzOL0phyKMpyQkp+zxk9L//YcUG3zzyzRzCSqe7jDvwWydECLs5wAmIMWKBH8DqMUI5A5hHcVzy1GCsnMqfhhTommT7QrUiDqnvTKmsq9Yy5KE8CODn3ad/gRhxf77bdfY2JpPRqQog8tHsqsgVB732TgC+AC7GbMLDB2oJ2pMnV9jks1SlEpM4lq81/yuRZJIaLhIAVq0Id2/9BEkUgBbRnJdYMkR1UJ00nPJjl7iy23sPVpdKE45waZy96OumHIe+h3eJeJ+GJg2/PmmJ7mGWtaUSYz/P5T1uiRkpMiDtprIoBW4jnedUAQIhFSQKtEvhrmW9ZwrIOPfvu5InaeC4ZYBfU/KGaopPRUt0l5WKFoJePBGtzro3tZQUOrsD5zRoEyGAY/OUv1tSNqY8V5lGzvMnqHkc+8BAgShUKhC4MfoxiJXJLYtU8a5e+pJ01og+gk1d8BBuylAA/aoP2etuC4Mjl2z//D0UTUA6AIzZGcI2SDyZUAaNAP3JM8FUQkKFL5vh3eZxLUnGdG/aP+UQAYBvKL8UQzgw5GpALnHIn0fG75WnOU9Zwsx65JhMH7RvRVnsP7MC/JZ9Perv5sBCiqNE9+pSvSMWfJy6FoJ8BPe66BnYbIsTnR5pheEEGhr5DCNrU5F3WoTzkBfSlrIoBC0eDjjjvOBAJi3ZxsRGgIUPqt4ufM50OA8pwZqg4NHZTiVT/Iunha1YymQz1+XjcC2ryRGe+ljAvbyGeOWwIiXjaSfUmMJkl3zTXWLA8OTy6tJFI2GDOKTpBEjDIK9KaKuk/9Hf3+Mrg41KBqQLvAIyr1KB043EtGdDQWe6IzfQx3GTyJquKJ/Lwj9ACSiqGBKBdAtT6i6pYknGVsUqyLcD+6/URPuLflnnitBiXQ8yeHJIexGVD1nxajztodvej9KFM5Y7Fhusc8jDQ/fN7KoxevScnxzmUH3OG5hipDDQTobWaE9Cuml2lPJXG7LfoS5lOd2pXrKy6PRj6SyRTNxLg1ykturXhkrIe+lTNA2xwFcVyVWxWEB7gdXn2oHiQHV9rv31WES8azrRsXFDCDRvktoc/0nfO+d16x6SablpGOEAHUHhBBuHVrC0BRIUXaiDMBCWl+ehJ0+wGU3D6pMa3NXcYNxwdGONFeKZaJUhllle22bpgmwYso2OD1RKJIhSUlj40ZTYw5SzJ3FH5opK61Udrq+36c6/qsNhcAANC5UFUCiJHHwbtY5Nilo5XnFsG7xh46F/smst98j+gSeWRE5SyvI9B4zaCu170QQPG9BootIInIKbksREsBcdDNPrzHhy3xXSCSHA8oYHzOnMD4RW4cmhn7Os+TQ0jCA6oXxftpT0GVCiCCkhrnyIqvXdGAO/dQtXeegWoYSmFveOMbrA1nn3O29RHg6b777ysO2P+AiTPM9yEANWcLe3tcC9rHI80rDVcYR72roh7MEeiTRGOTxG8Y27SWwtjLqcCfdk6MlPLh7KFnnXWWjRXvrXVaV9dUW82BMW2a7btQlK10wNhYHqB4sdoY8UJ57Z1bvNMAG2MrpbjK/uvttjaPdfWENhwyw19PmR4YApQpMxST0JC6wdvHA5xNMJ2VtZ07/HKHfjwIa4ZQ9u1rYWvxnq0q7bnnWhImVAm8ViQAckDIY2kbtCvj5O7NAcFmiToYxRNTOJtvKZHWjTvboEnALArzwnOY4T3m9611FdoMm9ioAftcakC8K4ck8qYSEFCirYCRogscHqlQ33hReq1n9afJQFbF8BwNJ2co54y8QdvUdY6HNhGdoC8AeBRCW2jBkkeejKKmNtTndD+Qrnfu4+XPGQfytPMZ85Tk67qXvBK1qbe57ZkDzje7dfDKCmykOdQFYDY809bWjJlJHnqnnXYqTv7ayea11nrXOhN4Vt9IBjlGg0TbURul0AY9BOlnKeCJliaFIq2Tyr8dIBnvPbSxXp9FewP3FOXq5l/fXNYrmbP0eLcm9XaZ87536l4YiXjEP3vYZ8t17cUhBVZMPMPzgSoKdjgi2tZdBCJBiEOGLu+BqiDg5JBDDzHAzDsrV6TpTNH+qrw5CqzSflS9ZIBX+ql+VoT5Q2RirjnnSnsy73n22WfbnobzCOBD/gqOLKInREToI0A1lDJTXJt33uIzn/lMok3RBo19NO71PiSqkw9EBADlLoxlHDyMMZEUq+nCHHEVP1syDsQp1kh0hfmH7PgRRxxhERiM7RtuuMFUy1Dx0txhX//Wt75lSnACB9yP91OxQ6tPNb2MwvAT52dSwPPP5Mj5/ve+b4p6BtY8X8fWiQNKA2P12j1yLoU8McZQhSxRAkxUQ6+Norke1S5NTnyuuVLiuwF3j+indePfj/OAeY44AflX9HOskdNIa5yV/a3LGhxe84z3wBCgPONd/jQ+sA2g9KPRzK6x2Gas9QMwfSIJ9R7jIOF/Eu4I5+M1wyOGZwYpXhWY6/G6uaFlYeonnjBVEKgzHAx4lWKdgAhwqD/ws5/+zDyiHEr8KDzdqlySMeSzoz/AhpqiKjNmmjeLdqKpT74Fh1z5iiXtQV5ZgRakXvEsLrPsMvkExa5Ts59BmosmTLbBrLa2eYaDYV3xtDt9TcYrcp4AzmyBuNgng85xPb8fQMmMv+Y4Xsujv3h0sffee1e9yPWxyoHCpnU1wHyLBhBzSnlPRCSQirWffvOhfk1ouwwlS+YtiuKQgw+xpHKSkinAiTKbeP0kDWMYs96JBFIrArUsvPnI7i6x+BImGYscMtQaDCLmOjVtWCPsD4qwiiYigywBGndEsK4lASwAkrzn5Bl4REgiDTICLXpajBcUWcWQFQ1uMgCKolUyUslrOPmkky1yYEYqUUIfcxMgkKT1jHK/jIIGjc6poEioaJUKeSI8gUMII52cO+2DMqxloPdsI8oxIg8k1NkALCjnhKgDyejJqZQBKAJi5PVQs4l5AnjnHECOF8CBrDsAhPbNM+88xWqrrmbJ7KxxgQuqppPPAagSeJOMcwSb/B3hE+5NkUlkpBEzIHme9yDCDLCRJLEihb4Jp2646+67it123c3OGtQYqYNEDiHjyZ/McaiN7D+AKKSjyX+RzLf29BjdTnl34Uyz6KTnl+hPjZFyVxijOJ/llJHSpCKcimjqnup71h7J/GIhMCegx/F7coeICgGCaJ9yzOrRQ1GdLUqFtLs7BLUfK/LKPQD61KiB3k2b9L8iiVl68Czsb12PvuF1z2wPDAHKM9vfT+/TmgBK04LNGTCTtbgHoRTMgiGlCIEqGBNJOPqoo80gIFmTza1SmCxs5GyuJB1y+HDIyXMW6THymvI11E+23GpLy3shsZFNUd7jRi9ObqRn4T1zt1HlcPH2uQZaCSCNBHpR0ZKBMnOmSV9SwZwEUIXIZ3cyJi9cjc6V5QW3PWx25ly/KEYuUkelbq8BQ1+Q6CoPbNbg7rJ+msBoDqzFvmi5t2iCSIRCETGPqRfC6wEF/Z7T5ZktYyTjgTYpB4WcgWx/5e7TEkHR5Tzj0cceLZ54/Ili4ZcsbDx9aJhUIScpFwCCNxoOP4YQieUkQt99z91GO1EewV8f/Wvx5z/92fqLNctaxxnBtURaoROx9lnDGMZrr7O2UXNkfCHpfMmll5iXHpCDB56o7W233mYGEgYqhjpODv7Ho0+eAHsSxfW4lroryMTiwYd/38S377wGFcFyqo0kjAFsUKNevfyrize/6c1pPJTjI6+79jg5LSrPjWBAH/jzeA57LLkZGP+oj5HkrCreMnxtT/IE8RxAkWPF5rSDIBSryOHDoEWliqgE+67RTfkJc4bvydFCvgntUYV2+p9EdJwvABH+RJr2/PPPN8cNqlyMPZ54xkQ5P8pJiSIbjCdqUYA/cnzuufceyy+xPIpprhoYcqYEBBQRsHbXzj7aS0FUlMvYawAo7MVch+rju9/1bsvHQU2Sul+IKzCfRI1SPkwCgO5gSXkf3k8pEiIqsINlxp57AMhE6RVtkDlrVexdbp/mS963HilkXgOyjv3ysTbXf/nLXxpAFIDge1xDvg8OAsYX0QTGkVovrE+oqowvUSTyAikhAOBJYg9EcZyxgOjM+3d4vxWY1HgLNIt6lwX+s3OedF6QwwufiR4YApRnopefqWfkDODc4VPfRGfTeOl5vXrOQc54mxWva3g/DgbJ/nIAwIOmENfmm29unlXoX6hU5RLT2QCJvPBDFXlJqGLQsFlzX+prcBC/aP6yGnGifYWiZTGE3WmIJwGg6JCSPKbqD+hgwTBD7Qfvs7zFZ515lh3MJG9Cf6gXMezU9sxFiWJUH8suY9vvoYMcMk1zPD4jc41oMCTNf/W4r5rXsm4YtTVTtJXsd5roYPUbNhnuJMLOnGlGCtEK5rIl9Iua90z2ub+LAClGOJQV8g8q794WCW14z0RZwcPvst0qmKn+hQLz8X0/butSkQCTix4rJY5zlEyzb6GQeD9yT3JnMJL4ueuuu0wSGJCDF5/8NjjyogdhoJJkjcEKDRCKCtfTB+QtAAjw7hKt4XsYswAX5IQpuIchRxFNUU6zkqo1I7x1SQRxD9qAcQrQQu3qzLPOLH7x818YpWmDt2xQ/OTHPzExEeXI8e6mUChp1y5ry/dwjH9orRjU9Ddgy8D9tGnJsZPEohoK3ZqjxJX2KuqLPjYoetF+lMnkdc/m63myPYYv92SvBwBSvPB9732f5Wvs8P4dbJ6grEXOBQYz0RSkftnb6bv/+8f/2XhSr4o5QQQOqhURHSLkyPryftRkMWGCkaKsYeV7iEUgwn6itjaNsdS0uI7nXnLJJXZv0RE/sudHzMEEdRjaG3NU81tAlHsQsWF/Z+xf8tKXWBtMgCXkdFX2JBdzUWQGwAZNSvMH4EmuFJEh+p9+4O+cKUQbiVQx/6n8Tm0pokXk3PAdQAmAlegdawlwRW4PIJ9aVJ/Y7xOWJ8o7Wg2iOec0sM+z+TuULc7pE086sfjCkV9IojJ21vr83nPPPc0hSGRMQESOSa5rBP1d5ne/82f4+ZTogSFAmRLDMEmN6EqVmgVDorGFLd637Hfqnt5+9BfdJGw6MTIgKhOX8fuHH3m4OOoLR1nlYiIp6fDw8LC8clTexqOE90ZeGTa/xx5/rLj4oottU+UQ4XNFY1SUSxtoog112RAns889aV+yl/LisYnD7eYg4lDGSKFOAUXAVNxxoIhPpu97qCFxPHNjq3t0nZu5Z87q8sjQRNKtMPhcIIADGaOSfsrSvJ7OOZ6bOwIEbnz//Bc/NwMYIylG+RI4yEWRBu3vFmNZXm/RKjBQMOipOt85WtYEUJB65T8HE7aOx/137glGGAM+vp4vwy4ZMyNlQb9YST3SbWTUSEQBo5M1g6oQRtjyKyxvBpjux3f1LFG49JnWfsXrrOKbvjjYWwAPJF2LZy/Vpp6p3GXvsIeX1E3b+0ZGzUjEe40iUloy7HGjI8UjDz9S3PTrmywCtPrqqxs9hkjUwi9e2Gig0bCrAIFatJF3x+B84MEHimWWXiaJC6hyuICHAX3qy6iieMN6laFeeZfRUas9cvzxxxd77bWXedxFZYt7jUUBZpR1VoiUo7i1++67m/FKoj31VHBQQQ084fgTLILFu6OuSLSL9yTfEK8/fzcVv5eXtWf4O04d5oApMT75ZPHf+/x38YWjvjBRvNb7xiLrAihOp7VcnwaJ+gQeiEw4vS3Ob+4H4Pr5z35uUQQcZ0T5cCYxTvyONrFHoZq18korG2iAToXQiVQuOe8AHGa4OzWKPBv2NcD0CsuvYJEg6rqwxwFAkFaGEqm5TSSOOUsUiog7dDP2HIDFjjvtaO/NM96ywVss0X/nnXa2XJmTTz7Z1MagrxHJolglvwP8A+qJdqL0xmcUvwT4A2iIarH+UMHUPiKBGfoU8MM8B7QpqT4m5Esef5bX1KyeK8PvPWM9MAQoz1hXPwMP6mKU9Lum64EZDc+Mxzwm4VWMmEEASgNtJSXyhXyLmAx+5x132qbHZozcJxt1/OGAYjPFgMcTZVGIadOskNZKK61koWf4yzFZT3+vh9l7IjS5YZ7kPk8bswxn/1MRDWql8C54czEiyZ0xkAUNA/WUsbwkZOMMbYqI5MbHjTWBvso9JyGC1HkV5SIYob3JCHLjD+8kIE4yr12M/8ocbzLw4xjlGp+LLvp1muco72CMYBxY5XBvc7xdYzSryzP7dWqQqeZS0b0qYG5W53gYp7TeQpSS9yK5F5EAGWx48Y0GEiNK/g6iivBPUYKsu7yOUVLLwrP7nydtLbD2k7iGe2/5twpJykudknp9Q4v1HzSfBOZUp4ik/0puQr++bvpc3ntP1r/+uustEZx1ZsDVoyOak3omfUB+DpXrEYXAsE95MYHT36QMp0J/Uvljv0tKiWEuJGW0zDyQQ0kAy2hn5BF6ojdthor1pWO+VBx55JGmqhgdT0bvAlSOj9ueDn1r7bXXLr7zne/YdRjhF118kdWIgV5EvhHUIYplQu+iYCYGObkdqJ+pEGZKzp4+rUwUd1EA2gkwo/aMqZKhnObqWpUoiUd0JEBSEUyJ56OfU/yKwo3knJBvozwm/Um/ADgp4viNU75hZ5FyZABigK13bP4OG0uADONPFBO1L/YHgA4RIN4bOhvOtf/++H9bdIQ8GvLYcFgRdUKcgHZTVBTQADUTI0eVAAAgAElEQVQYYMHzmSdELD/1yU9ZVA4qJxFBqHH0E/0OmGEuEZGBlsbzyaMB1PBs2kcBT0AnkRfuT64Q0SnaB0gBDOFMQ0a9cqZ533EdkX8ACj+iECagK1GW+poZ1IaZ1TU5/N7T3gNDgPK0d/Ez+IA2IyF+1mD4J6PMDaCs0VN/nfoz2zaHAY2YFK5uMixrbdFByKb+wP0PmG46GyaRFIqe4RmTYhObLIfdYosvZgfYpZdcatKQbPApGa+eW9Fk7OX6tm5EtkWK/LNk8NYK3VUeO0h/F4V55jjMJRNpic4zZ0x4O2vgozLmtQKAkzqTc3OhCzWsART1GO0tczzRgtz4YF5AseCHQ1PqUFoPPdSNXNSoZpA09lVtfcjDmgBdUFHiHrTt2C8dax7NrAHUNii5yEpuXnZou5LAMfAxLkg8po5OMiSbgFbX38f38HbjeZU6Eh/HaGinxHzds9YG80qPjFoeCvkq675+XTMEAT6T8SNaGXQYPOHI2FZ+2vZfe1EvwFcmkyVHCaAJw/moo44yo02goB99TFRGKUxddullRmkiiR+paKO4zpiRwHk0nDFMoUclABblfts6K/S5QFvPHPd3BUSRi4EcMAY3AEqgi76E4kiSOpQs/qQuBtEA6osA3qHg/erGXxX777+/tYh8rXVev45FHxAReO/73ls8b67npQKS2t9tKVC4EFCK08YBF3slTp7nzf28sqhg2I+tH7KZ2RM5Mz1rWudpMW75VeTbkKivfLIUwR8va1zhXIKifM6556R6QORgALpwthlQn/GUyRPjgEPgZY/d9zCKGrkfRIJx0DG2RIwAJ4jHfOD9H7ACokQj3/KWt5jiGflWRDkAJLt/aPfimGOOse9uv/32VhyZ55Gfx7OtgOSMGZZztfVWW1tUBPrXV79S1i4CYEJ3pKgs7eeHtjKegB71O7VYcBBCjzz4kIMTCFOBS77D/OQ9Lrv8MhPCaIz8587VYR2UydjGpsQ9hgBlSgzDJDWiXgdlEM93/TBvMrrrTR3EYB6U5jSgx11J8fypMPyll15qmyWUp70/trd5lfg59JBDTZ4XqUcSGBdddFH7zDzUs0qZafGGt9Vr6PlsEJDXdK17vTkY+MFIkhRoAii57w7Y5wPP3H7ApG5A93vALMzx6GVmrDl0mS8AWjj9AAEVCatzuq05swpQBuhvUVoYs7t+f5dRMep1Blq7JjMXKwC4Nsez7xn2BCVBcx1J5/DNMWKsO5yK1dq+OgjHW90A2uUhVaFSkpZJLu6Rge5XXyeOVegs7Q2q0G1G+vRAn+s359o+Zz7hABgbK664/ArLhVBBu/S1Po4aUdikQigK59//7+9GP8W4xFi0on0DGsyKYpC3hxEIdRBv96qrrmqCAYqwsiYokEsdD4x9yT7zbtDVWg3GfmeEf57WodNzb7rpJkuaRxIadSgMa4oCYoiTSI9AAnQj6E1QveiHPT68R3HRhReZ7C05Dxjy7OVcRzFGHFXkDPFuSbGrvoZDewyojY0Wv7n5N6l6u9HXxsba+7rhntorBNKI1JLrgdMoUe28zlC59Y1bYjj5FyT7G1gcn1kcecSRlqMC7Zh1cOIJJ9oaRMAFpxqgA2oYuWGAkfe///1WI4w/zzjjDGMLADKIlgDkoL1dc+01pkpGpB1QR/SK/oOexdkIJQuaFo6Czd6xWZlD4pFI5jX9DIBjP+A6wDPzY9555jWVPa5n3jCuUO74edvb32YUMdFrUx6nR03Zj2nPpz71KXOEQGNMuVO5dTcEKLOzW0357w4BypQfou4NHJ/h8rK5g3kWIijpyW3e/3rzBjGugwHU+pZNnuC60YHHxgsOxjoAbKokULIJc6jhASIkzSFBoh8haA4QeaibPGB9R2KyAUq/iFODAWYHXUgOpi+U7IkSTaTBNL6TqEl9XzpzQdt3ZxX4BiOiYhzNAkCx/vHChkYTmjZmFB8OeGgOzAOpH2UTMWcFoLSti9IyKX9q94aSQsI2xolUvLJDEtdoAziJHuz6s1LkLDuc5b4iYwLjllyvJZdY0q4WZTBSL3tuk9tDGiIJEUgBjEiSx5NfKbDo/dXW7pyj2zzmvjaQDyfnjGTdgX8a5rjAD15wjDK8yRiDjdXrMw9WJFhjpLovUHPwZvO56DZGPeriVKi1lz5QVASvPlQdqw3y2c8k0YFvf+vbKencBET+8+TEe3R5Zq5TYzvCGLI/MR5ESHhP9mqoUKg94TTA28++jccfehFtxXDGSAfUAGYwsK1gpEc8eMeHHnrI6GOoNfYA3NC+mKckIEMOBO2IZ4N9pd+71/Y4qXCZZO94mexuBSHDdXFPI1pK7sVRRx9lAEDy0ACtY754jO3ll152qQE3KFA4n5jDRD5IXkdmmVwjcnOgtgFCmYfke5D7IVogr6I8okTd8/EhksMcg05mAgH+I5EOSdlrbvJ7IjhE2xb6r4VKAZtp02zMLOdnrjltXl111VUFcuHMW57B7yV2wyN4t4/t/TEDlft9Yj97vqi3ffc9XTCMoAy8nU3VLwwBylQdmVlplyIo/Ty1/SgGs/JsfefpACgd25PyRFz/X8YI3H0OO3iwhLDxxKGDD4fWuOwzZ5YHb6jsHKs3tx1KrTS4ujHeBXB0fNd0WX0sw7/NWPJ3wsuFN4qDeokll2j2gA76/CYjxB6c+bANKDeBjWhIRKWgfoCwyZhw7rgMXiseNzJSUAATHjcSt6pmbfSPWNwuvlfOSO1nvHTsXzOiPfEbzj2UnhShyPVTH4BSmS9NILGh7WqH5KsxDPFsL7jAgtViqE2OhK5gNzxfxjOgiMgWlJ5Ezem6fzXMP0UkGGvyzajnkupvdByfbJTVHQM4AG781Y0WgUAhTGuwJy+rZT+QJ1/OkpNOOql4+2ZvN9lkUzLzvIlW+eKGeaLEf+V1qF8lGUzkB2MW6utBBx9U5voEICS6aKPBOEAfmkqVFxy0yFExYgY8uQoYu+RE4ElnrMjJYA+jSO/cc89tfwe8speTX0Gyu4oUyoAG9EAdO/2M06vy6rU5pL1SIIK5TlQGCWCbG+74ao00try35vOfHvmTRa6Qa7ZIVJ3OO17K/AKMyB+EnobSGPkznGOARsANjjXayjjRN4Bg/m3vr4gmf7rCF8/XGKK6xb8RCTBBCM9rSrllXkNH76o5FmurECkxGeSxafZc7geI5N7bbrut0SUlSmHjSluKcYuMwVqgP1UDJVIKuebggw62iDHRH6lVttLq6vtZP2dQ1/k5vO5Z74EhQHnWh2ASG4A9GhZnigR4ReRGo7apCYNETiYboOSMnT6RFDZJ6dUbz9w3bKQd8ebgXUKD/sULv7j43GGfS1rzbJbyWqYDo25UtYGLuiGQM6C69GWXa+pj1QRQ3DiPdBEKhkFdgBOckq11vzajddANv81QzQGXtrFum5ux7fW+azFiZfxJTUgHOtEKeNUklvI7Jcg+bQClpc8lo80hfuCnDrTE4JTAH94t0mRkCPfdUbyvesB1wxyPSan0GTLDcNtR7rFpBmjsssf0A6Dhc+at6kBc9YurrBaCgcXRWo2MrusygFWMHry2UDsxfqF4Wd+15X7VO7VhjsvhwVyCWsPPTjvvVM1b6AOwokoZ38dwhK9PFE35KQn0NOVD5NaZ+mCkMAqjclK098lAxeAl7wOqFZEJqHx4yFVYL+Ud5SZaF6dBbSyk4sbc4hnX33B9ccrXTzGZYAAIdCM88eQ3EF1ZfInFTWkKeVoSx0my5h7a05IgQlEUSKyjDLb0Mku3OmVkRKuaugqHQlFSREUiDTGikF1rmfFlXgDGyHkiLxDRB5xiMR9Ga4m2UNcLcEUE6IzvnGEgncgDkZFXLfcqUz1Lbda8Fb3QJaUVmdAeESNgKM1By1LuUayPIjEISSnHmimKkgq08T1F42gP1DRquvCjYqHcR6D6vHPPM5qa+lKRI5OhnlnuI/t/Yn/Lf9nnv/dJ4gWdclDU74OeV303zOEFz1YPDAHKs9XzT8dzHaAocqANr4cG0MUD2c+Y6Gc4zo53OYT+K0aDOOcZQyJ6itjspMoiT5o+J0kQHXo8PXCWOeDwzJEczQ+JkYn+4Dz51gNZ/ZAz+gaJoMxmfydjs06hcMlUDgQOLML//B1lHw6otPGrz1WFXoanDKBBNv1BAEqTd72P4RnfN2cgV5TeQtQleubjoShvITztXXfbtZjnhfOUqjEoHVE8jH6p98VkzXHlY/hcMiM349U0Q0OFGv1aRX9y4CQZMC4/m6hT7mFVFCAl6WIgeIX06JmXPCqfYbhhvKKOtN27tktF9+r3iPfJ0bD0uxSdcYPawKJTsJQMjFMBSdJ6AbxGqk1ck3GfClK99C8ce9YDyeKMb1/Ds3avEtVUN0L63HJHxkZNxhgvPPK2RD/6tje0W0X3+JNaHhiz5J0YqFZSt+Zfv8hsrY2pSKmEB8J+G/OCGAv6h4gFikxEKHSmdMpBiXuKEv49Zybuy3ofEtPJkSCnAiobwAODliKbF198sQkOMP9IMj/ggAMsb4bPNJekuhbPDIQQkEiWRHfFARXGLwF9bzPjCDUMhayXvfxltneKytj47vV5F+4lAA8g5n/OHkXtcxjz7rvutlwR2k30lJwMQCp1QYhgIh2tqIgAlGoKWUTDIydqq6JjmlfksEABI59He2LcXyyiNFImuQs4aF/iNbU/SHaZf5ODcvlllxvlLBUyHh1JCl1QuqChfevb35pYNKGPiAZtvPHGNv6of622+mpWHLPimOhnNzHXBzmr+t1v+Pmz2gNDgPKsdv/kPtxyUHxDkMEiT3D2SU0LOXfgZbz7OcOj9Y10jwiQ4n0H2VjqRnDTIR3oPLYBjxQWRTnuq8eZHCUbIYYKIAVlIrzD8JxXWXUVexXj2LpxGmVVc2F0JZ9XqBxNXvKcsRN/1w/w1DoaQ688b8taCPKGRloQHsgLzr/AvHCIByBTybsqjB6Lj+mAswOqi3He9T1zQCw37g3jmQxyPzxFC0nYASMa7zBUh6JMMJU0tN5F/WQFKyl86B4+3hM6BcpveNUTtUPFw7rKM9fnuVl1PmAd57hAMm34+te+bkX3MBCZpySoyigBWDN/+Tf8e6gR5Ic8+tdH7WBfdtllbb7/45//sDoPcPfhlpN3wI9JcHt7ZcRYvtJ4kWrCROONuf3Inx6xYoBbbrVlAnCiyNg8pIDctGlmSKlqd6SSyIEiw5R3lfSsAWmn3EltDSN0r733Kg0lB1tZsJLbVzL9rflAv+DVXmDBBSYKYHaNnDaMo0ChAOaFP7qw2HiTjfPbYsMcN5DjNXDoN6pwE0WgVoeoRin654Z/9gEt+3iMnrXRlhgLpGaZR9B2zDAdn8g76hGMyIB2RWii0SyPvSI5gAFobNCEyBOkjgzPgoJH1ASAx7uj6oRqFNLp5FUwv1SfyjfAtNbYj1H8Ym5BCaOtTbVaImCSbDCJ+PwQuUjS7L5WskCnKQJJ3pPTxACbRIMoACwKVMWglmjH+EyTTUYGn+voHxLhyccBUONYE0VVoD6tjZb9RucCTjoULInGiLqlOSHHja1Zr7sjoGNr1yOmBsSd3sUjoX3Sv4A6rqf/EzXOgSnUNRL7zS4JjkTmw/9e9b8WgWEOWC6R08Jky/Sd48MIyuQalFPgbkOAMgUGYdKagG0gb/GgURI1os3QrG3AyXOd+27upepgpL6hdzTe7NYDABQBDQ4qVeYFnCDRSOh8vhfNZwmgbNQciNCgOJQw4jEM4QIL3MgzBB+Y5D2S+MyziBKLPNNRn72r4a7+aoqk5IBc7d6mJe8VniWbaV4vdPzHxoqTTjzJDvv5F5jf8i1Q6OGw41oZiMn48D6OtR6SARD7vw6q2iZzk/E3AECRMc17GQUo1jBwMCpqAWOKAaMDnO8w/hJFEJg3I9qpNBy4jC30H4wyFQjjcwwLxrqzmlYG1Hf17qmGB15H+PXkT+GhhOYDhx1DBy76mmutWVx37XUGQkishXZFojHeSPoHw5aEbd6HQx9Fpp/99GfF/fffb/MCOtuVV1xplC2oPe/Z/j3F8q9e3gqwAdR43x122MG8muSBEHWjDch2n3P2OZYvwA+1EJDzhpKC+ARVvqndQII/0rG0Ay8wuVAo6vFvKpSjBIQnlz5HPpfPyZOCf47MKBQjvMY4EhLFrWmtdAQofB0KFm03gLJACVB66GNN89wspvxEF/jiXnj64duTNJy85W33DO+FEAHjy1gSxYAWowhBfHKsSdLToqa9p/Z7ecgr+6qDclGAcN6sv8H65Rbg9UKSQyPuxQ0RUc1nRZhStMMjdki8UxvkfTu8r3jHZu8wQDr/i+a3Ocv+SzvoCxLI2bOgEaG6mLzr9fHwNiG7S84h856fxoKZ3nmi1/GOKjIIvVAAXPU60lxpi155m5RIzneoBcJaxElUkQ0PUSw5mGx/euqppJpGPxDhZe2oJlKks1nUksiraJC1eRrPAsaTBHz2D9kMKcLqk9v2yjmmp2huFBLQ2U9/WL9On2Y5QSThUxTS2jI+kdupuQndGpZCdAqxT7PP4IhAwYsCmSlx3gGb6tC0HS/ps0HsiE43HF70bPXAEKA8Wz3/dDx35oQqhw6P1qS+LhGUJoO5biR0BRv1wyxnbPTrm/rB23ZI+CadNlffxCmkhmcQGgFeHqnspMjB2KhVZEavHXlPEi05sPDEveIVr0h0i4qxGqI12ShKl/6Oh0pLVKhOF0mJiE7/kIedjR6aAxxskxl2ipDkQokYcfBj2ApopZwc8YJlkMSx6jrecSwnAaDQblUMFxCRh9bA1eho8a9//8uKjCGNSf0D3p/xJZkWLzQGvRXjnGeeYo011zCDXd7I1674WjPeoTFBMyHKBMVj9dVWLz3Y7uG3ytFNOQu5OT7ooekHM1KpVNrG6JdRJ0NC3kvjjCupfmQkKZBVjDe/XzQwo9qRoksycOhTGRgyzgT0ADKoJ5GoKy+nKkDr30YHAzBPn5boJpLfTd5YV5KiTZGvniIrgNCnZljCNLQRjPEYQah7nrt4880w8igPAJ35v9FbNypn6SD7SsN4yqDEAULuAEZ38nbX10LDPmcgpxi3/jN624v/q6Sd4oUfLZOgZeBp3mZv1QWg5Na0v5vmGX9+8AMftJojiripDZES1gTaUgRFxTVJwp4x08AhY8ufGO7kXFDbhIJ/GPFIpD/40IMGWlmrSMMDWMgTW3DBBZOcc45yZXN2vDCjGUcD0YI55/Aip7nOqoFb+hsnANQy3plaK1pvFaDcYa0LGDB3AexEPNd703q9OTGhBpKiE9bUkcLoXVtusaXlBUF3JOonICJBjzh/e/okzFecHqx96FOsyUj1ZP7isEmA0hUgTWbZ6b8W8Zw2lq4RKMeh8dOf/dSkii3nZJqvfa/lw3Uoo+HIEH1WkUYiXeQckR+57hvWNRWvBLg88b+fWTAEKJ176Dlz4RCgPGeGqn9DoXjZfobBokhKBw9P451bKALaOHsO9X7N7LChJ2OhzaDvEiHytkT+rdqNmgpJ82yWcJlTxCHQSJTHwkbJIcohgYcYgxUFI4ybVy71ykoinyR8Zcwlg7Crgdpk+Mu4bwEGogUpdM4BhlcK7jYeWAqdiR8vrymHFQAFA2GXXXep5lnU8h0qxkjbId80ByYBoAiIMaYcrlYLwvnWZmOOjxdPPPGEVUyGLsB1RBYYD5P2HCksUqBDGvUbirzp59XLv9qqK+O1xvMNL56IBZ5+km35nT3H8wxaDcNc1KtupLbMC9UBYU7J4IjAV4ZCnKf0CX2gSJ8MDavrMn36RGKt0yek0GRG1IySd67EYK2VVPnb6R4GUC6/rNhm621KT+6cc5Z0LgDwSEmLFMWOewjUybBLSfeh9sF/nvyPGUyRkqh3tjZCxcs5S+pRExucdgU5AS7G9dHHHjU6H/S37J7WNJcbxk30OIxsgC5RIyJAyWDs5/Bxg5Q+vPrqq+27r1nxNWUE199NlMtUH6Lf3jIb+zjtoN/vv+/+4qKLLjLj06LHRB3re1JDJDRRghxwqjAkErgoqNFPOH74H9D4nve8x96dP4lysYcxx5ZccklTt0JlT5FeUZDqwySlsRNOPMEM+/nmm6+iRNYzrLXimNyfiCXtARThlAJA8acAVwUEtESBoygHZwbvz56cjdgVpVCAZM5pJ8b8zb++2aKSKG8R1Seqs8P7d0gRE0X0S8Zf84RQPhmXHP4/h1tkVjaD8lNUA4r2iYLH9ZHSxbsTpeU85F2IQiIKAfj61IGfKu8ZHFsaJ4o0siYirUz3/sY3vmEOwdVXX93YDTFvKAdCG02Nfuuhn40y/HzK9MAQoEyZoZj9hpihhlEpRZ1+RnxXj35smoyutnvnqC1+8FaoWRGs1F+/ychw4zB6f5PR1gDG4uatx2CgnnjiieYhx0ARiJFnUFQgVbOm3dGIYjOnzgGHNrQpKAp4O/H0YQjq8Omh3DUNc1u0pG50Za6VAcNBIFoGlBm8t5tsuknFMKXt4oDLuOcQRF0G6o5VKx4pPbXJSx8K6/Wl9nUBlnonzYvc+Gf66oQTTjBDGJlOQCLUJNVHYKyIlmDMkIux6GKLpvUg49vAZqjngAFGn2FwQXszSoN7//hM0QmaAs3o6C8ebUaBVR3vELlrzT1pmeMaIygpBx10kBlmcz9/7mT8x6RdedYFOiPVMBqRepcY5ZDRK8lZxjvWNdHnaShGiuKPf/hjcfvvbjcJXUUmkxStX2gRHaiFwdMqr3+MusSaPBFoJYO8KGydkVybjJ5+oKQPQMEgYn0rUshYih4ZKYStRlETQAngDKBMYjuAL0tRaVnzjC85Gdtut20B3YvoHREA1i2GvMZaADS7rfRzTtX338x+LOCKwXzfffcZUE+0so4AJeUfQT0aKQz0Y3xSiJCaJoD+5ZZdrjjllFMsxwp6H6Dg2C8fa0pd5EuwjxGVomAjtYoAHEraLydG6IHwHr+/8/dGT2QcBNKzfZVxJhBlRQWMqA79gHIWbaBeUuXZNWO85/4jRdpbzLHi+WK5vSFG+m2fRaDD8z4QNiHSQESNqvC0hfWD42zdddc12hi0yB4qZGiQAYWxUjCF+jHQN+mbueacyxgFiMcAoqBzMv+gh/J8ih1/5zvfsSKTgEaiaVf++EqLUEM9g8rI95ifC8y/gJ0dipLwePZW9thDDi4T/uVwSPuY12TZ8YM72r0+sf8nUqSwlRabixIOAcrsG5NT5A5DgDJFBmJSmhFzUCblhg1Vs/sZZk3Prm8cTQCl38EZDBBt4q2v694xHQiikGz/nu3NC0URRxk/ZhgJ5LkRnbi5uRyTojAqAAfud7/7XfPSQ8eBqy9NetuEPdncvMlPzZjQgA/yrPackMtSMZBC+F8gKoEf39x1/Z/+/Cc7yDjEoQLEaFpKeA8HsrxZ8H+hXFDtd5GXLpISGWOfxETXrFFQMxbS+DSB1hxACfNLbdefgC5kT+ln+pxDmggJkRDoUA89+JD1NYccQEaRBBtKP+gFupQkH/ux0ld+Pd/9v3/8X3HC8ScYB94OXv6rU980Cds8/bqmzxyPBijGAZG+JgnsSHFLt4/KZUHkQDSNuF6aaKBJHWh8ZmnMu6SoUS88r0nGYYoYtnhwE0XE25ba7U4HeX8FgAGSjBXvv/8B+5eRylHv92gcZwBLHNM6yNI8YJ2Qi4IXX2OaAEpQs2sEorn9LHjif/ijHxaLL7Z4qRAYrq3nCaR178aoGXT//rflwKH4BJhC9QlqD1XfiTyY2mCUXfa9qmKsK+hSl4Gu9VfPHhraKgOSNt93/30GtiogRWp/Pie0j2qO1Kl/F190seU3keSOY0GCFEQ8Tz/9dJtjv/3Nb+39zj3nXHM4kBf13u3fa/Shu35/l4mZHPrpQ60KukVQ/f1iv2r8cSDh1ed5/F/Jz6gfGjWnG/cgt2rPj+yZREeIrPI/fcB+SURDe7vos3EN6jOt55t+dZPRR6Gb6lyxpHSPkEVJ3+hQ0LhqrTI/oL4xdxEUIGLHe5Kb8/wXPD+JGVTWge/BGhsiQggNAEZWft3KlnsJEMYpQrRKe6YAqTls3Gkl0JmoX8WIRdZQHCNKkuaB008N6CL+4HO2riwq6i4gC9AEMLe542IRreMWx5F3HAKUybL+nvX7DAHKsz4Ek9gAFWrM3bILtSBnLNbvlaMYdaEQtN2nKRqTM2pbQunpEX0iQzJQ4LuyoeNhU+JeT15BCxhLBi/qTl4FF2CA8cwhRrV66GMf3eujKTyuxEM8SmzSCmNXjEwPpwusWMjfcx7E2dVBZZQSaAAIAJCvcM01Vujq++d/3zyuyXPbRA0LRgxtQIkFbxoeTB1QySgMRlDPwRfGN1HNXOGlX4Sr50CJANS18RUJoN+4H15vHeqqWqwmxAhCJxDRNDdrCnBQTaCNmdd/mhdZywGN3HxuWn8tc1xjTJQIyU073FU0sss6aNpamhwFDddjJNDv1JnAC80cQXFnk002KQ2RUIehcTfrZzTUQKmiL/wJDYWifSoKF+dlDxDxBiTQlTE6FT2ENgNdjfyCilMiN8/r41cfY/+3RTDdIYHyEga0GbGez6WcEVOYc2+2jNfUd+OF5V9gUGMwvvAFLywjoKMjVqiPtYkBVy5Qp9Jk3jPSAeO4ED2WMAbft3nVoFDH2LPncM0tt9xi8uSrrLJKSSPy9aH9Qe8do45K+Ob+D9z/gNG2yKMgCoRDh3fhvlSyJ6+EH2qAkAxOlOLkk08ulll2mSQywDOgArGPipKqmiW0x0RCPFGcPuM6DHm8/e9593uqienqlAzY1R72t7//zZLJYzRZ/XXG6WcUJOGLJtVTJBFRjv88aU+x/h4dK2769U3mPKK6e31vlnpYLtqmORIdNqJiEfXY/UO7GzggmsEcI/cGBxXUXRw6RxxxhNWRIcJP35LvwQ/V34lk8X4RfFTWce3s0Lln73eKBfsAACAASURBVOWON/ocZxHPQwRDoNEiJ0795Heqg5IAis9bPmNsieKQp0L0BjEXRbF7alGlzT6z4/Tbaxo3qeEHU60HhgBlqo3I7LRnVgHKIAu6ydANh3rPKzQBkH4GVL9ISjxg4r36AJSyqePFJhtvYspBHICRHtPTrBaQIj67wuba6GW04Q3k0Lj4kost6R5D8xUvf4U9QgnESe7WlaTMK+Ve5uQdVOG6sWkVD5EpVc0xh9EG/vjwH4tTv3mqFbgSR7tJVrOp6+kX7olRzLustfZaySiWkWQHlEvD2n1q/Z2UXaZNm3hMzhBvO2TC2KoP8Lge88VjTHmKZ8h7Gj3v1hyPSkUPfaWdbRSg2E4HivTDY48/ZrktRJboI8ZIkayee3dZww0GbozyyRDiXXWgJ8A1mQClbe0CvGfOMONKhgle/SuuuCIlyafxV50iRZZqnvrWbqmtsST6ADj697/NkK0AtPrNMgAiZ/hrrFDfgxpDngEGt5Tc0m2VH+O/kEGefYfQ9pgvhKefqAfGOMaiGeCKkHoOk4Fs/74KU0Itwuj90rFfKmVxPa+HZxOtBfgstNBCxZIvW7Ks8i4FsmDsCbiYB9rXa8oLcvlY7oeBmSIPmX1a38dAxENO4UTyA1h7tm95+4w26YpPtB8wqzmD4XrTTTdZm4mGUR0eo5hIMzlA8sxDEYLCCTjDeXTY5w5L+6B5/b020O233W40L6l4IZVuxSQ9+T6BIjee//63v1tuA+CoLmoigFaJVnj/MH9I0idhW/lRoi5qTIiiQHvi3aDGkjMEDY1IF/31+te/3mR3KSzJ/sw8ghqJEp6Asi0/z6OrqLLV9ilFuqREad/zKC90LWrIEBF568ZvNQcC1DieT7RGVdt1f80bm6+jJZW3dY7XJ348m12mncgQ8sn0lfpHSmUCr0gMQ99KkXjfq2kD0UzACXOc66CeJWpujFj321cGsWe67NXDa561HhgClGet65+GB08GQMkZb4NQupq8x01RlrpxlPM0NxlzwYjtMZSbwI1/h42dCAfJ43hQxX9vlDNs6AMl/OqQj14wHWb8DiOTw4zEQgq3wavnMOOwxuunInEYgyTwk3RoeQ6hf0TPksEuLx+HDIc7BhB5Mi94/gvKIlueR1KZaX28+7onhwQgBdWZD3zwA3YLA05KSHdDq3LvEI1RXkQ256jNuIyf+f3kaYa7ftZZZ/XmIzR4kbPvrf4cwMDHIEDNB6MC6lh5i7ImR9/36xpNycx7xhmPNTLA1IaQhzbX5z27yawAwpY5Lo8/RjTVsGnTtttum+f+qzFNUYf6us1shaKEyHAUDaYSQapTmOJeknv/aMC71DCgd/75558wtrmHvttm6GT2FzkVlM+GpCqRVIxz1uiGG21oBqUS8rV3KO9AxvI555xTrLTySsUrX/HKsp7EDKeIeqTj8cceL7gGQ3iDt2xQpRuG+aYII68kY1jyrbqnagX1eKhDXynpmntQ/wZAh9EdI7wqqIdRTlQKFS6Us9iL9ttvP8uDO+3bp1k+BwqK7IPkmkBXoy0U0AVEEO2gCCOCFBQRjBEYGxov5ImnnfdD1pY9FElniQao/obtxdTUKUbMs8/+hcBJMsTbHBXeZ2d+90x735e/4uUpCk47NMaKkAjs0p555p3H8mz4gepLJIjkdHITiSIB7kyZzelOMfeqJ9qscVDhRWpczZxp5wlzyuiP++9vQgMAR6S7F1l0EXtHciKZf0TwBGSieIX2sDqVuNUyyawr3ftrX/+aAUWeDUCVg8CoXd5+HIKcu5yzzDkT9XA1P+h4UOpO/dapxcIvXrjqpKs7PdoaOQQoT4Nx+ezccghQnp1+f3qeOisAJQcIdEi3GRJdDa944Hd96z7e5SwlqMnobQFGHD5snqijSGK3nwJQ/TFSi4leZLOTxCkeLZOy+ZwDir/L44kCCj8YSXjh0LdXJEZSj9xHQMU2cuUTuHcf45nkTWRYycPgx+QdPZ+lMTSeMyI9gsN35Y20w4WIwejYhNKZPLItevvJgxv6oTOXP8w7gTG+S64J74qXUInWyoWQcWhfrXn3uuTKVNrmh7Du+fgTjxc/uOAHxdbbbF1W8qbq+Ni0Ki2mDRDk5n2fOS4DiK8eecSRdqjzu76JwXFc2xwLAwC0OAb//Nc/S7lWB8D1eZ9etd++0uaw8Jtg7GL4Qu8iKigjWOOS8hzCPEzrLog6pCinX6foDAUvMeCgUpmnN0SARJ2kKeZdjpLSbtgmB0SNl6+IHu2Xxx6QgtGtyJv2DdGjFB1gf5BoQ3QG8LlFXD2y+te//NUqvO+404698shh/5GRaKp1nriMpxqAYWIQLgNdMVJrYycBBSU9E5GwYnxuLFt05cn/WAL0du/azoAVhiaUyEsuvcSACc4TEuLJOQFMAD7oC9Y0BjaqXUSaLYfi+WUORS6qwe/pI9pNm++5+x7bv3FckBeC110/aa8dGzWpbgx6oi09eUzaMwIY0Hij8EfkdPU1Vre1F6m4UueKjgrL0wr7oxTseISEBqgPRP/wDFF8rQlRGTDsYZrTSjQ3wHXX74tP7PcJUyvkfCC3hejTSSefVImIkVeC6hfPoW94hkVgfL6rXZUtqr43dKCx0kbyYHbZZZfyDJo+LYmRpP2jKIpUBwW1Mpch53qAMw4xANaZZ55ZbuP1s6PNeRlfYAhQulpaU/66IUCZ8kM0QAMHBShNRgSPbPssft5kaMTf5zyS9c+DUVoxctooZbnv1A3vhu9zuHzly18x6UgSkDl8KkZu0yZdG44UzXAOrSIwdpARwQiHeLw/xkssMkgxsZ/97GfmEcX4RQIV5Rrz3HlRQjtMRsdKGcppY0Z9Ofmkk43PDGUihvEb6S31/gl9GBMSY0LzT3/6U0s+J9IEZUX0sXIaeEeF/rKDxYUG7J2dr96qepXrbyUcu/IWhz0JoXgflfyejNV6O+qHqoyQpoMsM19lyAIg8dhiQJlUs96pfq8+UbusMd/k6XfaBJ7Xb37jm5Y4Win2N+gazG0jHee4GfgOSFg3GPU333yzKQf1JK/2u2fOsZGZk6KE8Dz48+QoiD4pwKHaKdYG769oaOvvup7HGKXJQfcN199QkCi/wQYblMU73ZMrJ4EBdeSNa8aSRTWQ33WPvtrFvxmvqOBHuwB1t/z2FlOoioAgto9nYoBeeeWVJmWLCp0S98ktU4FB5YSwr1Bxe6011+op+CePNu2RQX39DdcXv7v9d7Zn4OVWQVdJSLclIUtEwwzJGTMsd4RiiUQU+TeUP2oGsQeRk4HBvMrrVjFVLiILBx54YLHV1lsZxYqILFGUlyz8EtvjyDUAvGyz7TbFRhtulKIKMXKW8oPcOcA4iXZIjar9P7G/OQ0+/7nPW1RakQm9P/1MGwFBm75t04m8Ha0hv2+aOw5Uuc9f/voXc05QQFLCGHHPN1ARcu0k4xujY0ok1zy88447LZEcuhwRFkVNJKAS7xfzeQA/l192uc0jQBzPeP7cz7e+IKoG8IHOxf+i2/HeZ519llWg1xhrX5MTSRHqHidNPF/r9kAGBACGoLqJyijamGiC3B/ZZhLwKY4s8Ea/Ein+4tFftDwZQIr2G829ioMgt5fH/a1MCR3+/H/QA0OA8v/BIKZXaPKYxlB2g+Emj3syOmtUgVbue0MfVozkrt7cWaGTtY1hAxDCi0SyInQCwAmhZyteSPKz0whkgPQoHzWBq7ihx8NPKjq1dsrQFTCQMQG9ioOeqArggx9C+ERIoBAgN8tneDKXX2H5Yr5550uyjUkFJmdEx+c3GIoJRIXPAUQoxACiRDWSx1fUtlhrJhk7/YxVtafF46VkZ/oGjjPUkKWXXrr8ZsgRSa8WDf6G+1YARu36mFyNp5mEXOhz1H/g4JXB2nNg9js0+wH+2twwagrgdsZMKxQqj3N2qncB+7mx77huYlSCv5NTcNX/XlVsvdXWKRnWbtVEmZE0uKIafm3PXAvt0ThwDRLD0FSgY6IAxc9OO+9kNMjPHfY5A83w+lm3GM/kJmAE82/zVI+MWL7D2972NpNWZX1BtySX6atf+arliMCdRykKrz8iF+S87LHHHuahJqfCoizTphWAdeYidBqMa/qC/BIiPN8773vmBabNJCLTlgcefMDoPuQn7LvfvhM0SVc7i5RQAApJ2Z/59GcMlCmRPe4T6mN+h/wwXmvuS5sUZSFywOeAagxCaE04NqCEIRXM3kIkAalYgAZRGBnF2v+Vb0bfqS6HSd4W48XDf3zYKFlQq3hPKFzMT/qV5GvoXYwJQOu2226zZ/FskrmJlgBS+A7/ph+JHKM2qHeLyl82VWqqbzL+BRQxwgGw5K0AdNI27DWtjBI14ymjJTJPGFvtVyn5HNAzY0YCe4kCNzJisrpGwyX/z3+0Nq2/XKnKwK8r3QnkygllYHfamNVf4l7spfzJ2Ai4KI9HxUgVUWFcifYd8MkDim232dbEKaBQyQGmtnKeMR+g5CL1q3VLLgq5hMxTRf3kzEo5Of0iquFz7f0R0PDePB96H+Ba95VdYWfq+Hhx0oknWVFgatnQF5J1//Of/myUv6OOPqpYdpllE4VWOShZAJ1zgjIgQ4DStrM/pz4bApTn1HD1aewAACVRhYKRmPUM1x/ZJXwak2WbgE4HY7mRPuLG6ewMnXkZZ44bxYA6KCigbLzJxokeFQ+HRAlIJ194ctvG3s9YjmF8995GD7B5AsdGzTCn+jmGBQf/VVddZcmlxx93fG9NgtgpXUBhW4RKHH/Pt1BtjgcfeLB46SIvTQekaE/82ZjD02bANwEJeMue6wIdALUf6BYYiyYhPK30bita1TNf2uZqpm/qnlES40k2BSQaQEBe2LnQEifoG2kM62vCcsrMn8w4KBKFJ/q973vvRGJ+14nfNP5d1nAYL6l4SdkNr/Ivfv4LM/hloNlfWgDKQNEzpxpGPj59YZQkhBc8ssacILqFJ5raCjIGrfYK6nbjZcQkCVg44IvzRtGPJESgPAdVPR8bS2pbAuNal3f87g6LEJBbYuDAnRumbuWVzJVDwtoFMJDDBOBcaMGFzHtOn7K/yDjFaKPuDXLWKQ8tFLSUoIbaS9QAgPWh3T9k88MqgU+fw6Ir/I+EOtQy2iEQwnX3P3C/UfUAKeSBAADZC8nHSfkVTz5ZodXxXogK8H3EODCav3jMFys1WViju+++u6lDsW+RHI6BD9DDqEY6mdomrKkTTzqx/K5Tz5SL01hosOaQkGHP94k+A+qIhOFUsPwVlz7WGLBvAqBIsMdI1u/NpqVauUvlsrcgKw5gBKwCQgFb9C0AEkOf7z7610ft74qGAxjuufcei7iQt7LmWmvaZ8xDIldEd3A0AcYAvYw14ArHhyiFtB/wzD6PCMK999xrUYnLLrus2Hjjja3vlXgenUR8n0gb84FoCXNLVEP6nzVshWo9sp2Sz129q+uWYss8Kiv6FxWVYS6xX6lYsNGNXaiBZwNsjRnw8pdP1JgaKayfPn3op01OG5ogfWnrOTARsm3M7XFDgDLIcE7pa4cAZUoPz4CNGwCgRMNKm0uFh9zknRjEuIkHSo7K0g9vhVoOPXknA3ZN3Tg0j6PXd+AgJzxOaBkDIvJzZbT2PC4XiaoDmK4ApeFd1L4UkneKBZv+kUceWXxsn4+VdqHkZwf00ucem/NqRy48HOKzzzm7eNmSLzOFmMTvHyupM309XbmHNoE87z+F+VEv4hlUe1eUqzJn61GhfnM1E3mIika8N7x5PMDyBJoyUdTmn80+T/1tlv5E5wic4Pn90jFfKvbaey/7sHM9gC7gtN8aCgBV4AMjjTYQXbIK6Z6boTmSjSzF5+RocC2RNkUvJXVrhjZzzYuNYlRCIcLolBqRZLn5LlQsjD55mRUZkPdWnl3ar+Jxck5EmpnRVTDm/H25D5ERogErvnbF0rHhxjZjx7jhcY/PpRv+9e9/GdWIHBKioauutqq9i1SvME4BAcstt1yK1sX6M+atd26+1PIACjfceEOx9lprmwHMPaFkcn+oQDEaEPuT94V+Rh4HUUmAkSlsrfTaJC1s/VOMF3ffdXdx2eWXFfPOM6958O++5+5i+Vcvb6DdZH5xTjiYQ1CCXDGiI9SAwcDHAIVKi0FOZAqAgHEveWMDRWNjibqV3ZsCytX6NzGOkVHrbxLsN3/H5pZsj/IW96S/KSbI2oIeReL4OuusY31DPgzAg/lhOS2uFEV/k/dF2/lsvTetZ+O8xOJLWKQG8EU0m2gZwIPIEf3Gu+z78X2L3ffYvbjs0susRgl9Ay2V94d6RZ7IzjvvbBEkcmegNK2x5hrFrbfcahLxVFGHKocUMw4Acpe22HILu5eAgQFR8jeUa+hnAP2MvPBOO+2U5ght4p0psrjrLruW1KlASWst9FkfhBbaLHMSuuTXTv6avRvrQ2qUEp2gX5mfyGZTfb7i3CgK6+MPfuCDxSc/9cniTeu9qZKDUtnnm9qlPbTfvt9v3xt+PmV6YAhQpsxQTEJDBgEobuxWEkC7UEUGWfzOCzejahYASk+PDPLsHFgIN9ShLcMLDjWbKx4eeWl1HraClMmIoNSMU/4pg4x2Ws0PJVCOlzxw1Fv2+8R+E4dNDsHNTp9HY79m+HPYQnvC2xrrpcjYSJ7vtoMkftYwrpIflScUWh7vTs0aGZ6VqMkgAKXu7fd/K7LGYWrzwH/PgWseVS+QZ++YW2+z0+dhHujd+RXGN8YenvJGAJCLXsxuBMXQ7wRwkoebHJRrr7nWcjdE5UhOjphM3g+Y6PPM+McEWqvBMmeZmG9NcgNdeSDkbbz5zW9Oyc+RphcpUaIoCUibepJLrKopZrB5JELRFz5TYrbaJXqR0YI8csK9YrtVLyeCXqtBQlRntDSqaeu1115bfPnLX7a6Hhiqb9nwLcWSSyxp7xkFMiwyg6zwtLGyPSGahGzyvvvuW6y22mpmLCsh2qJOJEQHz7eSrXUv9RGG9sEHH2xGNpEpjHiiPgBRJGy33npro8IxD2M7BJpvufWW4l3veldx4w03mhcdihuef6IbRFXIPYCGBUjBCDX62JNPmWFvRnPGMx+nUBQk0frQPi4Z7mWXXba47fbb7GuH/8/hJlnMnk4SP5GbI448wp7J9UccfoRFG3gf6hsB0viTvQ0wBS1w6WWWNiDCd3h/wDC1rYi6cx1jzPsR8SLqwXsSlQIsEV0jGgNAIMdiuWWXM8AB3Y1IAX3Kdcsvv7zRoqj5gsIjP/Q9dFq+LxqUUchcVlr1tDSu/ImYx0EHHlQcdPBBBv74sXn25FNGrQNcsWcbwKeuDv+pUHC/c6zfWvYoiNaPRFaUN6fEfOY/8xoRGOXcxPXGOt5qq62K3T60m+3xKdleipa5M6XuJBpGUCbBmJwatxgClKkxDpPTigEAijxpsbhWosrUDeZ+ORe51kfDpl8+RP37LZvlwGChZmTpUfEw5JDD+/Tud7/bkj0X+q+F7LLotWn14OQ2TfVhl0hLi6Emo5BLZASyseO9JRfFDgB/Rk8buxrLTcBP1esDz1rUQA4cvH8c3htuuKFx7C1vQopG9TmkccjNlRbgGRNi4TdD3dChJ2M9gYWuAKXBE6gEZIF2nv3wIw8XZ515VrHlVltaYq8pGqkOSh0U1p/ftqo7zHEZEXjUVfOhFaC0rdvYlgGBvpLH5U1HBpvIEl7wSoG/tvu2AaiGCIpFOZ3WZWODV3a09LJrzNkPHvnTI0aDsc8cMMghwrWiesnbrrUkT7IS2zHY7HfJM1Eqttn3FSH06tb8jjVANASxAJveIVdCxqGUnsoLJsAehppAl4rRkTTO/zt+sMwJEZUtDZ3Ladf3bv3baGLsByr06lK5qlUiSeG4Xgz8O1DjT6LJ5JBgGCNlTM4GRreS6jEYaTsKhPfed2+xzNLLGJghanH99deb9xwxCQNn06fZ74/6wlGmJHXIoYcUiy6yqKl4EUnAqy+6naLAlYhibf0ImKaIshvF5P6wL9BG2gqNjH+zn0NxI+8GkID6HxXTGQfGBaP9fw7/n4K6KlDRoLiRk3j1L682VSwAFWCc9kKPAvwBQsiDYy8CRCCy8uMf/9hyGBHQgKYEBZUcrbe/7e0WDSFPB4UxqF1EtjDCzzjjDFMGIyLFfUx8pCgKaucgt0uuFMBJUT1FJGw6Qk922pTydZQ/+eVjv2xjBujRPLDE/bGx4i9//kux4EILls4dr1mT1u8kABTyapCV5l1Eq7So2vjMtAbJh2GcAHipbo1LaXMtoJY8s6O/eLSBdK7R/M1upzlH0xCgTI49OQXuMgQoU2AQJq0JAwAUjB5JD0ZeaioUNQkUL1EsTC50+vReFaKmFw+e0pxKVM/X2kBAC3gQjYZLMDZIhKZPKBKF19C03CPNrOtAxfYMAlBqQEWeXuUG2UZflDxwKBccfjq0BU4q/54FgKJn9eRWuNGTDDY35K64/AoL2+/w/h1SBe2BFFdyQCYYe+p/vIBXXHmFqRY9/wXPL40MLyCYgFlXgKJ+zszxRFMLVbL/8NAfLDn67Zu9veRxu7EpepC9Qi0BvO9UqUUD6kXSlHOBAYIXmATxFInsd/M2eldDf7fdUjQ+ec0x0KAowSOvREa7AJ8uFK/g7dcaTWpGoo0qn2RszIxK6EkYxDHBWkDDDDpfxxozeaMrUraxE8Jc0jW6n56B4XfuOeeaZ13jn9ob6pcoFyC2o/I7B18o8plMq2oMuSFdr7qtyEyM4Gndx/dM09wlxy2C5Lk8cS5pzQM0oGaxD7Jf44AgfwFwjOed2k0Y/ay73XbdzUAM+UirrrKq5VxAnZLnnnt++9vftmgCggX8jxND7bzz93caTVR0WkVC+lEYrcbJ6KgZ+gAK9h5obKxL6LkY/gArIhIIKaz4mhUNoJBjyP98h8K8zOn137x+sdFGG1k0g8KKRF94d0Aa/wb0YkijWEcfACQWXWzRgmgVgIc8PBS5mB8kdhO1Qk2L5H8iIQIVjBdnIA6lBHZnlHt52jfGS/of74P4ATQ5inUm1Tdqunh0LwFofT9QMaHrEeUhIkebBVJoC2CRcVp8icWTYl0lWb7rvqJzpRZl//GVP7bcGgCYVY8P76doJzlKzDNAHOPI36E1LrHkEsX1111vESVkholkAeCSMEE/50c8O7vsQ/3edfj5lOiBIUCZEsMwSY2IhknN+12ho0TD1RNODaQ431h/75sAXA+t1g/4Ljx4eUA6Gi6deirnrXWjMn2/1gcyOgkvw18m4VIeTvPuxZofuUbokBCgqYODFrBQAUG1Pk2f+e85aFA8gXqx3nrrJU5xxcBtoh7V+qB+78Yk54ZxjNEs/s7hj+xlHeT2RL1q4wOPW/U9xEU3Q8rpLDQbry0AZcO3bJiSP3tYbblIX1vbI6jwMZU3WZ5li1Y99pjVnIDSBD1DRnmaEw5m4hxhnGzejLk7z99ZFI26Ya+InhJfzZidWUYNoHgd+ulDzchRkb9yKL1YpLfdoqGe7Gs5EKKoCfB54bpKAc9gbKT5ENqqiIK875ojRj0kt4Nn1uqExFwMM1LcuFIeh54jg13LKT3LqT+q+4GBFyWWRdHhT37/yU9+0mgt/MSIYhY8Ne0NXTaW8F1FPYiuoRzV0w+1/SzRzgJAjOseoE9OxIf3/LC1RFGClNsT8l9SU/sA0ey+Uv+O7yusr9/d8bviicefsEgBP/Jw83fGBgoZSdAUPSQfDBW0A/Y/wIxNZIQZJ70nRuaJJ55o3nxoYxUqps9H5vNxxx1nOSkylGmzclmiwhn3JQmc7wBOzjvvPAOGyLArqhAjyFp/ljfkKm68wwU/uMCEL1Th3aJqLlNtDg8vRhvzjaDEQRFj7akWij63XCgiewho+Evm9tXkOAoUyHoUX9FnnoUiFqCQvdFquzTMWwFirTMMfuTzaRM5ipZbNa0ssAvljHODnBajDI+WhRIrEYr4nFx0wuevort6Ln0EuIBuqbpiPPe2W28zJTfO1Z//4ueWT8feAWUVEIbYC4IR0M9oH/0PvY4cSyJY2kMbhRPCeko2zjCC0mU3e05cMwQoz4lh6thIHT65Q6gtIhJVt+qPagMhuc2hrakNVI5JNSRyRqra1GTAupHGpot3GE8bKihsoqYI5FzYxldrOPQbQeGgfSRvu1fjhbOO8UlyriWWkmA6WipapZ8W2lbP4/1aDD6iNBzEFS9di0KBriMCdfpppxdvevObisUWXWyiGS7BmQyB2sNFH9IciPcTaNFBjmoSnHD76TLHc9fl+j6AP3nHU/LtU08ZFYWkZZLzybmJ6jl2O5eM5a/iyctISfSGsdFyHgEayP9yT7BFJ9wQUFKpcm5oCwbKD3/4Q6NTyQiSsSPjQMaCgKAd6iPOM6+p9Oi58ponOpBkb+WkUOE4AfORspgabbjv3vvMK732OmuXQxFq3VTyCOT88Ho54ruLoiXgL8++5XWoarobjpK41TsZcEXcAm499YBGx0zud+dddk45DRUp6MlyfGTuw/Nvve1Wo9Moz6ST/HRczyhjPfE3M8iIABChsERmqGQuT84cYN7ovXqmcB+gojmam/qV9Rf3SY/iMObQmEj0htaEZx7FNEAHdC7yL3DoWBSJfJ6RUQMPyN3iQCG6FY39uHaZB9S+IPcDwEBUZeWVVk60Qd6biAJ5G0Rmll1uWaORIXO8/gbrG10sycLXIt2sCfYkAA3zg/wavktbAE2qC0KfAgis8OpoWXCS/U9iEPyO94eS9vF9P27vZ+vO1fwEsrMOrNzZmXNchbwq7k27idLQ3xjpPRHisK8pt4M1BDghj4UIO2OjaLccj8yzu+6+y8QNAP8G8MlvVN/l1orvb3Hc4j7D3qXilOzPUB7pC1TaGBuicES3Vlp5peRwkeMhOkVZP8q3ROgApwPAN0YTc/O3MrfV/iFAaeyq59oHQ4DyXBuxtvbWCzU2gYs6FSbeq0vUigAAIABJREFUs+mzfkClrV39wrMZ4NLjde86Tk1ArP79Wpjach0w9KeNWVLlt079VvHdM7+bV4tqaksTAMts8ukW/aJQwWgQ1YaDiM2fw0WUlYqHqV9/x/aE+5sHVIm58p71Aa9KCsYDS7swprfZZhs7WFSXwQ6fmTNMsjQXlUtUHE+StSiG118gmdIO7f88WZx//vnFFltsMdH7s9Lf9XevGXc61GnnPh/bx0Cq6p8Y79vbaDLDc85hXtMkuBBU1jAcoldVB62MfPpNhgPva2Pp95IXWfkLMiRSrpErOclrb3xvN+x1/1RF22szGKUJMOQVrU1m1OVVeZ7Ak1HciPqMF6kgKJ/zPsjSYsBBeYOWQRIx18prLuAQvf6iuSgiIBWqRI8LBT1TGxyAROUuXS+PauxHnkvkRM9qpIVqLjcl8rftMbV9Rc9H6pvkdqkqVah+wZCsRxDi+qeII5K8zDNoUXvvvbepHEX6TYq86Yttc7/PHJdRF6N0KCiRu8G7KIrAmAMSiJzgFKFeCRQdHAcYoId97rBim623MbGOeV5Y0omQH0b2GUqXKc+Nl1Gtnn7xSuKoiOF9h44EkCB6I+oq7aNCPDk+RBHI11BOhvKKsjkUKujoUV3mK8n6OJ3Y21Hl4z01TwVGZDjTVtUr4TP2ta+f8vVij933qO6PcSzqxr2PfeUc82sq0ZRMlMKUvx552IQo6PPsWeH3T+u1KCyydNpppxn4gmIVxV54Ju/BPhDHQ5FQe0aHs1PvI6cYe6L2MsafYqBLLb2UAb6oGKfokDkYZjoY0bzwaLD2EQQHoIlt9o7Nyr0fueuQa1npj3rExza1toU8/Oy51ANDgPJcGq1+bZ1VgBJByayAmly7uhre9e+GTbyvZGnDd/t1k+3FkYoVDhN+D4cYbjJqMGyaqb5Bvxt3MZhzRku8b4M31A41598T5ZEWvzT4RWWoNLEtmtTwTBnhZniqIrx7C3u72ylGofIybXzk4UcsXG8edjdA22iDPOevj/61OOP0M0wZh8RWEnARAsAY2na7bQuqfpOQT/i/8tNvvuYO3qZ3x1D3BGyqt2M0vXXjt5onk6KYHMoUGMOAQG4ZGpV5cadPK6gNYzldc81lhiYeZ1UHX2zxxexd8GzyPvPMO4+BNf5tdSvmnMO8jHhNFUWBry7FJyJ68Mp5jqJ5onNJCYfx5yDHMBHQtkTsueZMVdZpj+hRZjC6yp4SyUWtUdRQBjLdpcgLxj8UH+p6wM8XYOAaAUuBFss9m2O6vSMGhsCshB/iv5WwbvaFR5uigS5Pf/RUK8eN9iAXK4MsgaE4bydzX/E5xxggTb73x/ae8HK30GLqRiDACiBJvZ35XzS/9RV0QubI/ffdb+8kw76yvrtGDzXPm/YU40aVF+211142x+adb95EV2Mtr/TalSwfgIKOJJkfc8wxRuciX4Z6FhSCRBqXeQ+44nPmBXl8tJn5WGl7bY80YQ0H5sw/ivWxtxEp/dBuH0rS5TJSE63R252Sx2v7gM0B8pS8jgZSzCSqIydPEjf1UPhRbSPmsUCmKFtQVq0OygMPloqFz5srvYtoYS3B5QnqWQTEtT25ojjn5xJtARied+55lntG36boWeaMsUiiRzYZA/qQd7Ro+BxzlEDMI2IIIFxw/gXFRz/60UpENtLj2o452qZ1zbg9+NCDlpvDXkP/vO+977OaN3L0aBwU6VcRSp3BSQWvKMeKdhB1o/17fmTPVB8o9bcal7NZhhGUfhbKc+7zIUB5zg1ZS4O1QLseYDmvT92gyz1uNsFHfVOPFJEeL84g4zMA1aF+MOgxbJIY2NATrrn2GkvA7NkcY5vqIXs+y0WhmsL9fYyIHvrbeGEHwDvf+U5L5BdNpvGgbBvjejudkmP8ZPeMR+WjHoASVIvkGaf/MLTxVGJsUQVcuQcpH6N2IwwDQOHtv7vdgCG0HRkXZpi6l457W4J8rc+Sl7INkDXRF0JbdJhieJKgigcPby6JsLwLhyz1D3geoIU/SbgFbGAAQSNBrYiaBXC9OXy5DsCFhxq6Cs9Y4TUrWDTiuuuuK5NtX/pS8+qi3qO6CeQ1/PY3vzWPNfeg9gKJuzyDf5OrwPVItpKYi6cVEAAVhWRk+mmrLbeyiBaGFh566i9gzEPPwsigngUeV9qJ6hH3QJGIe1KbAVlUko4Zv2233daiJiQMM9cWX2xxo21c+KMLbXw22nAjq41BfRTuDe3pH//8h9FxMDqWWWYZU9vi37QPxSO87ow7RuCLF35xUuZSZEmefOaNRYSmjVWS4KUaR90HErgnpsWE4Z2cHE3roMv+ktlXlONw4403mjKUrcOR0WYZ6IZ9lfug2ITBjCFKngXzH+ADxeUNb3zDRH5Lg6OgZ7/pEu2uGbrMb/LH+Dn9jNOLa355jYkgUCySpPFjjz3W5hZJ88xnQPfCL17Y6I8UT+U9UF9CZhiJWEnYRlqj3by259gYutTtzb+52caZNZcMWhfjSIat50oqx6pydqiPA4C0Rzp4Z/7gFDjmi8eYo4PvYsAjz0tBROYlifEoSTHniNhsuumm9v4U1+TvypETwE/Tp1+ftxnUoV8s72y8NNShUpLzJlpoLgolJwPthcJFXgcKa1DDKDyclOlcmpv+32nHnUwli3okKQLfNLdq64M+Y/9gvKH3MR8oIIkKJgCQPWmHHXYozw+tCadusk8QWRGgEnjkEdGp8KubflUcfdTRxSnfOCWdvY3reBhB6bKDPWevGQKU5+zQZRoeD9J+SfLRyOuwuUbaRo6m07NRD2AQiEOfNNnjQTbI+AwAUJqSDmkLoXIAyh133pE8OD05D2pX7cCtRGaaDOZ+xnJLRItN/uCDDjYOuPI6Yp2Frt2VcgXCoZ4iJnUKTEu/Gk3Ek7UjpxlDg8OPw9W8ZF6LwdpXP1RGiuKB+x8okKl843pvtEvkXTfqEoXY8BKOjfWKFXSJoOSeWe+oWpVqeOqXX3F5mbDrlDPexw5Vl4C1Gg5eqdyoC16jgFsnWoJ7RS0y4ypKlnzsuSeKalihOE8O1xxS36V8i7Gx5Am1SMhYWdme//G48j8ypZtsuknKSUqGnhc3lCIUVC36lf4lykJ7uQ/GsdpukY85plviNICC9wNQAdr58yUv/X/snQm8rtXYxp+996lIqDRPmkv4QhqJqPhQqBRNmgeN0qBBRQNFolLIlCSfqQlNaJCSkEppQIUopSjfh9Q5+/v9r3dd66x3vesZ3nNOOsfv3X5+u7Pf532e9azxvu77uq97cXmXAUYYsvyNRFn+jVfVOQSAIhJnMYJvvfVWGVHUeCDvAAOXqBnJ1wA41NL4jZoSidaAHe576qmnVqeffrokcLkv3nwMRwAVkS4+j9GcML/61sUQ+1Hf1Kib+0jcPv6vaDwOgO8Oa5wxpM3kdez/7v0jfVC5EI//S0Id5D7Rd3G7SQ3JUsS2xXlUMuiZA+wnyABf+8Nr1fcAU7zsgFZkdqFsbbLpJprDXgOMDQY/Ig7ITuO5B0hLGnZiQtQt55GVwInnObkhzBEVUFxicc1DAwHvF9pnguiEhSzsSImdk/W5160ii/PMLaBHjgbzj3bzmyR9nAs8mygRSfeOUvI8/htqFEp60Eujil84owbOxTrnYB1AycbQhrodMwiiIE9skJLPTfehKZ68K+8IBY8cRUcmUxEV7q1CvwceKDCUimm0nR88DwDEmBPlkAACoPbcc+Xs4NyEoqh9MeSv+ZxKz5c0jy8VEqH9O++8s+YdyfzpHhvPjtQ+GAGUtiGboz8fAZQ5eviyxtdRvBoO2brNPRrkdQZ40yZRFy3I6Q9tfd90fRMYaQNcbnvBaGET5VDYbrvtpJO//qvWn17QKm1v6fmlyEnBEO7c5yFROVVr4nAhjL/11ltH3r0N5r4NPH3HNkOmbhzy/h9iHjkagYoLnjZoIVA3dEgFVSDTlJhrfQo64z2je+BnRvq8KXKVAUi3jUMRQxjZ0QhAQpVw2uR3G/CiRiuy0KEd+85tUARpak8JLHpOg/dYQ5spkHGwAwqJXOHpxRuf0qb6PJAh4V288BApi1SZZF3bKBTfP9CurBImgGXp6dDGaAwlifkYTlzrHBH+TVRovmfPp8rcrq9hw8xzOU2c17PCnOG32+VIy2GHHqZaEzaKLMed0kkaFeoKc8R5UdGwK+wVjA/yxnIWoD6VKDkNRImT+aM5FGpDEN3ih/6IalJTp8ZIA3kIJM/zGesnXyeROplMOc2hIHog+h59F+q3uE9S9SkAKIARyha/id4wjwAdRE2I1hFVhmqp3AJqzzz4YHXddddVJ5xwgkAUieTI+4pS5OcHGqFcGAW5dsaPwpQATwAqErj0iyKodgYEYF2ksLasN55r5xdRNkAzoJgIDaAWsOG91YU4/VsiE5PTtAaJ1gDcMPpVpDLkSBlEOZKnPK+g6uX5YLED7xteb30UWhdLzJLluQcRaGhzzA/TZWM9Gxda1KLoRaekdvbEE5qX2263rcY0BQZ2pDgCaJlnr136I6VjeSx5BPs1oBQKFuBZKn5B+YzPiESRKE9EjQgsEbk4btl2LvAX8ua8tpUXN1ZVO+24k8YIdTc5TbyumuyK1B4pHB1tpsbo89mzB0YAZfYclxlrFed4E6DI79qFdlRa7HlkoOARj49KD/Y6wNEVbKTt7/qdJsOwYHTYqwnver311hNloU89p2nza2pT6TCt87Lmm3lQ73I4nrA6h6s8mUFWtpZWVurzYfquK9jz+yWFxDj0OPDJR8ErvtFGG/XyEagK7OJ3ITpBTgPGGoo+jf1dAE0l4ydOlWHmeOgXDk5UcEj2hXITpX3b1sKMAJT0Ozlg8rg3cNiVRhCMP+YFFDD48jr0M4lj2TEhyT96fhPjKEaH0sM+TSxvWufJ+OfbTIywhSgY9CHydJZbfrlolBuYDWxRBqrJvuZrDVRIKEZJyspljjjFqJ3bXdq3GvpfHzXsH8xlKneT11Bci8nLxL4N/YlhR70L1gXqcOpyFNQCkDHPn0gK9DzmIoZqCr4GIpPZGNA+GXhI5yagxW1hXChICP2Qv1ED5aijj6r2329/jY8pmkRFeJaM7okeTQrxCAAKVesxJFm/JKFTGySlDfl9UkM3gsXJSvcgygKdrc/THnKa1PYwCLVSsyXHUKCrOsdhv333k/oYIM9RRK8PgxjTaQ0eAfUGqFAXnQuSJn/zXeYZvzGwGasrrrhC54bGNOTBWHTC9UE8X+IcC++gOR3mAG0nKrXpppuqUKwdIlF+OURU++4RaudAA4WqBt3OCevp+qdmCVFRKWWFfcH1WgBDFtmwY4M28W4IlUA7A8gqRyxI8AvwhP2K9YCq3iILL9KXf5Q7VQxILKYi6e6xMd2bHKY111pT9++TZs/3GfotP0dHAGXG7MfZ8FsjgDIbDsqMNmlyauJtbTAYOhtvpYbkh3xbY2cEoNRRnNJnDWNkl9pYF3IPSkzQKpDO5KCp8wKlxmEj7S19fpvBnLU10ouCR52DAOOZEH2fYV5zSBc9x3nf1W3oMxFB4TWg4liFi8MLKgWJlHjOI40jHHLwrTkAX77my+MB3Tvh+zukz7Ce1XM8Uf9BwetDJ3yoV3As9FcdB3xgenUFMrlYQwGwpmPcF03JjGcMWgyGvzzyl36AUgeCC31bFzUd2C9K86cA9gf6JSTlW9aVz/uof6X1XYj+qR8CaGN9sB4wiqxqZ4Whgfyt0Gd5VKrk1FH35FG8ZI3R3xi4F114UbXZ5pv1ojqh5kRx28wiKDyTmhHk4UAtcsQjHW+LHdhgJTJGLgjAziDDVMi+Z2Z7tA1BDECM0GfO+0yJPkCpJAkbYEH/8eyLL75YxSJvuOEGOQvWXW/d6J0nf+jzn/98ddZZZynPCi89EQnlTFRjijQYzMcxCmMuMQc85iESx/tC64TiR76X5HKnTInzwX0fa/uEaEzxuGlab0FZ6gtf+IJyMigqieffxnVvGYxp78GRQoFFBCoEcoPSHtcC/J8xzzPU7446OPHcUQvmH89BOIPcL/ZoC6w44hj3kiC/XqoZxX3J42OsAYBQ0RgTn0MGSCWarsEGVEsU0Eg0ZyyiYEZVibKJM4goCKDrgx/8oKhu5J6Rd0ROCYpua629VvXJMz4ptT7AKnOHXLJXrv/KGN2l/QIQUyb0OWCIebXscssq4hIpfi37OO/LXstcOuDdByjPiRw5ixj0RUPTvW8EUNossDn68xFAmaOHL7dmw79LxmqTkZ4ZO6WEaxuG8eAuGA7FRO0uAKVuDOoiLnl78+8P4/XPvMJ4NuFEUykZ3vGSSy1ZLtJYAmozG0GpMdAcoucQ52fvffauPv2pT0/nF9dVMffm3XWs8n6cCYBi48r0B27NAYgyDUnhGFsYmeIYT4xXVEDG6wfNQ145e//rQMhTMceDtw5j4pJLLqk2ffOmenot3ayuDXUGU4shpYc1RLxSwzwOVQBVfA91N3Iy3vCGN0RgGNuezM02A33AYCfHqGdBD3orS1GJwnxzYiyGEgm15KygGGWQ39fPbR7QJCLC/IKOec6Xz4ldYkllReLqQF8elWoC6T0rdvpPEiUkAoEggA3eYq2SMEb2gEv04cknK4o8Us+DQnWOhqRqZabP0GcYv/xGqIA8DUQWlLeU0nzytZJQ8HjeqaedKmOS3BKMcYze7bffvnrpS18qafDPfPYz1fU/ul65BVRhdx7Eb379G0UFoHDRTnIx8OqTFE2/OFJ6+eWXy/vtCKkoR4HS6bwR+oD3YK5iBCO+YFrfPXffo73BRTlTSeHGY7pm7HxmYehC1zzxxBOj0EKcy4HuiMFO7o0M403eVC30vIUELhz5+c63v1OtueaaitSJDkl9rFB/ivcgCkUf3nzLzdUr1nuFxvf6H1+vvp3vWfMpCkRUwu8memXIZTOo0DQLwIXaL+S+4LAxPc+Rhph7k0c0PU8nK+WJIBzB91XcNkj58tt5dY5A8jerCWqffujPygVDXQ4Ay/y0eEMKpDX2gTqY2geAWMaR3DFHkvw9j6MBW7q3uq4R1GqoaVtvs3WkFA44h5ocpW37R+NkGn04O/XACKDMTqMxs21JF+2MGsv5YWyjKW9bHoGoAyIzClDaPLKzKoKSvleo/YAeP8nGeKDYWGsLNZYOiLYxrANPdSAihOydL4DBhXFPRWQbjQOeNLdhWIBSAiTDgL1srtgQlgePKuhI4E6bKu8tnjsMLPO2Fcp3kcjgIR8ABl0BUzoGXfs7tF1Fx0JNHIyKviTftjleWjtt86Guz+vAeeHvNgKJnlx44YXVNttuIwO2LqqXjkua3zIQoUkN3nwute0vyf7g9hm0wufHYEQ5TDLI6bxpMi5qwBuGJYUBXRPD+Sxp3o2NMc+p/DN7w3NKl9uezkXN1SCJSuQBed74U1rHIVKW5tkwt6ANMf+deB1pYFbTc2L4+HhPQCFQtlCVw/uN19sGb4niaalXtW2sql638evkBIC+Bf2HZGqAB3Pm5JNPlqLaaZ84TXPeIgzsgeSkIJsNmKG2ybzPnDfmDokuFd7vwgsuFGVIwCUY2/y2WIFpYjfeeKMiFlSaZw4ce+yxoo2hAoYK3rve9a5YINfS1605KGE+xvEaH5PCFAY0EQHmCHlwrl+jNlt+N3QeuX2IYyAljpHOeJC3wn2QOCcXiGgTbSE6TKSFuUwfkqeDClhULRurqvO+eV513nnnSQThmGOPqd65/TsFZk0JcwX3uO4mK+VvsDdyf1QaGfPbfnmb+mf9V66vKBVRCueb9BnuCXBnvwXgALhQo3SUw5E+KSsGB5FBppPauRaAgoKcqWuOGlmGPo57oIzSnwAw7/Xca++991bELV1DJZpXFMcZq6ojDj9C0TuUKgHKFg8ZcNyMAErbyfIf8fkIoPxHDGN4iTRJfiYMSx9osWvqDMP8GTlo6Wp4ZCChb0jaPJvZ+Cn8nXt7S2Nc483mQODghxt+woknxFyJxiTbFBBkRvrAo7sYzDXRGQ4L2gffG5pH6h0uvnMXgJIbmnVj2vRe2XdsaEWuewAcMuzIORkfk4QunnToAxzEJFhi+JgSNuD5To3ltFPbIilN66DwrqZDED3bcsstY86MefUyvMgVSJN+28D0MHtM3cHbcCDTFgwjImx4pqX6MzGlX/K2AK70DqW1UurTbC71geJ0bMJ1EQQl+QP+GzQi8rvmX2D+3jfztgWDOn5W2FccaeCeGFNUGaeWCAYtdBQMm/mfO3/1+L8e79Fb5pknyl1jKPPjhG4MOYAS48r8dPKzInlBici1XGSIPfFE/DsVr6ECpgag50gxfyWAD0A6Rv8KK64QK3pH4znQopQDEfJSnJ/h4pxUBKdWCjVHcnqYgZCNWMs0k8ey4oorKhJCxIB8k9NOPU3KSygnxWjHtGnVL2//ZXXSR05SNJmieUcedaSiCvSNBQ+UCxFU9v75+D+rm35+k4zKFVdaMRr/cZ4EgQckank+OX68k4rOTkzp0bumTKmo+YOiFjWUoIvFQoxBWCDNQ1HfBAVBR+L8Ds514/kAFAxlIk/puk3XsZPbiSxBYyJxn4gvkSIoeAAN9inmA0CO/iLKgZAAgMoUNvYvU/Jow9///ne9F/0NEOP/9O0Ky6/QKwCLol/YEwFFZ599thxQyJd7jjOfAZFECqVkaOGAJEcmXUeO+jzy8CNKaOc8c8TI4huO1Lh/nbDO38mNAqzxjo4IxqT+sP9FJ4DzpkIum3NraAMCCHwf0EX/INGOjLPPaAHWqrfGAMSsJcQWAP0CgiF/R+DU+1TpHMrP8lEEZZgTZ7a+dgRQZuvhGbJxdV7Nur/b6MgN7CEfW7w88ebo86dq08jerQ+gmOPf9PCCcY23iwQ/vG4+5O0x6jM6hgRPA17ONm+xVV3Cdfb4QYXAsPHhH+VU3c+z0mAuDW7L/X1A51+1R9eHI9Wd4Stvt/121Q+v+aGqSJPgnXrU4j3qIgp1wCWd003etqyRGIAYFSSDQjHgoC3SdnxQlkD5rFg/g53X+0sNsHZiL5fgPbXBPUNNaQKteX8FJZ4I4JK5YU662y1VsmpSIAraiypaO0k/7EXFPJ/wzNTTnEaBqM2CMpjBLrkdeL1RMbru2utkaAJQUOTDqMew5G8kEN9xxx3Vdy//rsacCAEqTVCVGHNqDTFHkcCFm09Fc8AQBiqJwvyff2MAY/jLkArUMa+B/P1Me/rmN76pKBJUFhvadoKYCpZ2tRWpkHXmXQACKUXS/W8AE4ttTkwoasnPNT+4RtXaUeBCeQtPNd596HZELhgvxgZlruuvv15/I0GeQowY2fSJpK0LMuS0D8MWYxOKl9TZULQKMrZXX3W1vPGrr766Ig1Rhnasp4pnNTKMVtoIXUoANhR6TQuMcl8oR+SE2LDmndg7kJvW2L7rXYrk0C/UD0ICl0gXFC1+oiFN3hBS4iFySq4JyePMr4f//LCAAaAKmWWiPjyPApoLL7JwX00eG9rpfuWoXaqmByCjdg4OEKI1r3/96wU4MMyPOvIo1SoiD8bjaSfPxz72MVHyyOHjh+hLqu7Yt0+G98MRwF7API5CAzXFS9PPkYcG0HH+GSTr/ilVsWljSaJZlhbnPZCrBvDxfs6XowYQQI3CvERgyGvCwaI+c3QmtyWa7AmuHVWSn6Ftf3b80gigzI6jMqNtmhUAZVYZt6lBOavuWeqX5J1lEM01JXqetMnZw2aDMk1Mzje6yZ53FO4udIMfXPOD6HXte7Q34PTe/dZEeQRzz3Tdv/3t0Id4gJWsHYw4Dg4Ud2S0TO0pefmAL+YJzOh8qvveMOOZ1ONRd4+P9ehec/XkSDEMoLoga4rKF0aGvdYDxbnaDqZSe0sgvAawOOGYOjgYahiQkfpTuHeRWvdUA/EGUIwxgBGAwWz+vvty6CmQGBkDBqnXUlI7RlGJIG3Lb4wN07fop0hfqiolYpMnI08wVCn+F/KoMI5kDAfqUN+ycsQnf5mxqldzg3ou/+olW2uOzRMEDpJcCCU+B1BkyVf+TU7XXnvt1XNIJBEp6Db2OtOXVtfieXzGnoPxetYXz5r+HqFCuZtpB4KpYfwdMETtCAPOKP6Q5JPlES4MVGq/3P/A/dXOO+0sIAEQw1gH7NEmCoSSxE4uF/sEf7fT5rbbbtPfWGuABHva6TMM529961tSC+PvePqpe2JlJeWVJFS1mN8T5qPB54+v/7GiYx5vor3kfpBMT+5Kn+pg2N/UjvDfPI/IEkARoEARUmhgAjoTvXGF5gRQA2wQ6QBkIgG88y47V898xjMVmUWxC0CCwUskgPchIv7yNV4ewQnvE6O97KPj4yoWe9eddwk4mNbE+Ct/JPSBQZMiXplCmjopW6Oe//Sx6Hwhb+eB+x/QvwE+9AHAx84bUwodEeK2gGgn8Lu/a3OeJicFMgHQiBDwM7Cmkn0wChhQOLMak+OIKE78cd5VKT+w7ewL/UEuE3kpAGIiNNQ5Qsaa8UJcAPCKZDfr2HNiAOD7WU2OoadqDx56Ex19YWZ7YARQZrYHZ6fvlwBKHWhpa/fMLvLc4z2MUdvWtvzz7N7Rg1/jbe6j52T34jDnoCe5Ec8bevnieddRiWqeMewrDHjGg7eKgwj+MfQCDC+4yYTAoULoLExkYouJhDM7jnUv0hbR8PeS+RfVZ0LirIzakNCJUQVHHOqDDYG+HJS2+TMj87xgSPBMKwrF/u3aB21tHHpSDEzOYgQlUkEe/asqgMM7xxAsFncrGRP5HOkQQbHxLE66pUanTpNx+djfHpOSEUamI5A2bmkXRQChz7mmhqlCrn9R9AzrBuUOFMhJaueINx9yRDA6UzARDcpgSLrv4LwDNGzwySh9olfV3UajvpLIHksdK1CPbrn5FkUlbIDqg+D9t+c5BWrqv0DRyYG4P4tLaNqkgMg666yjvA0KZZLH8YLVXlDtvdfeAtIAe1RqvgcsAAAgAElEQVQHKZKHkYckMQAG6hsGN2IfGPfHfOAYfebcDoxYVKLOP/98qXYBSqhDEdsXKDyiME2bOt1hU9hzARG77LxL9fkvfF6V2ZEcvvg7F6vdgAnnT4hKRy2RsfGBPCn2hN/c/ZuKKDGRKwAgkbAfXfejnjLU1KnVlVdcqQgStaBisnWgAKlYLKAsyCpz/WWXXiYFQQQGqLdi1bS0DpPpRA89+JCEJtiLGDe/t2uPuKih5YtjVLhO8c11e4IEr8BJqLFy7733KqpFf7z5zW/WHl+qpcO8gXLM2iJSx/izRypZHyGIwg/vRh8ccsghilqQT1InqOCxVl+GIrlEJAEMA3mAYd3UbmU1a1RRvEDz457Qvn76058KcEPp4zyDSkgVehTi0nXmtVR8Zul8e6rOvJndv0ffH7oHRgBl6C6bjb+QF2rs0tSM4lQylHWbYRd97qX+Nxlv5pArCTAUjBvY7EpGWmKwsHlCN4Ir7PC8DlP/5H3WpZ/Ta7pETpLrOTishsV/myfNJYoYOR+iBNRyOsawbZ2R60tjHXj1LsQmo5YigZM9RSO8i/DyMTxSI7LzQdXUzo5z3N5UKEO0g5oJeOGLh3QwQPvmRFcKxIz0act3MEgwYjHCMEo1/1Pedodn9lHzOsxxJ73bqOE3RiX9t9TSS1XrrL2O6hnQJipDo+wDEGX+UjsDg/mP9/9R1BV7o029KTa3Zk/x/Dfdx1Ev/s1+EHMmQu6QI49pLgUCA4y3wEgAXJGXn+QcMVdFT0K9KKw7gMzPbvxZReSN9+SH9zBAVERm2tSYWP6pT35K9DJ7iVM1pxSEpblcrA+iAuQ8QPGy8hYKUvwNihMRGcQC6HMKE+66267VS1/yUhm//B0PPRSmBRZYQIndeK8ZL4xeDNnnL/t85fHE/ILxsajS5LkUZY0TB0Wkmk6bVn31f75aEakh4ss97WwA6KXKfk4Q7xvn4KXnXW/8+Y3VMksvUy26WC8p3Tke9I/yPELUBYcNHndFz6dMSZZjr+K9wSX//d73vlfJ7iT9q/4HET8cEv/q5RR5L7r00ksF8oncOKJmsOkcGBv1RZpt8lLxuiBD7SijAZHrq0gJ7YkQdSzs4+T4kGSP8Q7IknIcdLusYKsfbeW3t23xtuq444+rVlxhxekRoGxxOWKo/kMUZurU6pwvnaPn6FjMVSLbbIG0/WkEPaEqMw+JIqIoRyQFYL/ssstq/Sy9zNJ6bowqJk64Rpq0nzuieHXY7eeMS0YAZc4Yp26tfCoASrcnl6/KNqqhQc4MPjutHVKbbO17Z0aPKwljXJFgiOQk96gtHjgznvsW0OacE5pqdRhzpTngZNikhfRsNP+78iLqxqcmutLnsQwJrim1BcPxa1/9msAh/PG+HAWdlA2F84YBKL5X9h2JEDzxpLzTeA/TStO1t8/neM29Z3Aqd/qak765mPnLj4FVLbgq3bkuctIQubBhR989+NCD4u3j0ee5qo3wxJMy/CTZGiiR/JtxB6BccOEF1WZv3UxGZqqw1AoKA71swIAKqlE2AA120+Rqt8NeZuqynPWFswQavM7s7edaq/iZqpV+ZkOK5xGdePs73l6tvNLKUSpbkrAh0V5J4f/4p/IhMP7okwhOsjWTgkX11+Rkdettt0pVCqrPXu/aq1puueVEywJoQGGCZvbeQ94rEIgRDs0LrzT9zHeg0ijX4aijZIRipJOrgbHrKBbPde0JA7AY+aEobBAS6JMBD/MDiiHPxbiH0oVAATQ49igDCfeXvP8FGh/X8hkA5f4/3i+pb9oR63gkVCNHzTyfBApD0UT+xth7P+e5zEUKQ9Jfnzj9E9Wz53t2rFOSzk3Rp0KUNy/2acqb5p2jdrS5FBEK+7GVr/rAbyhKaBqy5snEeKwlEo+nNNpsmtZkpbPpgx/64KCMdrKuKcbIXrbX3nvFek4D8u2JmpnXH30G8GXuAIY7A5TSvp+MF/s38599HRBNftNCCy8kuiIUPZ6zxdu2qBZdZFG9RXS8ed8vOU1K0d8RQOl0bswJF40AypwwSl3b2AZQ2jwfNnATzfSioZB7MtuMnQbefJ9HpLTZ1NFPCptVH4UooVcUn1FjdMkgmTpVKlNQJEjiQ1EkcqeTd22iisXLhuzzVFVJB2+S58IhRsImijAYga6yHPMMSuPSBKDq6Gl13vO2SEQ+D/IDy960kKvQ5/kOyjS8CwbWaqutpuTcNLHeYDP1svflgXRdJ6FPYmJoiDSYcnbrrbdKUpSCdo1RiLp1MEyf1xzqepUu6yG8M8YFdQvuvONOUWpiwnapLSW64gyAv2i8T5kiwwqqEBKtotCEAni9LSV2eK/eBwnUwaC78847ZWhHr7g9toV+0XxxVCh5rz5KVFZzhMs1XxI6UVqTg6bhsYcDr6hGkpjbd9/Qz/ma97/tFIEaA/XKHn8n+9pIxTtPEv5hhx8mQ8x5MDnQSue1qWTkyEBVQgwAda39999fORj8m4gFFC/+vvHrNq5+edsvq+c89znK74JKQ24KxjnGIUnTgAiSlWXQhzw2ixqklJ80UpSuF4+fKVbMPyJn7EsA+9K54VyYAVpUtq94fVMnBuoabc1zM+gvF4h0QnnMgfJYBfohc8bKbESOiBpBJXIEzZFctTmcG1d8/wqpmyn5HUpWiMbEcYoIoje//d10vqd9YBDVlxMW8p0G9pjCmnXfAY6ZG0TTUI9L6cxWklPfQA3+37+p0CJCDFD31E9hfsc1EDaZdI0yDwCyCz5vQdEwVY9nfCLuRynY79ty6/aQsR44pJ/pS3JuoHkCUFj/yBGTF0XRTuYwOSoGgK1berKXx3aNAEprt80pF4wAypwyUl3a2QRQuhjKKUBJZVSb6B5N4MNtdmg3hOXtEXTovmjMpwZKHmkoea1LBl2TwdzgFWZD5vA69L2HasN82Rov08HlYnPpQVDHiy8amHVj6E3WfV7oUw4WDln40aierP6S1WP0JJXi7AyMaqIc8ful/ncft0R++u6RjksdKEwqg//j7/+QcQf4wngif0B866mhgnPwrIlr7sTdRIu/yzKpk3+1oWajk2fj5a3N5egC1BNDpnFONM3xZF3WRSGhh/z1L38VhQXD6lnzPas2Z6OYTzUDAMX5JcxLjHzUlzCa+6ICyfg738PUS4yiO26/Qwa96UxWoaqjrqgr8vGu2yvq5njydzzzzDP6bd111o25F53mUXpRAN8YXOR1UIAQ0JB6zclTQRVs3333VV7ZAgsuIMBlyhmRDlSabLDa+09f0E7WObkd7E3ItQIE2JMiderJqaJwUaQPA/AnP/mJHBrcl/wYKobffsftSla3DLXoTRO99Vb8aVizMoRDvg/RGqIeNhL7aGtZP9XSdMKzDHpYfxRMhaKWgloXsMQbrwhN6SfMZ4MH1jZGN4UkEQJAQYvnAIzZcxxx1N4+MVHtsssums+KaoS9RkY29L68iGy2xvtA7Cw6O3lE+vwd3rlD9bnPf05rnPmrvnjmM2LUwWsEZTUEVQ488MBIg4t04aCw5sigI7HseTf+7Eap1JGDiaPG1L7oJGjo876PAmUMgMM8pM85w+6///5qp513qt76lrdWO+20k8YYJ8F///d/K0o4AHCb7Jd8jo4AytDb1+z6hRFAmV1HZkbaVQdQSh7T/P5N18yqTbbgUc83swEDuauXuisAyw3GrB/SZD7UvNgsUXQp8n1D0t/AUDX1ly8epk8THi8SlWzeL3npS2KSZJ/McOn+pbnUBFBKfZ4fAsP2d2pkZ+0RnSIYFJZO5ZDE4CZ5F9oMiaEcxjpck4RoUzFq1aq6vEtiRHOAfu+735MSEfSGWCisrg+H6e/kOQO369LOhj5nDmCc3vvbe0XZsTe8Nsm1KcrTYe9xdM8Uwz8//GcVh8SgidGbkmGazGXugdcUSVnXdlBF9hIASe5lD7wcBtSFSCpyWw1Kl9fMcUdUUL8y+MRgWnyxxSNQKiqXNfVLUl2equO0DXqoaUZEMYgsYVDbQUMk5cUvfrFyc5j/XAtA48fUOehn0OYAGijL0c+/++3v9G9AKfly1O1AvQ0aF+9G/hQUSZKuUUsjEpmOC9/71V2/Eudf9WHwbAcaWuO8LJwZRGhcMyM6nEJuxwzPcdQUGZuJKRIqIe+CnCZ78Q3q9Dt1pKUPtFMsFGNkLiA/vPc+e1fkACFhLLoaVDMke8N9FJUZG6vuvefe6pofXqM8CUcbnDRfu983RStL+98Qzj2+7nYAFoiiI0LB/HVUMr4Psskhb/GRvzxSfensLykfiTlArhVzh3w1ol04MgAj9Dc5N0SOAdKA7I023khzBKED5pidYrVzpcHJ4YgbUVYieeRIHXbYYZqr1OMBKFvamHY2/rSdryOA0mEHnzMuGQGUOWOcurWyjeLVxTjOr2kzZIbcZLVPBw76wEZXB5Lyv+cbYRfvSheQFt7ddADAAFxZOOPynKFkM3WqvOopt7zT4LQ9v/R58jcbNXiq7dXnYI10p1kJIPIDoKltTYZ72zsnNI1oIEDHCcnzvNt9v79PVbOp18AhyhhwKFv2M6cqFI2HujlcaB/G72fO/IyKoqnmAEo+LR5TPXNGAFtqtJT6fIgIDf2BUYz3nIJoGNhWxWo97NvWeOEGBobKXXhyqhJdAXUYxkrQtzhDTbSN9UN7qWhOvRkbiV5fA8Aquw/jLinhueeeblx3GQPnCwSDHC897cXIRsUrPrfOyHZf1DhbJEM811wVtVjIYyJKguoU+Rl4iUUVDYXnSHwGLPz8xp+rMKGMTXITxseqm2+6WQUNERTAGEXBibUP+CQaYnVB7sWY0/dEVKBZvfktb1ayO6A+1kMh3yO0mb7n3rSTNilfo5QPUjKqk/OBvsPox8OOwIDzPmqBSdu+YlAR8i64z4N/elB7MHsA93fUVMAiSPyWKEcpPS9GCKZNFTiBAglY5Jq86KEjefQ14g7UgrFcts8FLfdAByuurQ77XuOeUVj33h+9bsgtAWSQ28P4v+Utb9EeyZpCyveAAw5QzhHRittvv13jjKPn1l/cqjFDZhrwgZQzKm/MQ8DKYosuVj3wwAOai9DrWF/cD+VI8nb46ROMaTn8aLciYlWl+xx88MGSez7xhBPlUDnifUeoneSAHX744dq7Yv+m924AP7Ev3W8jgNLJJJkTLhoBlDlhlLq2cUYASukQyg/6Ns9Qk5HaYrwVKR3hedE7lhnqqbRufHSNcdIXkg6bXK3XLVSJdi0VnvPRkz5afec736kuvOhCJVXa228jo+vQ1KqjJQd+vFeNN51n4zHlIIkRnZAYLSnkfEPv3Lgs+bzNQ1Vqc/KslBetPzuRP5fiLBSixGDwnLAB4cRvDuP5nj2fDlPe18pPja9Z9y41c5wIGoX7Xrvha+XBraWq5Oumi3GcNzTtl5mY486j4MDH80l1ceolxPoidR3U1ZBq6GAMcvoIDjmeeuVrOaLRALBsaLnWhLzAIcF5QH7WfR0S45UXEAQiBoQTOjgrbLx6/jCv8N6iJma6ZGrgFl+/hpLH9+gT1id5HxjuGLmOLtjIlZR1UrOJ6AgAA0By0kknqZgfkRW+i0G92Wabyajk+/xfdZHCfsV/c7/vf//7eh4KX/wNY1W1YMKPZZPtADjl46fIcKUIZS3ArgGvgCZyBw486EBFgaAYAVRKUau4Bydjk+b6lPYtO2QoaMl7LL/C8tVLXvKSXv0kcj74H4prRNvq9pVw9jhHBaDCGB973LGKjAOwTMPzHsVXXEOHvZbnsNf01cNJHRZtjqFZdXYG8QA7yQDA/BD1WHmVlTXujIEiYkhrPz6dGktNL1gAqLcBRDVf/vWE/jvNMUqdbx4Tcl64BsDGXFLEMlW0LC2ObF8xze7L53xZ/U7UBBU/cg2RTyaPCjqdCmQGOebUUTAwp5r6nM9GAGWYk3+2vnYEUGbr4RmycR0ByoDh3/aYWbTJ2utqPXQeq410rrn6vdRdPbqlyEr2LsMClJgIOjbWyzkZn5AyDZs+3HHzn6V2U8fbLrRBZ2VXyV8DtHAQp8bDed88TwaoqjHjjXWRu3wMm4zPkhGX9XkRxHXob9mSNhpyo7vGkDCtIiaphuuUWBzylh597NHqkosvkRQqCmsGqTI+QiJrcRp3BQ6WQQ71Mzi8I3Wu7h51BnjX9dJlnnfoc0ck4djfdNNN1Wte+5oor1vqkxLwb9sCBrFVz0i0hxTaCNETPK9t0RPPETyrGPEYuMoxCNEzKzkV6WlW90kUlHS/4HWPuSslele6rpL1zXehYJFHURstG+yA3l8Kxpjy1aY+WZ1/3vkyHMl7MO8/BW8818CMZGY83Uj0oq71yvVfKRUlqqXnOWamQRqcUVSP5/ADQIxS3mH/SKOTTiR34jOg9qabb6rWXHNNUfS6/LBnI2lMfyFpzR4Zi17msrczsK9YqZDoGgIKqPoB2ihASvTI0R7v7bXzJEs243oS7/kNrdD90lfnZnxMa4d+IhpFoUjqdKTPaMqPGui/rntB+sXCvuK9iDXCfvfYo49Vn/3sZ2Xwb7PNNjGKSN9FMZHJaQItRJ+gUwGyGPeYAxbktKGM2eHl/B/VfQlKa5yDHz7xw5JplnpkDUCpcyga7J999tnVqqusqqgiKnSAHgqHvvFNb6ye8+zn1Ob6NToLSpHMEUDpsozniGtGAGWOGKaOjQSgdPV+192yq0Hn79dQHYoeuRLdI/1+yagobdxtbSx5pmXFJDcrGfCOsGTV5/FqEkVBRQeKgaVI492eqj4veGmh0pDgySbP+0QlmpSHn46N/7tk6JbG46nqbxtzhWhKlOhMKzsHlScdyMH45EA77bTTZLTgrYcOgMGn2hTBq8m/neweZWFDjQR7ZaM8qb11gaZkWVxyA+BfcxCnuUe+nxWZOiUCe96l/d/By99KGcvmOG3DcMTgfN5Cz4ue7AEqSmmudomkFL6nOiH0+2Ql6VZUeSxRW7vWUtBaTYpyg4GFJ9h5F6kBHmlP1MIIY2zZW7rWHmX/d58iU+h75gdjNteUEGUMbRBAoBr4lAkZoiqGOlevlsYAyM7qMjgCkKoiae5NTtN3oWRh4CJYkFa0T6VcbdT/+je/rvbYfQ9RXaAzQdGirYoghnpO6dy10hR/I8JAtXCKM+Ihl7xyUOVqOjUsWEDfXHPNNdUFF1xQnXzyyf1e9SRCYe+6RQWoWeQciL4oVthDG+dvsu/E5OuQd2QPOuuePqTAI/PayepEmfzfrttRzMErgEfahHQxRTnZy7mXogihBorlpG1oMycQNaA2B/NHUtnDCnI0DkLDeZ2vt0xWm/YwFggh0D+AOCh9fhf3PwIAiCMALnC03XPPPdWnz/x0fJcckPdFMMZ6suXsgchiE4lpdAalfZ6cQXY83PTzmyQ+wHwjesJ85yzbcKMNp4Mekuqf7O0rBoVRha/Ul6W9tM0+6GhOjS57+ntgBFCe/jGYdS1wBMWHxIzceUYWd1uYOzeYC5tvzyrowOXveE0xSpQDlJZQsRVqqPh76qmnSndeB2QwGgaMsC4e8a6bbH5dSBAHKCErihSjjBZxE3qGWiONbEYAStf50wUQlgyGcH8DkDQ6ZSPEBxV0jDvuvEMcajxxUF9I6MSLSxLt3//x92r55ZYXBcwROhmLoR5ClLnEGJnW6zdHAGzUmn5DsTmoL2kl9OhtddE+Fw/L18vMgvAh1oHb5Kgf7/jwww9L4YnPatXH6qIybfM32VdcVRxj4v/+/n/VnnvsWZ37lXOLMsC1Mt9jlfIvMLB32XWX6qgjjxKtCa8wtKMbbrihIkn87Vu9XfObKur8UEEc8QQoRS9f4+WKHmDwYNBQHwIKJLx6OPREFBxl47vKW7DUKtz4yUrJ5STr77zzzoPJ4sn4RuMNEBCAswASBlUAyvQ7CesAXOWpBfls04ycdycQ9uSTiphQfR0a16mnnaqICpXPF19i8eolq78kRmntGfe7cG8MbYAd+QdWuose7pp9PM6Z0AeqU1NNKnGZ9yCXRYpWHrQghav3e+LJ6uKLL1Z/U+fEACpuE11BePhCDizcNnI/oJCt9sLVevTQECFlzh1y8CHa/6B7Lbf8ctPVpbKobV9UJVmTzIuLLrpIqlZp7RI/O6WN0pcIHuDhlxNkbLqCV9o/XbfJ4nWlM6jg9Ev3K20RoTYO8wsQRRTrVa96VQ94BNER2mgJbWTbybNifZEHQjTFkag+meNkL/e+wpw8+4tnS5rZ+2nxXezgS9Qo1ZYg3UzfUph1n733qXbffXcxAY5+/9HVSR85Kd4u0szC94p00fThI4AyU9Nvdv/yCKDM7iM0TPvY2Oo2vK73qQModcZLDoaG9Q57M24CD8OCpjYgUtrgUvpHqLWQeu4//rGP65A69NBDI42lyKOeEXDYsc8dfvcB5UM45sPUGcslcJC2s+RB79LnefTLz2kydDMjxn1sOh0HFFEhc/T1zpOV6juQJ4AyEooyKyy/QvWdi78jqgNKP0QO0PvH8IjF1YI0p403GyEc6pYvNl3BByPtuPSSS+X5NkAR3YGITqkwZjqXShG6FHA8RXPc8wLVMzyqGI/KB3AtkjZA0hZBKaxx+tIGJl5ZKF6v3uDV/XVjChHAEljBcIH3/83zvlm96Y1v6iVcBwDpdzOwcGI8ggnOQ+oTrwiGDf1AXgcc93fu0CuKmFJbHMlwUjpzC2WhuH82rY/g5aVNAg6J9DGFRmk/nH/PGRmT03rJwpqLIWmYBObjjzteoICK2oqAjI2pwOEF518gEE4BO1MgHfWwCAHP2urtW8V8gtTQbKzfY6nuEFmUjO5cc0mGF1oVkbA0ksRY8K7X/+h6JY7zzEjTzfupKUpd2J8cjXShSJ6Dwbrd9tspYdv0HkeFWKf33H2P9oIPfOADkRrIvOCHcTbN0NHD1Fn1pwf+JNETClSS/G7lK9c6EbUz7Dn+DFAGSOHH+VGNkcn8rB327CwAFDsELHHvSvE86qILL1Jex7rrrSuA63fhvXFYvO9976vuvvtuRUGojbLjDjsq2mKwmwMUN59+4BruSU4UcvvKparLQWk4f9T+sZ54BuNHpBCgRO7apptuWq2w4gp9OYVxv03qKdWCovyDLmdXV3todN3T2gMjgPK0dv8sfngOUNoMj9Lj6zxvNcmIwQqafqcm2lCTd3lWGG8lg7mti/NoTmLMR0rP5GSF4s5rNniN1HnwPpmf27NOkofMYoBiA968foyuZ83bS5K3sRcpZ08HQMlBSdv71xjLqZQnlAVp+gelJwwyvOb77rev8k9Euwr5PKaIiM+8x54q6oYBpWTRsXEZvhyqBj00VzQ95IpDoq29pvyNcQWkuEijjUkbt57vfm4c/3welf79VM7xsZ5Kzg+v+WH1hje+oSfJarWhuraVAETdnlADvug755GZDteXB5Ksp74IaVirGvdgBJGP8sIXvXAgp8G0JW4lBb1A+fOcUT7YlAl5i1mbkVMf5gg0FXIYSMxVsnNS5Z55IbAVVKGKNWJKczz0UzpH+dMXz/6iIjGmqaT1evjcMsJECIj2MLc/9rGPac5hMDu652uhiZGjI+pckm9GsTvAOMUW99l3H33GnOcn5vLU7H02biU2MWUurSUD9r899rdqyy23VJTBETjACu3GEbD+q9bv0YhSqlPdvtvB8ZHusbQDqiA1Plj/HkdFagKV0Lk8qkw/zzwShSAXA0McrzwOjHyexT005B1RF4TIFXvDKaecEqOu7i6uJyKLg4L3JH8DCh3jQz9YSay49xf6vC6Rv/bsTNdMOF8Acpu8aRM5H9576Hv7olfIBBNJg/rqqAjnBJE5fpNvwzwCBBN9Rjkr0h3T9mZ7d8xnGauqI993pIAO66VzZDbc2/tDemZSB4i9nMgnY0gtFNgJ/Eil8YketczgeMDx6naPIig1q/w/488jgPKfMY69t+iYJN/4yl28+Q1GfZ8HMn9QV4CSb5pdxmgYYyts+vG2JS8gFajhcpufPHWqkjQ/+clPKlHbofTaqrpd2ty0ycbTMvxHaKOiCG96U7XQwgtpA9chHoyXGaZ4zUh/5zz9tP9LUTwftGkyc0JVwChwFOP3v/u98gHw8klGdmK82nabbWUkrLjiipE2I8Nycrrc6AP3P1Adf/zxGjPkWJXcOj5WXXXlVTr88KbzGYXqoI/88Q9/rJ47/3OVHHzfffep1gI/cKWduG2KTqT1mSMdKHV941/yunuuNQG3ITx+A4ZhqNTO35Ed/cc//yEBhQG1nZaIwICx1TJ/7dl+8MEHq+9/7/sqTJjS4IrqWrkhG9rk2jZ9eSAZIDKdSMAwJNSbNhXVnMiZSCRqGRsMf667/4H7lbROkjUgVhS4UEWd/0a2FbpgnmRfEnzg3Qxw+W8AEBXKiSBh+HnPMGCLgCpEW9gjMcwoQohB7oKNeJlRjnPERNd98SztQ3D3XdCRiBXGHoAMOh8GN2vDdV08R0wn6xvKQJkS/SzM4VhfI0RUkESmIOR/rf5f6g+KWEI3wzB3DZK0snh+/9p9NZtTosyFOYARe/c9d4umybhYIlte/JBXk4ovON/HFD0ABXQs5MG5pwpROmE/oS1xP571y1/+UoCe+Yvzwx5+LVcXjp2sVHUedTTmHHvPBq/ZoD8/qS5qmr5rU2SV69qA3GSluUK0gXl33PHHxaRy3pH5wP622OKLaV5AUb32umurzTfbvDfXAw2Y3+SiHHH4Edr3RA0OwE/NzdrhfCo+Yr5CrSN63Uefy84OR/l0uyBgktarcX0b1uVHP/pRzWEolkRgyfXh7x5DO94cTS1uSSOAMoylMcddOwIoc9yQNTQ4zUHJjfCu79kGUEqfd9mk0/bUeJdjKL7OcB8mOtMUVm86PHyYOUE0/GbjRFXniiuviDz2aACUAFvX/k4PhqxdKTVB3TdtUuo5G220UbXIootEr28poXfA4CxELvoSIk/dEIwAACAASURBVEt93tTfNWpdA4ZpdvA5IiEDI0mAR8sfwxovKMmxGHcAFP5GoizgAmNNsqChBgEeUAwH38vJ1Xwfby+ViaF+Ud9ioYUWksoU/+ZgBNThNcYLSzvw6HEAk3yP0ZLSgkz5sKedOgIYhqI7OB+ppCTlPrVhXpJbrot6NUUy8xojAaT4QLfEaIz6zIiBlM/fwhw3PQcPKMYeVaBTIFeMLKbzMBinBppXfP8KqUnJeAo/WgPBcpKhitKXiwoGY9vPEVBJAEr6CgAb+gPjGxEB6CUA1TVfvqYUt0g233bbbXsUGddxqZGBpjm6XzCcv/Wtb2k+vfENb4ygx7kgbq/BBd/9yQ0/kVceQ4xq2r0lQuGVXjSWvcZeehewo62sBTz/F154obzZflcUyEiSdv/Y8KwzJJ2PFaV6Ay2O55u6x3cB+zvutGP17W99W/S31BES712InnTexxOq2c0336z6GyieCVyHJGnu5aKj0dAOOQ7pumcvI1pAsj/r3SAjB2kGRfTrrbfdqlylrbbaKtZEoU9Y3+d8+Zxqv/32q6jEjrOE/QGaFHlN5EhxX6s45vv0wNbf5dzyPlnjxEOKFyXDlVdaWUnmRN38XCR6eQf2S/ZERCfIqQK0RFWusTEV+CTaRL0RKWfyDiW1wtCGmIPy5FRRwwDfEhaoUa9M147nEb/5LjS0O++8UxXkGU9HO5FyZu8gx5OoCflPq//X6lqTWodhXdQ6AkcAZRhLY467dgRQ5rghq2/w5NSgCV9Do5l+6of/Knhu+rwVbWCkZFw3RTLaqCZtY5EbNzkIa/s8vX/Ja1U6JIKRgtHH4QklQBV1E6Mi9UbWqrwUeMXT7dfpRljqxdJYhKTsKB0ZPIo+nJ0X0UhNSfup7r1LfV/qz6Z7NYDbGCGZmBB4gNOMd48DFfUgKCtcs8IKK1QfP+Xjkd4BXxzw8ra3vU3e7wFjoGR8u6r35KSMHgwK86n5PpEGQAy1FeCkw98GlHz4wx+WcYIxQiE36kmstPJKyg1A7hUDAEW3o446SteTqE1l71//6tfV2uus3ZN6De1JIy+WdG2b3mFS9S6rmy81c5z3euBPD1R33nGnkk+j9zgFSaX5n3/eBLaTZ3sc+H3ppZdqXMi7SKmHKUDpM1qTZ9hgxGjGS0zuD0ZQmkdUqwjmtrftd6E/DYgt7UtEhbFHZIEICDQTG96mt6RGsD3BHicUkqBqMe5p1CRN7LXRpiZMTlZ/+etfqt123U1zksJ6A+MU3ilVoBPdZcpERdV2hAIAC1RCp++4P/QdjDy8+6prYeEM1+vIQISN95hrESSbY0HDqVO1DogW0z/kCJBc7b5JHTMxCpLmCmRzKILGoESlvgp7G214+M8PVyeccILkcHlXF0YciMbXOJ3sOKDrcHB8+CMf1ppVvgZ00BBJSdvKtXf/5m6tecAe+zvFL9lrkOoGECK4ke7ttIf2UuSSCCsRC0Cj72sKns9QjOy0XlVc1/m8DfNT/ZQXCA3P5B0QQzj5YydXV191tQQpoF1RbPEb3/iGog/kLGHo0zbWEf1slS7aRpSCvCfye1LDP0aMsr3dzgFHUgD3zDvnoDhC4qimX4uICMnwv/n1b5TTRB+QwL/xxhvLsWO1RAPRFBTrXKWQaVOh19I8SOdc3TnUaQMeXTQ79cAIoMxOozGzbckjKOmG07Ooyz8tHta+DaytjW2bR2oQlYzl4EUsPqYNgLR9XjLQSnSkjK7kA5ZQv+kUL3rxi3QA2kvtZNm+uiRNG2WbVzuhGsQNfHxMhzmUEFEgQnTHm3p8vSZgWTLm2qJNXYzlfH4VPIF4zki0pQ9RLcKjhhoZCjN432+99dZq5ZVXrhZ83oKRRhF5y6ENRfWcpP25Iez8ktT7SlNteHJ/jGE8qqb8/OGPf1D1b4xPakxgNHE9bcWAIZJG4izRG1SiMIYAWFBAyHGAgsdBbk/2QKRq2DmeGQ7R0EnGGQPrL4/8pbrrV3dVa625liJDfXV3SvM8XQ91c6BmzdgoxMgggrDJJpsUjavinLSHNqHSMDfwUC/z/GXUhwM/XfaVOudIBqy8ng0iAcx33HGHjCcKIsqwHA+5Lh4rBTjGIm2FeYWhiuFOzRLmD1EPG3WOrvBv+sgKdaeecqoAOsY/86bPwx/aGQ1enBPTJjUHUe+D5oXxt/AiC/cp1VFtHcOVGhOALAGwpB5NTgs0bcq1LnpO6hB9Gqs091mLb9vybcpt+PrXvy4Q99rXvDZWb3e7HSGy5PRAcj4GdpAMdw2OeAQE8QCimk7ajtGrujlfOhiSAp633XqbwCYywi4CGsfCdaVCng6G8mfO/Ex12WWXKTJLLs+666zb21dD5K4UhWIvufyyyyUY8Pr/fn215BJLRhlr7zNpfzQa26X3yfZbR8gBIkTLiL6x3wDo6X/U7shHguoFde09B75HtFXncBhQEHkDyG673baKhohKmEQnS44AgeBpU1VPheg9anupUADghB/6Gsosa4K5R3+yr6+++urKJ2J9sCcZhCmK5yhUzX5YdGo07WP+bFQHpc1Km2M+HwGUOWaoOjQ0zUEpeUJnd4Ayo959d80wAKWuO9PNMvy3DRoOGg4mEkgJscek4KQAY9EYzZ/Vssn6eZLXTBJSrcv/hje8IRpxRZ55CYw2GW/DGKdNhkOTJzscuhSaRBbz9DNOF8WKHw6zNIHS9QjcbVbwsdHQZPT229y9Qo+mPqUGu+hdz5gnypTG6vXBsyvv4LReVXAiLqrHMXWqbo+HH4MaL+EySy8jasmJJ54oAxfDgagNFBF7uAeSSpsASgkQtAAUJw5jqPJ8wHNUWWqa5zlAydtV50AI33MiK0nXgIqiJzZfm+FdolfdczXMwT7xiWHWTaGPmqiPGF20QfksU6cJhNKPUE4AAzvsuIP6kPZofob8EQwraCgUriPPibXIdzDit95m6966nOwl8zNHSDqHssb8wjgE3ALQyXcZKFCbvC/PVb7EPx9XDghS5zvvsnNP3Y78iozuBkCFrsRcXWvttQYSxXXrZP9PRR4MMhhH9jTqU1iemXWgvIavflUefACLDUfaYAM3JuaXnBljlWp20I+0wc/DaEUqmcgbESUleAdJWrW3KRqfrROrsgHgoNBB6USG3BRQ5Q1R88b0pJBjSH8SgSIytdfee1WrvWC13ncmCkIAoQ/9/kS0mAvQlzbbfLMoiSzHRJCdtiDDQJJ3F+dVtv5oK06yPfbco9p0k00VzactFBDGqTL3XHNLoSydV97X+C7Ajd+bvnnTXlstB5zOjcLZxHVEC4n4HXTQQTGSZll25sHJHz1ZUXHA07LLLVs98xnP1BzNcySLe3neF03OiBFA6WAI/udcMgIo/zljOZgk3+RJb9mU8g01Gul5peBS/2WUglqDss2gbRqbJuOp7vldxroGoDhxlcP705/6tA613XbfTWFrDAbJ45JEGvIj+qJVbQdtDTBLjTgOdWpCEN6HyoGHLE/oja9Xis6U2lACsV0M2g6e6vT9eQ+MRSgCRB6ouUDBxehZxlvN/5LCib3p2asSL+NmnrmDjZVN6sTrnAIQ30u8+kxxyNf1GckhYoV3UJ7eoPCldgSwoloI5m1jQAYRBRtx3I/PjzvuOMnDUtFdIDZ4p1tpV3nfNzkZkjnOczH29F6TPRUce8Vrp3zJKOgCUMK+wbvzXGqgEA048D0H6lHFQo0Ne41zM1g/RFCQG5XCUJMBlxqvpXuXHBXJd+zRdyQhpejwGV54vMUYrEQOHnn4EbUN45eICYUVAQ6WBYbiRt0cePVcf9555ylvAUoi+TlQwKAoYuBDdfnAMR+QMWkDMZ2HkdIZDGoMSoxOlMFM9bIHOzUw+R75El/5yldEyyKiFel22XpNo4WmALEmqUlD/obzDBxJMNADiBP94R2oNRPXSAAVRUDoaFlY3645RBsAghjTtDXWv8jVwZrOqTC5LbLAnGTuEwE7+KCDlWtmFShVh2ctJ4UsacOPfvQj0aK4FgESwCZqbwihqFhmVrSXexiMCUROnSbgiToW1CryAxkL51N0zvNL39NzNZnHdkJoj5kYr96157uU8L7EkkuIpkpuBzRTj4EjOd6/WE/UGSIq9qIXvqifWpiCwmTD0HuO9XIFeSfekTwt50rxd+Y+AJpzEGqp162BiPdw/0734nhW+t1rcr46Oz7c9ra9o4sdMLpmtuiBEUCZLYZhFjWCw6DJOJ0Vjxlm8bd5O+oMicIGPdD0WQ1Q6oxB5zMkdRk4IDjMjzn2GBUOI7HXlCFC3bNE2ctJ14F+If58NSkaDxSoqMCS1GAY8NINY7y19XmbsZwfsIlByAGDcY+XEpoCv1dcacVIkYtKMiH5uM+wcqG4wK3vO9SSZ0bjKDnsek0IBRmdz+MifabnJQpBfR7FRCwhAozgtU4TtdPkZn+fQ/trX/taRfKqjPaEB983j9uAdFufG5yFJOcHH3pQhjS0CtVwqVt/uZe7ZPA3RdWCFxwjBPUr8hWgupgCVZecXdp+FJUaq5QDgNraazd8rfJ9etZk4RtdvKtNHtkwn7iz638oCRtQh/E5OS1SpHAG0I9w++Hur/qCVavFF1tc64/17po9prkYgNIvUF2guFCbByUojHEiJ3jAl1xyyWjkDvRVeD/64/LLL5cSHbkRrBEBi+Ddt/GYRndZA1AQ9957b4FGoiB9Kk3IHE/rRREsg4xnnOgPFCvqsfR9JwBW5yDQVrzkFPw75JBDBIQckTCwqgPhTtZWhGxiQjQygNCaa60Z62PIEK7GYt5E1whKCiIMREjwx2gmmkRf8qyUOqf9dNqk8k2gRzEu/CBCAKVu8y02V3+XkuFNjbJDgj6FpnbH7XeogCTPY944iqb6H2leRbrXhn1G0z1RHSvNf/cP4Icx3nPPPas1Xr5GrH3iKBFnkOeFgQ3Aa++99hbYNcCir+V0mRgfqG1igMOzDFCgtEnKeGJC85k+A5gjdR2VA0PkySBmYH6H9Zfum+m79gG6Gsdd0YxJ1/wwNsqssIlG93jKemAEUJ6yrn0ablwDUOqMt9aFXgI7/lLuRc9v1vTddIPO/zu9f9MG9W8GKJGnjckbPOXXXXudDjeKeL3ngPfEKvN90abMYB7o86YoRvjM3ihyIuDGQ5WI6itpImx68zojbUZBYZuxnBmU6oMwBzikSNCkUNjXv/H1asEFFuwpYIXDzF7BPo+yvbKhIKDqX9i7WqIhhOhLftDHyMxYr8haatD1GUBZRMJAKFabDoDRxok9wdEzGOaEjNyp01SvACOJuhEy4krrZRYBFJ6JoUkC9i9u+YUoM21qagPGf137SptEMDIwcm+//XbRygAWfRSaurlYAk2TPYBCtMHUJ9GBsjnVSpOp25MaoodpjpIiYXjaA2CCMkUUhPHj/45gMIeixDe1GkJys2g9yH4j/40K0di4DEDooHif+f2617+u917J2ohbXqgOTs0lwBERU6g8NlwdyfM6SSW2ncztz4jmmCZGe2JeT0jC5r3/+uhfJVdLDZFFF1t0OnUnpUK5cUmeBzQy5hnGOPkFpsKlyfPxnUL9rDRXBclnqG+rrrqqnqnim/PM3R/pTPqoVgAkmWNRiMLtnJxUf0PVI88EY56olqiayDlTa+NfT1Tf+OY3ROuS8MlkVf3pwT9VXzzri6LT0TeiaNnBEOZjHIfg/HAEVU6qyWkCifvtu5+iXoAk1adJ9l2BI+aQa/o4ypTsIdFZkkWIHbVlrRA1IWfK1/Je/HgcNCcmehGQn/7kp9XnPvc5Adc+EOl5GKKv3Mvtg6pKxIy8FlTiAHMINFCseI011lCxy5Q54Eh5So9LaxLF6I5zz3JbIlFCjPt40/mZRnxHAKVozs3pfxwBlDl9BNP2E8XODPe+8Gj+rl1ARHJAFbuqje4TDpo+73STUV5jEKWHet87tnlZh3lWk+el4LnlnUiuxVuOAUAhLCgLPiRMW1Athqp30PX9NHl6gzfXCY6OnnBgUIzMNI+Ya1C4V37IxWc3ecdLRmHehy19ntILaAP9gDeYpPj3vOc9sc6DknRdob1pbtbNieRg70sIT6//N85xTfVgrOJNxSCAErT//vvHxFslXweQa666mlvXx21Gd3hXjGcUxTAmoFpECdTEQDTHP4KXxOhMwVsEio4+JbVrosqfo11TJqpLLr5EcxIDxIBQyc6hDkJPVKr3IjaaPG/dX54LounM1YtmGOTGPSwx6iM9K7QtqleF/UbUvmDwpwnvfrdIpUpoJX4OKm5UeKdSuQxw/9jbnSotZWvJlDX62vx/5IShfh1zzDG9/cFqVhiPrrUUInxEKG65+RYBNQx4zwsBessrl9ZKsu/zHni7yfXC+CeSQ3TEc4LfGObUG2LP8nvnkV+PjT4PdMtUGIT7Y3wz39LaLTQv7n0BsAG2ZKhPVtUZZ5whwxp6kj38VkHr87g3RQBbzgnPNy7737/9b7XHHnto74GGBSWL6A/vBV0PQIIzwf1AdPwnP/mJwOWrXv2q6q9/+Wv1yF8eqV76kpdqPVtUw1XnnccUI2iBEgXIZAwZC2oskUzfl5ge8nsQJEAd8C1vfUus36J5FKJNuWgCzyGxn5pHKKwpOuNk93BPz3/Gmnsfe8yxkhemjgk/joqgRoh8MTlO0A6ZJwAsKMzQ/vg3IB15YpxMREvIeSEiZZEJU0vTCFB69jQyCrJ522kfz/dLr3nPiVGSfGl1zJF/GwGUOXLYahqdApTkUK3lc89K4y1vUh0wSL0e3mi6GswNntCeRZM0oitwqTsES0ZA9jdvwlBcPvShD1XLL7+8PHVW1zJVKXrt84FoASg2XDlMMHYe+9tjUsEiMTdSBhoM2D5wWgckmw76xNhLjbRaj6a9fcEwVMXqUKkbOU9oD9QWcNujx71trIZtY3r9jMyJDmPvsenrl3Dw0+8c3iiuHXb4YdXW79haksqmUzhBtQ+wdgUohffx/KK/VZEcBa8gT40R5ZwDezBTDyd5C4Br1YV5/PHpdWWC4dxnaLogqHn44+Py8vMDCIg0qSCFHY1NA0kv0ABYTIukzfx877vfU96ORQhMGWP+R9pKSFxXROPJJwTURVmaGpLeA7jhUVZS0mOTyIHmX8gTML0lep0nJ5WLQOSLZGtqSmibgn7jnwanh416112BAoenmUgrynUAFSlsBUOSvQKFJGr2EJFA4IB18ZznPicCNKkxuZp6YS30RciTzx9+5GFFW/k/MrRrvGwNJTnTHqKZG260oZ7liGxpmXFvG8q97WBScsd8B4/9QQcepKRraHlEKIiEnPvlcyXjjbIYeTtEMPD2I9NOpAIq34477tgTKUiKZXoMSrSgvra17Nlpf9B2nvX+D7xfKnzMFwASQANJ869+7avVAvMvUL3vyPf1orqhPhM5Rhj2FNKEwkvk6+abblZumeTEE/oo0TLyED1GTtj3b4Ag9D7obK9a/1Wi/FHbCborEZ5f3fUr9TH0K3Lz0nkW1dXC80QtfHKqVNaIouy+x+7ThQqCs4f5pKjflIlqqy230r0p5AlYYu4BPMi9ufrqq7XWAB2AWCIm0FOJiKKquOuuuwqUIP8M1RARiPmfO38177Pm7UUTx3sON9pEdB+aIOvMggiW8y5Sj+vWUp2TsO2cTj8fAZTSUp4j/zYCKHPksNU0uiQz3PR+JWAwTMRBJ3cGDPw3P7dkIOZ/qwMoTRGN3gkx6HkubXxNbfF9mr6XXxOuZQPW4T1lQhs5NC+Mwy233FKHGnxuGyMDRk46LlnUK/0oJmSGZEyqLWNoDHhTmwBh2v6GZ+m5w/R5jfFvHjhtxBt3xBFH6PDHgweIix43y3mmxl9prEpzuK2dTfeZ1XO8MIeUWzFZSf3oxp/fqJoFGJ2psZzmstQu0yZgmbwHRhlzkAJt0DFImCXJ95ZbbtFcgTsOEOEaDCnUmFA6wgjDSMTAJOmbWioY13iYAQ6qT1NNViutuJLmxr333CvwRcVv7kNUjLHFACPigJEDKOX7GHLcH+CDfDSRCbj6/BvFM4wjnsd8wbjBaMJQwtClbawrwD8/iELQfoxB+hZvL0YyBrA+f8Y8Mpi4N58/c95n6t/0MZQkvmvVISdOxzUJmJk2VcYrFcmVAL/gAtUnz/hkz+EQAE3fGDWsI9c+wcO9+267q59cTO/8C85XFIl3oy9QXqNKN/KtSy25lB5h+qCBVx/FqDBRShReg1ba8pOf/qT680N/loFKf1EhPo3c6Jl10ZkQDZHhTt7W+FjMVzjjk2dUyz5/WeUfsM+xtimC2WdUJ9E3nkN7MMLffcC7o2Etw97PLzmw8nduMlZDlEt78+Q0FbVE9pv5LVCIGttkJUMcVSsKdjJPmbPRsRSiX3YgAMKZG+Sn0H8UfAXgCDgHOWfTT53bw29H0xBP4drvf+/71c9+9jNFnIiqQAPlPqwr7k90HJltAAtgCuCgz0Lf898UaVx4oYUlxIGKlwrGhtw4+t2gnPYQwQU44NDiXVlfCJWQo7beK9aTHDnz3NF4HBn/89X/qW748Q3VqaedKmDJ+xIxoQ3Ou6IfidTCHiC6stoLV6seuP8Bjb3XIP3pYqOdIii1G2D4oM1GGAGUth6cIz8fAZQ5cthqGl0nM9z2jnVe5rbIhg3amfl+U9vajNCZASh1z+3qwQkeLUUJqH8QVKpIsLzyyit1mKHcQz4AxlEflakjdSFSLMivCMnySoQMdQ4i3SKROW70VrXNg5kBKMl3abfzZqhCjZEKlcSGUDxEU8OkzQjx510MmNJ7zswczY3RJoATPsPDyMEMv/+AAw6Q5xzwiifXNCb3UeOwdAEok5UiGX+47w/VZZdfVq237noxmZWkeeYM9BKMqbvuuku0HwDEcssvV1G9HaBAUbrnL/N8GR0Y9NR0wUDj3/xQtJJ/47kldwHwQ7SDPCwnQK+w/ApKMCZShqGFIYVBBmhYe+21RSW5/4/3yzDHew2Ax5tLH+GZfuSRR1QAE+BBNAHD65ofXKPnLrnUkroftR/oR5Sk+Pu1114r5SWS9MlrgJqDcURtEtYkXmKMMiIIAB+S1x0R4PusUXvN8UhzL/IGAAk/vv7HandKXYljVQdQgnwt17EPQB2i8Ch5Dscee6xkWH/wgx9Ud9x5h7zUSyy+RE/QIKnN0VtKPXnfmOtUAvENa0ZrMEgVMwYARBfZ4zNHxryHpAAlpecYlIi+F2RpmR9UfgfQIuWrSAhyzUnkTEUSQ5Vyv5uldz/4wQ9K0Qy6lalwBmFpzpder0t01XtCNiYnnXSSIkW0UxE4cjKC/C+/UWQEGCN64L4ypdb0JZ6f9hEqacxXAP7279w+RrlEaUyKC6YROgGjEJFEHU5ROYt/BGBGHxLNBKTg1GAOsobWWXsdAR0iNOwpKGYxX1Ad+9KXvhRVyjSe4xPVfffdp3VEhIbrcRywlhB6wGkGwAcArbLqKj2ANRHolNVkT3J9yhTd8+LvXFy94Y1vUNSI7/NcqHGcZ9wXcPSKV7xCinU45Pgb+WiMK04SKHXsK3ZGtR49bWe9b9Dl7BxFUFq7e065YARQ5pSR6tJOFm9bVOSpMN5SJZI6Y7kUaWl7pybDkO/mAKW0iXXxlnfZHBs8OIAUNnYMP4wnNn68xdtvv702coxTDuJoBHTZZH04J5WE8WZDGUHK0gfuAGe3a3SqDaA19W3eX9n7yGANBhe0DgwzuMx5XZdUcnKgOcN4zOoMmfSmswCgRIWZhjnud7fXE0PnwgsuVL0HDCLoQy980QtjzYScBtUped1zP7yfn4n3H085dQic7E07mJ/8jrkd0HaCJ9kJ3aZrMJ8s6+zigzwGj7AoMBPjyl1AwYfcCt+Tz61qJaOOyOL4hKR3LXus4qLB0GYu2MtM20xjInrB9b6v6Wn8Brh897vflbG99DJL6+0t/awcL3u+p0yINgVQUSJ5oKI4suFnAxagZhJ9AdxQUfzjH/+43oP7Stoa30AGDkpJxtO3np6hx/eJFOBpxpPN+wHUyB34/e9/LxUmrnFV7T5P/NiYrqVdvIcT0TtFN0ND0giKjf+Uwmfnh3OPbEhGOmqiKGWVLFO7iIhS+d15DGlEqq/OhQ1zxDAmJxWZ4p0wxInsEekD8EL7irWP0n2n6z6ZrvOwN6EyttlbN+uJLsw9V6Q5puNJdOH000+vDnnvITE3innWt1cn97a0Nt8jsgZYSeegIwwx/2hiXEBTOYjjY9Xtv7xdzhpklR1d8NpibKUqN/dc1fuPfr8ogaydBRdcUA4DpJCRgGbe039EQwACVIwnikmbkB0+//zzJQUMgOLsIbcEQMNngDHGaputt6kAb4B+iisCdADwABCoYFC6+Jz5wr0AuIB7KIpEYlGVI1GeyBSACqCJY4CIEMUiGWuohPzkKnKxOxsAfqNZ0GVOjABKm2U1x3w+AihzzFB1aGhYvAM5D20G+Kww3kIi5UCyr5udApQ2mlH6nTYg0sXDVui66CVsMm6bDsvEEEgrD+vP4V1JNMQIOvr9R8t7ZUDVp2bS4BmNkqB4xyYmqvt+f594xxwmph9ED1UNmIv0j+TzvnfP+ya9T13ftvS5Peq77rKrPOXvPfS9PfnQIM2aFmTra0saLegAUGLC9rAAJb2+a5QwJG1HecwS+An9YtlaeaqfnCoa0+mfOF3e/G9/+9uixJg2lHvn++outM39pA08k8gE3lOMCEnDEqEa653WFi6wR74vST3NsUjnSS+7PeZvMK6qAD0xrsRjvcd4oJWEpPhoqAcVt9SrbFDE96O0b+j/mPQevNzcB8BvIG6jj4gLVKLFl1i8RxFynZtgUCtnYjJ4hhPPuiMBzgug30mOxsPO9b+87Zeq0E5Ux95/cine8Y539FO8ahwenseuoQNYfM0Gr5FqEtEn55xgyOFZxqgztakvyTgZU88F7ec1tSrC4PYX3Qv3IOEe4xJFPSx4LwAAIABJREFUKuUkBVWn+IjkvEjHKZ2DTtDWHJo2qcgwRi+0Ide86WtfmC8DeTFJvzkawz0xokmYX2aZZTSXBvJPSgUFC2vWdEnaToSDuYFxb/DufMDUgYAB/rnPfk6OpFiAMqmTku6dfI/35D5IvR911FGKgC277LL6O8Dh2fM9O0bjYo5gWMM22nHWOEfMClsWy9AcGh+T7DPgChBC7RmihAAtikGajsU8BvwCdomGQoXE+UH0BYANUGD8X/aylwkUIW1N5IoICBG8rbfeWiCR6AjnFNfwPkRgcDwwLs6bA8CQT0Q0HFDCejnl46dUr3jlKxSNoe/Y2+kLvodiHUArOmkSwYxI98r3mRA1HAaEx7PW+6Qn9gigdDAW54xLRgBlzhinbq3sYmzlhlWdNzw/iGfU49H1eaU3bANW+XcK718LRJoM4DrA1mQwpoZFopzEIYNXCslLKk/boEopWwMStNnzMZg4dJCRJXGXQ6IIBLuMZb6Z1wGUbjMuViSWzR+MREtL7r777vJ2o2Jlb3Sn25beY9i5EC3lAk0kp03l41rnpSvNt7a2BgMLz+a3vvWt6szPnNkrJoehH4o+9hn1QaZYIK70U2OcYZgBYKHeoOzjnwGDTwPVMW8svJsjXfaY42mF2uV5aKOjEfTnfd4ERpNaJTHvYbznhdczgvqbQbpBh4Yx0JCcC2CjXN9NigBCSTns0MNEhYG+cvTRR4tPL4oLwHLa1OrsL56tJOY0edv3SAUgZFgHShZtYK1ipMH7xxtNnoCiGONjMu5/99vfaS+glgRRNbzNngupUZy2uTiO6Z4T+sXyxii6nfnpM+WJJwJjgNIXcW3a55L1oyTw0C+P/vVRvYckeNNIYtO+UlgjzgciKgztCU89VCxRpYLTxhGmEhB18xQVs3x4mDcGHZZWTiNeKVWNMf7tvb9V/593/nkx2mGxBz0jOwc9v8itA6wRvWCPIzdw2222FVXSVDLnNbmtAApXt68DYwASkugBDjyLnLFFFl1EldldVDMOTaDd7bTTTooWktsCoAbUc04A1F62xsuqC86/QPvCO7Z+h+SGATUbbbyRKFm0GbAFkCHviznLWcVe5Zyd1f9rdRVQRfjA1DH2GtYQVDFUzng+VEquoTZLGsEVJTkUM2Z8Bcwtj9/pQGhgS2T2hcZnYkYPi66NGV337+qBEUD5d/X0v+M5cyJAGeZga+vDpvfvGrVJnzGT+xybNEYdxgq/0cXn0LUUsYyGYFAVlbFCNWlv5vLsIlU8LBCpu77UnzPwzpH6FAAKxiGHF55JaBwHHXxQkSpTHM4ZeH7jtChR1f7NAIX2YXTgtUQVCKoFibkkwqaCAdGINL2mI0DhMqIN1Je48Wc3ytOqny77QYf+Nm3H3mdyXfDCwqWvpTu1zdGWaJnBiCM+ADr+BuDH2w6NLZWpljEb6s048uj3F8VmbCwqRrnNzgtQvweZXxdDZP6eeOKJon05uuMoRlyzgf7lZGgXU0QoAC4+almAdEsv8xznXx1x+BECRBiFCy28kDzkaYSV4eN+jrzo3zWJ7BJkCAVB3W+PPfqYPNvOA3HErjHCXTPfFBUKdK2LL764euMb3xgBV99X2qKemTHJPxWZqCYr2kt1+ggOkshdH82utI+HfVLAcupUKXMRGYtroAQygkDHV879iiizgEj9hJwT2pXSsHwvnuH5ZFoiieREGciLYoxIFidfyvdiHKFlsdbnfea8MSKZ9x33JnmeKBsV3/3D2ibnqwRQiMjyHShndmowh2k/9EVACuIIUMEQYyDnivwyngVwhf4l0YZAQbTqouZaoJ1Zac2RcUdxuAfghGujstnkpPK4mHuWY6Z/AIv0p+ZhkKxuA90Dc6tDRF8AfwRQ2iylOebzEUCZY4aqQ0O7GCRttxn2Hh0MnLZH1hpSw967re019Iy+9pW8y+HgGniPkvHrgn5BC5/v4G2CE41XjORBqDEO78d6JgWD0iF/1QqoxrTxk0SMF65oGLZ58wsGwsA7Ddvn2T3tff7aV78mOhNJms9+zrOjV7E4F7r2eU1/t86v/IK2eZJfX9cndeCnZp7dcMMNSvLmQIdSQV0G8lEwPlIjd4CK0zJuNsz+9//+V6ppGCSio4Tci+IYdzUmTQOihYE+hRcdWggGWTR804fUGRJDDJTzRWygW2GJpH/WjxKfKboXjHPRSUK+SaS34a0NBTxdf8JOAScpR6nnyV4+i/NW2JNSepCjBY5qiNYEKJgyIXConJG555HqEfx8vOvIxkL9SaNABkW+N+0588wzqw1es0G18kor94AS/zPYJ0KAsdhA8YpRJXK/xirRbn58w4/lHY8AJRTii5HbjnPcgEeUvIkpyj0hKkNEVG1M10DbnMocA55PPAOjGtCLnC1jgHEbVdeC6tlApDmJmKnq+8R4xdzkncmTKNHFLDzg/lcS+EtfEnsj9fzH90v3//AOBsSeV7+49ReKWjgJnX6yMwk6JBFU1bZ5waox4mMQoK0/RPi4L5LHRx91dMw9anJK8TxyVqBlQad1BMrznPvyrtShAoxAe0PB7OBDDta85HmAcSI/FgOQsEZVCbSRe5LSiNV/Y73ij1DIiD7icCH/BFrjoossKqEM/vbDa3+oOU2eCuIgLlzqRPyhAEpp7/Dcy+fdiOI1xE47e186Aiiz9/gM17phDa+S4VbjoRoAETNjyNoY7xrV6PqswvvX0k6aDlMbZcEI0fmUKLS08WRTo8hSpxguThzEM4uRFY0mGw+l0Q4ePQ4iPNeE/DnEc9UYfbUJoNRRbOpmWJc+zwx0GRzTpqnmAZLCp33iNPHtkYQt0or87ABQbPTpVdIowqwCJp537quc4pLPibY+aIrOZP0qA2+uKTJk6SfUsaBSwNmW/DAJ34H2pdocTUX5CmNGQi33RpyBonDy+tvQrTNGE3GLgTmezCdTqOTtDrQSxhODo+iZr9tX8v7OxyP82151G0IYnKeecqq4+CSXox7kKty5WpQV7riVlfOgo+HhBQymdDX2NMAFnmSLANgotoqTnQR4+J87/3N71JVwbwxH/g2t5aqrrqq23W7b6gdX/0Cqbfvss0+14047xsRnGYrhu96T7IGHasO4YQxKQCHke3hMbLzW0mISEMk7ERHAOYDUstqKglRIVB9I+m+b4+n3p/WSn0/66Em97cYApbSeSnOuIKbCeHjMHvrzQyooeMqpp0Rw4bZLsCEUwc33OUe9oEcBColcmXYXm5E4QTQWk718Kgx38i7etde7eoU1oR6FGjp9VK9sf+0T+AgqerSPtpxzzjlKYIcOBX0KqWMkg6Fg+Z4DY5kUAUWwgdot1ElJiyH2AcKw9xCZQblv8cUWV3V32sBe4LGnnSj3nXzyyRo78lCgHKPqhXAHeXFEN6jXRESXPkESG8oX0RdonFDCUKTjPltssYXeiWgM+W4XXHCBqF3MOWhuAEQob4CXXXfbtSJCBVjZ/93791TCUFNrUm+sO49Ke0oy7/qYCB3mdNfHjK57entgBFCe3v6ftU9/OgBKm9es9IbDGsvZ4VDbaU3v3yV60nTQ5l7+pk0wHB72AivXOPDnSZKE54ve/GKLLhY18PveKdzbKkqiik1OE3edZEgl3OfF40p9VPJudgWFXfo8N9BDAb577r5HnlZUjGLuiWWSS4NXiqDUAeWZXTF1Ht+ubSgZXunfSnPQACx4x/FYAlgwEPAak+SK2hmJx9BpmCvRGKs7mJO/C9iNVRWeT7y4ks4F5IQE+YEua4pYFUCEjTGDE/IG8I5irPQ5LrpEmgpe9FI00LQq5r6LfGLwQI3iuRhBGExUI19u2eVEoaOQKYnKUFjs9cVYI9kXGWPugyISUUi8vUSaPnbyx0RZIvH+9/f9XqCOCCXGGX3IGn7WvM8SAMHA5HuIEVD/w9XKWZdUVYfCifMB/v41P7ymJxOcgjh7ygOdrLfEenLCPIc8GIxsvOHUsTH4s2FXN/VtnPFu3IuaH1LM49nB+RH7uA6E1+ydzgPhvjhboK8tutiiUaCgL6pRc48+49FJ705GJ8oV1gW/UYhjflGwkr5RDZEgWVzK1TPQ4DpyT5gbRE8sxNH37AD8Uqodn2NUo1oFZfEFq71AhjSKcX0iHO78kOeitZBEuxwNcDL9TTfdJIBx1NFHyUHD5xQWJUFe67UUEUuAJoAYwCoQHAowqglh/4pAe+o0RU0/8YlPKBLCnGYeGgSwn3z5nC8r14l5jyQwEtyM63e+/R0pd/HfABL2I/brDV+7oSKk9CNRFCIvqEdCR+TfRPKh0AFQADv8HxUx5j3P2GCDDQRQAFk4FRhPKf5NmdJzvIR9YqYiKOk+ku9ZI4Ays6fkbPP9EUCZbYZiFjSkrlDjsMBl2AXe5IlODc02ozNVbKkzopoM5y4eWndzhwhKHJGmtiQHV7w+jcAEw9xG5D/+/g95sfDaHXPMMVIN8qFlGgu/bdywmePZ4wdji8MET65Bj7rDBQ+DqlFfO/I+z4BabjwUZ2HNfEgPSR88GFpQ2ijaR75FrD8QPJO1928auzpQ0wYMmpbUzMxxz8E6oN0EZgN1yKpD//f3/5MaD55GfvBOR9pRomwTo0vhmalRb+BAAjaqTZtvvnlfQb1OAKVhjtsQdzL8nx78U3X5ZZfL6FBXWImubZ2UInw161lRyCBXjCH1ta99TcXlXrfx6xSVQw4Y1SFUvfbZd5/qXXu+SwnCn/3sZ6VmhCIXP//zlf9Rf2KgAQABAJJ6fuELFT3B2FpllVVkjGGsYWDhAKCyO8Ye0Q2MP4wvQBFGJ/eDrrnF27ZQRAYDDL4/ylzkx2AU4lF2hCSlkdGmVHEqVbTi79S3IEKEQpIBivsiGrXBERDpauHfRHKu/eG1Gn9R/OqEFmqRTvZBEtlkj2HvQWqY/IIBwOOxT7+TSBU37SumqHkvwiNPZAOwUYo0pPsjxjv9BoghKmkhkqKke6L45vXkCNkdt9+hCCT1hKBiKZnbc9C5f+ElrIjHP63apohioOLRpquvulrz5oQTT6hWXGHF2F8DKoDZvifqWfjbz278mernMN+9v6bOgnTvJ5LC+medAIq4/pGHH9FvaFgACGhYRHVMb0MqHHAD7YtrAB+sCSL03GeXXXZR/iQAnvpBRFoAMkRE+Bt7PYUjcQAwJq5ZtNbaa8mZRh0XokEAJ77D9+NaSOp69c2NWWGrDLu3zwLTa3SLp6YHRgDlqenXp+euAJTS4hwmylEHNtoiBukbp4ZKnYGce9/5fhPQye/f1MN1XsIuBm2bkTUzxnIossgmvecee8r4IZKCIg4ghZ8oHxwSd+095GCiZgBeLA6ZXEEnVf+JTWyKoJT6O/+bb9Qw9qZFuE4Fhx+KMSSNUu0YT6RrWjTmGs3swfQ0zPGBPi8BlhygZzQX11Zg3ZIzgCQtVAzlDuCBp7DcE716GX2UGhv2gY6CIYciEYYIRlqU8W2arx363JG/lGqCMQTtAwO+MxWvCcxlbTRF0gYr0QwoK5dcfImAwJFHHimwAI0JIwu6CXUeMKb2228/0atWWnkl1RAhagIYwQOMIYWhhCGHJxn1I3j7SIET+YDmQ74Axecw0EjIB6hguJGITII4OUT8EGUhj4gfPMkUZIRrT9+j1GYlJ1GrrB6W9beNY1Pn8LCf8KETRKGx8el15S6ycSxwEvKC/Az6harfqD75+b0bJXvrkPt46ighuoFjhXoYbt9ADkoJnLetzexz5i59T1/zTlDwLBCCAY2X37k8AArGmbmwzrrrKBJmwNNKK032Owsr7LvPvtWHP/Jh5RPFOU9id6D4mu7oQqw8Q0A0yGNjtF/3o+tU4JC5xQ8FD/v25KazK4wPz2EfBagh0x6peQkAVJRkYlwAgIgr1NozTj9Dwg73/eG+ar9999N4Ef1jjhJtRA2MNtOPrGOETFZbbbXqiPcdUX338u8KRAD8oSQTOWH/sfKW+9M1eqzWyOdc7zPM0uMWrXAeGXtYrK2U7wfTJ3i5d5qis/k3RjkoTTNsjvpsBFDmqOFqaWwHg6P1ddsOk/wGdYZHbtyWPOR1BnEHw7jzewwD2ErPbevTIbw1TpZ1IibVeokyYGxxKJB0jEGvDZ1CeoH/7SrNyJKi/BMpLGkntIG7UvSq1IlDvI8Oaw7nkIiJN44DFSAF5/qdO7yzlxAa6CaNY9a1fTa4WidAwwVP1xyvi0QFysfj/3q82mXnXVSrgOiEDnr6mAKEQaqzJHvKmxKJoejcQQceFIFNKtla7I2OfS5DOKjNGVBhuDJXB1ShhjEkGsYyAqOxcRndUEpWX311GVsYrlAdDz74YEVDMOAOOfgQARQSuPH8sqYAIp8+89OqBo8xhYcdmhaREmoJoXy01FJLqVDfhz74oWqPPfeQ0QYvn3oSFIUkUgPowNAj0Zm6JuSP4Um+/Y7bZZg+/MjDGjcMRfIAjjv+OI0btCNX+Fb/10Qv6Uuio/D52QPIBTA1Urk203rKUaY76VYogk2b2qvgHpKdoQsSuZG8LXK9JW9V2/gU5oSjBNDoeB/6lp9YhK9tHrXtKdl6NKXpe9/9nrz79D/7TGoop7LOFEwk6gUotdMgRlBKbStE8ngv5hxA9NLLLq122nEnFZVMC1nG3AmioJO9HK8UwAMiyBUkgkwkjagbIJ7/1yovpvPCVOBAAeTen/3MZ6sVV1qxWv+V62s/cE6j+iK5zvPw85/7vNYLuYqILxCNg2bF2XHGJ8+oNnj1Bj01u5BP5siP+9NRfFH6EieJacbMO9oQVfNCjqSjeY768Ztr+FHhy5BYr6KeFu9omxdd9vjSXj4CKF16bo64ZgRQ5ohh6tjIOsOrzcjOb1/YwGsTw/NISJdnZQd1fHz+97bDtIuBPaynpmBIdDKs68BC4cve3PFiQcv46U9/qnoJb3/721UPAI+t1YnkMZx7bh2IVCQn/E4ERSpEod5KHJumvm87qOv6ifbX3FeGRMhzoJ0YCni0KRRIFMDKMD6kGmVv6+ZE29z0513mXXqvYed4Zki0rsjS+zS8I4YNRhh5JHvsvke14UYbVu9+97vl0VQ+RpB5VTQqi4xx6GOAf+Skj1QHH3RwjLYUDdRSH7T0nQGoDVIoTUihQvOwsdzaHyUwku8dyU3SxPyH//ywBAXwKOOVRuXoS2d/SfQSgAJGGJx3+ouIB1QuvMV4sX/3+9+pLgz9gzceuVX6EJ49EsBcC32FtYezAHWwY487ttpn730ESABAULcwznnObrvtJs8y93rpy16qOhiosX30pI8qCgOwxGNukQIBy3zMwpriGkANYATa5w7v3EFrhkgRNStk/E6b1B7B/2kHRT+hz7AnYLijDAcFCOoa3H8ZkFC7Gvq2OFal9T9ZifZkedgfX/9jeeJf89rXKM8lr6mS53voOU3tqJl36XyDEst8w+D3PucIG4nojFtKZ1NEN3j9e5Mzedum+RbU4KBFid606y4xd8Tg0CIWab4Jd2ccnTMmue/776+WWGIJAVzyy5ijMtxLdWMKe4Ija+qHqdMq8lmYa6adOSLB/RyROPywwwW8Acg8b9/99q1WWH4FOS04W6BHvv51r490TOcmSSEyUDSlhMdeE9rJ/sH4M9cM4ADEotiF2lwGO3wX2ufiiy+ueSlK4BMBVIdIMONGlFCOjbqfYfdx3yftx1kBfDptaKOLnuoeGAGUp7qH/533Ly3uYRf8sIs7PdjavPjD9sWsACh1h2Rbv7R5BUsbY5uxbFAxPqYQOweANeYvuugiKdDgSWWT59DAk7rlVlvKKIMGxkGN95bDsE3RZ9iujteX+rwh4mA6xT/++Y/qgHcfUB1+xOE6nDmw5EVGeSckls4Sg3mY9tV1wszMcc8nGz9t86hpIEI7TOXC2ACkQNPaa6+95IGEbrL0UkvLcIhyo5mhZXUo6E2fOP0T0aiYJf0dqtDbiGFMKQJ45RVXVltttVW/zDDvM2x0qtA/5sjHZGYMp5AojcHKGoGqZc8skSeoKzaiuKXoJE88oTXmfrM3PObzhPa6oF6sVxKMK0AJSdMGh4pqBkodz8JDTp4BEU2AEeMFMCc6A98/VdorVdDWVKIY3+9/J2lgQCnvTp7LRRdeVB1xxBGi0gEKeMfttt1OFcIBsbw/uRKANCJDm2y6iZSZTAUaMIbbNoQcoCTjSBsxuomMoua03/779Wimzj0K10aAkj+r6z4ertM6SCiNRLGIniHFTD9iiJ9xxhkCni/+rxfH8eGdUyN+YE/zusnnaNiXLWpCJIpcLsAPlFr2MFMZeT7jASAGDLBWqdLOz22/vE3FMXEyIXJw/Y+uF7WQtdyYp5WsG+cqehw5JzgjqF6/4PMWjLmJXMf8Rs4aaiF5O+SykZiOihhRRBxFqCkSNWROkodFO6A85gplEoR4sgdWvD6c9wKFjv8GSDvniusA88x51glrjPnBdwEgRNBxtLEuEFbY/p3bV6usvEpzbtSM7qX5/Bp2f29bG6PPn7YeGAGUp63rn4IH5wu8ySs+rAejadHnwKTOUM824r5NOxh+RS9c3taZMYKG3QTbgEqXaFBofzSMnPwcjD8bmBwSSAlz6NA31LWgmjWHJDxhVHqgtdij6STOvsTL0lik4gM2rGdFfwe5VdoBB5lD8dRTT60WW3yx6ZSgxHsWx7tt6g9j6D4dczzrw77X6TDHe10/GY0BS9sahPCb/vzG178h2g/qQnj6SU6OvPpsXvIdDOY3v/nN/aIJpb7O+7dljtujawoLXubrr79ez+rqoR4KuIQxtcEYVZ4mJ0XtQmGIaEFPEyIYpYkkeGxvAABxOwoF6ZRUHSgsMT+EYpeP/0u0Hjy/fA5lkUTf1GjjevIj6GuoM4C0HXbYQUn2fAcBgauuvKq6/sfXSyHM8r4DimrBKKatRKOgKPG+Lg4ob32Qm3YOUgRuVa/go2qFPDlVtYaQX/Z7x/2gtNd13cfDHOfZl112mZwk5N3wDAxhvOSRcmUZ9gQAzNA+HtqW1rbhXZC9JWq1zba9wqCANoxgam6kdLa4pmpyftJIcx+YCmNhwOgk/MsuvUzOIiJXVtMiKkcdEdYkwAWRhs232Lz60XU/0ryAXmWa7l8f/atAJfSqAbBUOiMTh4XoZCE6TX8QnQZk0A+OckA3fN6CzxMQYP4wX1FOBKwAYKEvQvkj+sS+TH4bET+EIIiscJ6QBwnQJUIHCGVtEa355je+KZngW39xq0AWkRRyuFCwI5LJ/ZEgRkKZOXvvPfcKqAPe6C+ANCCW30R0AErM8xhRrDvThwQXjqb12RJD3qPtOBp9/vT1wAigPH19P+ufPKzxXbg+37jVyFJovMYQ1vUp/Sh9yy4bR5M3bggwENtd18slo6zt8A6fFxPSu4xmzfgMHOZJH3Do3nLzLaIdwL/HQ8uB6OT0dINOVcBMD6mNtKTtTRO37RVNjHB7+DUVksNfFZWDghiH3ZHvO1JUlXmfNW/v7l3nTanv0u8m0qRdurnvmtIcD/Kgnqu1bfU7+IapYV83x5N+q21rxzkuz/Uf7xeVCkMJYwAvpnN/uD8eXCrI777b7pK6LdJ76hwIJSMhXxd+Z1eVnjJF4CqtNzK01Gzar/maa9hXiGBA98JA3HrrraNCXKdoQaEGx8D4hDlnCuaJJ5yo/BTmvAseAsLxWKPixVxfbvnlIkgybYb1QjQLw3H//fdXhIPIJ9EYF13lGgDGZm/dTLkCqI458btvXrqRpbUUPiPnge+T2B1zIiznWoqMNAHU8BnJ54wrNDfW86abbBpzzXgGQgJ45lEhdI2ftnUXP7chHuqzmM7HfSzLDOURAAAYolr5uuutK5rfFptv0QONQbEw7p0zOcdTdSznft18y80yzNd42RqKOGy22WZ6b4xh57j4+QYNaV4KkR4ED4hqKol+oiB4ka63oFqnyGHI72O+GFCTnwTw5XMS2m+55ZbqwIMO1DhBE7acNnsCoHnXXXfVtUTmASuAeu7lSAegAWBDJAQqKcImKKd97nOfU2SQ/WattdbSd7beZmvtMQAQPkMqH9EIpJA/9elPaTzI3SLqv+yyy8qxQuSEtgBcll566d7zQxRyphXmwmQqnp2jHJShj8nZ9QsjgDK7jsyMtGsYgNL12i7h+TqjJn2HNuO/y/s+1QClybjMDOaiEdH2DsP2eahube8QGz6GD94rkoHxVKl69kRP4Sn1uroqcK3x1qUtCSBzPQRTVeyttNwxqjHkP+Cpw2gp/tRFRkpz4+no7zqgVANQBqICbQB8iD53v2Ic4CUm+R1D4uj3Hy1D1tRA7DS439A5MAQcVVChuoyCkxuIdQZ6BGzJejBIxXAi3wEJ1I023Gh60bWWKMzAs2ZgXzGtxdSuKL7Q5V55A7LvOLpp4I+hjGIYFbf5G0YedBXmNmpfyvcILvmUs6/k48kegIMOhdeYRG8MNTz/GIDkjPztf/+mPI5H/vJI9aY3vikKImDEKom4BNxq3vPBPz2oZH7q30CFEtUpeN+LkYzCPHSek69HfploEoYwOTXcz3Vh2G9QjIOWSs0NrmNOKrKbNrxuTiTvoSiZ24qYRqDz4fDAyCVqs+ZaayrniCrsjjTRR4oyIF+eAt50rdat58J55fFXlCrUKCGiBl0KgxujnlpFtEH5JIWkTN/Dstz8++SPnqy1SSTj2c/pyTM7Ib2vQnyy35nqaUefqYI/v/HnMvqZR8wncq7YlxGHIOoOIEG1jog7c9f5IkThoVwRQaG/5dS4//7qll/corOE2knMG6K2AG/2cO5z6KGHKiqOQMRb3vIW5Vrx3zgH6CdADXQ4riHKQmI+AgpEe8l7AdCde+65yn9BRv2cL58T372T4ywdvy57p/ertn247ZwefT7b9MAIoMw2QzELGlK3iLsubi/w/Po2A6AEUIZ4nb4wbR0IycFOF49Z03t3ODz7XsEHyMw+t9QvTR5NtPajdzcVAAAgAElEQVRJ4AyVu6GQfPtb3xa9hCrkyK8qlyV4tnPaVx2tKkaBclBWE3GIzQ6gyYpCNs6oj4CHEz428q2NAK7L/Eo9v7kXuA1ItM29ElBqm+P52hjyEJTxguHj2hBuY8McdfI7YOSPf/ijDn689hiMph1hvFB/gH63N98UFRlDJZDS9K6FueiEb4GUifHqoQcfkgcVehM/afG1zlLSXRwWhX0FPjyeYwzVtshJ6xxP2hDpl5OVEnmnTEyRkYaiGsnvGIZEL3kukZEoH4x4QaAx0hexOGuQFJe3PSjZwdWnqj2GHNQgACX1guZfYH6BIIPOPsO1wzzBScGYYAzusOMO1fzPnb++AGy+fyVrywptvAP1WABiFL60MRmpbuE7gBgDYihu7sOuczxVh/NY8V0oSkRuMJqhCT1rvmcpikIUwPPZORN9nvgZ3ZuDEpUpa85JYn4BlHbcYUflA7l4ZFQIK4Ben2Xkh5iCx7r9+te/rvpVgidESKb2FBBzgRP6hHFAlY8cFvJurOLIHEFh7O7f3C0qGfcBNBC1AHwgtYxktnKRQoSXfqIWEGACSiZzhXX7jre/Q/N2hRVXqC695FJFaaGocQ2KedyLfBZqdVGFHmAOgAGcsAfRdvoECWgKQRIhBMRAQWMv+u3vflstsvAiop0xnqhPMo6eQ7V032FslZK9wpoecm9uOy5Gnz99PTACKE9f38/6Jw+7uEvGaJATHeCW54ZsenDOJECp9UTXvU+dQZ/3aNf+6LKhNRzsnQeypj21FK9wWPlAFD0kJIKiMoTu/CGHHBJVveR1D7kN9gR3PggaPOCi9AR1HBmkE72kZdFUpkyRR46cBHjNHMaoIxUBShcDIu3MUp93Gau6e4S/19IYm+b4TAKUGZ3jMvqCAYVB+LYt31Y99znPlZHx+v9+vQxIjAlylMgTSCMnRW9222QtAMOU2097qEuCehRGTQQJJQCfPKtujtcC2YYIGrk5RAsk9ZqCsLb1X9qnkjmGUYnhxW+kg/HaIzcMIAF8i6IViqZifBKx5EfFSMO+yW/X7HBtjaja9/i/dH/+Ta4AuQB4maG/8D0MuAUXWHAQxPKQtD+y96QdNvxIqub+9tbHS/PxyRxBBlaMLcnhREdojyMKoo71NpieMyRIi0PBYu1jzPK3NKFcz25xErntBnz0O4AORTX6nWfututuEfhp7wmAMKU61s6j0nyvaZMVrXgG0RP+TQFDKHjk+bjQYFpItW+rcR4UuVEBuJKzwvdJ6k9rE5kOOKDAGArzErGhtg+G/lJLLqU8EgDy0UcfrfwXojnHf/D4askllqyWXGpJRSigaFmW2tEu+hKqGUVMN9lkE+WQoApGLqNV65BWJrEfIAEAISJDZAzKFmAHSiUAiDoz/vG42TEmaluoy2OVLwNVr4f490ALrgV6Q4zZwLgztiOKV9suP8d8PgIoc8xQdWho3WHQ1VDPH1GKZjRRD3JPdxdPeZMx2RTl6GLsNnmnS0CsqYuHBSgz0ueZR9fFv2T8BGlH85GhiOBlJJmRw4QEatN8Ui9Vk7evaECU+tzcaLx/4z3pSQ6mC86/QAcxCZZ4b+E0UwF7vmfNFznaMak7JCwPeFe79Hnapi6Rjg5LJV7SdY43AZSZmec1c9ycducl2ADGiwkPHerQnXfcKY8pXl7kTPFy2oh0fZq+5NEu/VJYw8oNIKchJEPTBvIeoHNEQ6vLvX1N3uelMa0BKLQFuW3ysGT/QvMJbattQt34hL87+Zy+e+zRx8S9B0CgdgQIAwwZCNlAdl6KI5Z5MUbTjxwZAEzpb2PjqnZPNMAVu1Elow0UfqTIpOqMlPbZhj625De1X2g73u3555+/GwUqKJMxZ0iI33jjjXuOjmB0plE4/7cNcH4DVkmcJql6QAzA68Ztz8bCURT6iQRtvPibb755tdDCC0myfOWVVpYBbmqUDPAQjUzzPmZ2X4mCDAF4Macuu/wy0e0AB+R4bLvdtv0FMAvjEWleALpwxrz//e9XfsirN3i1AJv7NrY5O1tY84AKQBEAYbPNN1PU8IrvX6G1Tn4JfQ6gYO4wboAW9gBHbgwMDSyp70PUDnoh+Ty8F/s2Cf2og3n+Rgra5DQBba5R/aANXj1Q94XvCJxPm/4Czk1jPpqK6kKSXium0HVer017S2n/HgGUYXbj2fraEUCZrYdnyMbNCoBSR3/JDZf0wGnxTNqQqD1E6tr9FAKUWgO1wQAueoHrjKthhq4mIuTkUW5lSoD47UQzgizkQ39+qNp/v/11MCEjCW1kvfXWk1GFwdpqvNWB0pJRF4xGvGd4WOG9c3hjWPFvEnU1xiUqkyZBoS5BbsCk7SkB3lkNUFKjuWmOlwBKbmyFaEcxajXkHJdhETj20bNLsTNqzwQJZ4QTGAMMD/4m44Q6Ba65UHqfBk+8hiirrRMpg8iPTpuUIY0SEB5e5piph63TvS7qWdeeAkCx8YdRhqEVDdRU2KE0fxrmuPuZS/Aok3MA2IfaAo2NAqoYmNAW37TJm/pyLfx8G1zy7JNPEd7VER76TfkyYdygeOFM8Fi6cKvkc08/QzVWijUzajo5zZ9g7InMkINw0kknxQKHcbsuOGZoH953ci3Wf9X6UUo5FVwwWIlrO4BDK26hrkbEYyC60AK0+L4prFCXll1uWeXmmOpELREiF9SgcU6Fan/MNVc09PVuXUBvDpKS86VvvYUo2T8f/6fG01FiEsK9vopDkaiBqUk4lab1hB1ILIeOBc0r/niOZ3uDa1/x/M0321y5OCpUOTFeoSwG9ZBcRJLUoXoBaAEKnntO1Hex31739F6WeyDVTd4Q486eAU0rpSmyv0fK8ORkBa0SKrFBD+2j/3EWuKAoa5LvMGdIpCdyRL0c/VDYMtBD5TzL63d1WbN1G0zJXhkBlNbteE65YARQ5pSR6tJOio8PYzDXGQ1Nz6oz4vLvlIzRYY3Lru1L21QXWamLgNQZL3WHWb6ZdvHul/omP1RntM+DR46vY+DAB0bDH88XSZN4I8UTD0ZcKqsac39cQKwl4sQhw0EJ1QiqAd7epZZeSi2Hs296wYBXvQ5o+p1LXrBS/zTNvSYAUDcn6vq86/XDAK5hAErDGo7FMUOOAwXa4Om/+4B399GMzHUfxhPvSJ2NCn83ej6DUfqnB/5UXXnVleKx2+hpnEuloqLBcKk1LAtr2kYr+SDU2nG0SCCJytoY30HdKRpF4+O9qtdTJiJNyJEMDC1kUIlGkQQPZZLaFhh/ACCS3IkmMOfJH6Gfefajjz0qRwD0Oq2JUHE79nmSiyLPPHLBY+N6/hVXXqGq4Bh2+m5I9mbNQCs6/vjjq1e9+lXVhhtu2FNKm5gSpXQ9DqlIgvNDMDQdvbjkkkvE/YcGhMGvKFygZfp6G4kYlkjYYlxut/12MUE8OmNKToJ0bYbPTfm661d3VSuusKLuZ4obl0u0Iwg3RG99NaYIAFQiQOG6667btyJV7O/JJxUlJh9llVVW0V6WUruaqFIDyzsYynE/TNavpd7pcwx/IhUqlkl0YKyqvnjWF6u1115buRR2tKURgRjJK6xdPkPIgijMHnvsoZyR3vTvgdYYhQvgUcIYT07VHEEC+OqrrlbBUIQZyGWhn4hq8BnOqDRKageRwYnnup9lmpkT9V2cEeeWIlVh/dAGgIqLKpKQj0AHuXDMKYDSqquuqjGmBhE0MUQ8mHcAcIQhUP7y3CuNxVNmq9TZGV1sqNE1s1UPjADKbDUcM9eYyam92gqdf7oCgNwoLxxQnZ7ZBaCkberavjZPe4PhXWx3G+XExlXy5XigdwEeXUGe79/2fsHzndYPwPtLouu5Xzm3Vz9jspKh5YOqL5pR52kP72IPsD3EUGDQ9id5ksrXNmhdabzTXEgvagLVGXjp6+cuD+o6h0pz3GM5zPyZkTmez6eG/jCIsBfzN7/+jTjjePltJDnalgLFgehf3neJsZaCDdNpuBxjBIOZopwYKssvv3x/vkRTP3XZlrI25BQYqyOd983zRPGSp3muuacDleAhVncGJS3VSQl5C8x5EuD5TYFDjL277rpLnv/tt9++evmaLxdNxkCD/AoMUhV9DEU0ASj33HuPEpVJCCapGMGIlAbH/SMgSKpzn3bqaeLxI1trYQEXoJTXeq4pUlc66wtnKboCfY/PUU7CeLQxmxaA9JrkfckvIIcECubKq6ysNp75mTOrDx7fS2pOwS1jjJQvoAhaGO+pKt9z/T97ZwK261T9//s951BoUCEkImOm8DNEkjL1S1RSIVTIkAyRZCpj5hKhEKXBPJUIUYYUoRIyxK9EcozRpHPe93991r2/+6x7P/senvd9z/S/nsflOuc8zz3se+99772+a33Xd80ZPf/WDzgv0nHVO5Ws1bSVSAz0tfXXXz8CK863Gi9zzFEBLYwvClI8HzQmAzmAqUDZU2RIfcmahnGO7LEoWX1HiANYkvdfBrRy7Mg5ApxA56K9AlaomWF0o3KlSI6n9zHn6pSpLPI4Mlzc+PMbi2uuucauvfxblp8WQXPKYQKyjAVJ8sxL5MNZb4lUQztERW+LD21RLLvMsjFqSl8ZLewbpxdLLL5E8eGPfNj6kfEl2rnYmxYrXjPvawxsPfHXJ4rH//q4zcNzvn2OVZw/55xzir333tveCSjD11x7jdEdoY4ttPBCxQ6f3KHYbPPNTL2NfCOiOvQhzjD65WMfK+u9sNcA6pFoJmlelLFsTmuX9VvHdF3HmauDCEo/PTtLHzsAKLP08PTZOCIoY/10MSTqjLnU6Ozoic6FfON3ueepow20RY9y4eC6/srdo87TPyP73PWpNnCzo4M6lML2fIdMJLVToK5gfCk3RQZHJcE5BVbJ2Ck5GG47PHES4qEWqFJ8BRjXeV3b+inXv9Ojz2fGHPfe/dAPo5rjASjIWMXwoUYF0TIKp0GH6Um8rXsvk8hWJYLiQJO+9xKsGNQae4HdCGxyTpI0itaHE0DzXJS3Sy+5tFQkCtGLSvXwICjAfIQiQySE9mFMYbgDqqHGcS0Sfw897FBLNCZ6Qr8p+ZfHRyqVRGW9J/Lcqz8wko84/AijVB1w4AFlVCfUCYIWo7HASOTeJBtjOPr+sihBACcRWE2ZWhx++OFGpSPCg8cdehA5K9Bx+IgWZgphVBWf8t9i249ta4pjJN3z/BjMGJnkcjA3uBcAkw/GLIYu3nArBBmS9zG+5WgwoDtpYhWg+HH0QIV5OaWka2Ekb7RhKcnrPegy9rkfx0ELe/2Cr7fID/eRmID6R2vKf/79HwOBGNZI2pJ7B0XJQDNRpknlM7U6XUIxTqMlhT4UVRZaEkpkAIj3bfa+2BbGk2Movsl8R/KYqJeixbZsCsTVrCumjka0ZGiC9TkqWMced2wUXFB0zwQaXippmg8+9GCxycabGI0SSXmKVZKH8qpXv8roYmqDaIO0YfPNNjeKIhExQNAhBx9ic4MoOpE59gGej/mAmAkRHaJCREIoPEq+C+8VtDEojdwLdTjysJg/gBkEKgAhRBSZZ9CIiUDiILn44ouN6guIZJ6yJkXAOT3Wcb9n+f1qAFDadtrZ5vcBQJlthqpDQwVQ6gz4DpfoLNHX5lXu6vFwhlBnL8toAEq/C2TTPdqAV1vfpOPQ1WBOriuPsjZn7yFVHRRqNwAo4KMjBSl+fCUfqCGCIuMQTzOGAV48+O1o7fNb5JzjaJUR3gR26uZg05zNAcsZMcf93My1eybMcctrCC8KRglGIYUDjzjiiOLa664tlYICLcjqaWTGIhvtq/GSi0ZlSdFBNQtOPREIPKQxatYE/rsAT3dMZR4FKoy6n3kNhQkDi49FE0RfDDlAnG9Rv5ERSyQmoZh3AOoOtYMoMIh865sWe1PM87EaQhMmlFGKgOC/fNSXDaDICPYRHeX7cDw0JZLL1113XQMVGLLQb6RqBBiYPHlyseRSS8Z6ImqfIpqKpDCe3IfoxmN/ecxAD3/f73P7mToe9SxUGFHPyTzAcCRqAc1GsrTqHyJft9x8i7WPa2OYEh2iNgfvsUmGh/wZgS8zzNNijxqEdDzDv2WIKw+GwpEYs+ka8ewzz5qnHsqSgZjhoMZGUr7UwhjboZKeJ7lePc+PrvyRKVIBXCIgb6OihbYrGqw/X/j7CwYcGSMU8lBRY05HqqDAYFFG3QC3gMfXvPY11Xy79D1z64U9kxS+iqKAlnn0MUfHXEKeX3NeYAVZZZS/mOfc79Of/rSJHjCvvGNJ7yRTlsjH4UccbuIlqPoxbwE2gA2ifazfFHvEuUQ9HoAJKmUAMyJ3XFtiDbwj5En94tZfWAX7b5z+DfsdBTDygTiOKvREywDQOKsYK71zzKsYyZXDYrzX8QFA6WLRzdbHDADKbD18SeN9BKWrQV6z2cjojXfoBxSkoKNfSpNu2nHTiRSEjKGfTcjrl4rSBji69nW6wTdRq3IbXs6IdFNAxk28TeBwUxEbOswhXzwkGiLR6+jblLTHqAkhuXHT925qXjTkbTGCxPn39SBkDPs8F82jilGcvnN13vS2d7Nrv492jmse1wFI319toLXuWermQM37FhOzQ9QMoxDvPBKkL7zwQnHY4YdZHQL6G7rOtFeplIhVFEJ/t2nmIh4ypBRt07h5iVDoXRhryNHGqFzwJFeiKMEg8de0LnXGmufP22/DZZFDFR/1UR3x4pXQi2Ed55oqxZNvFXj0V/7oSqO/Pfzww2aYYcCRR4JqEVENvPAcS7+RBKxihPQNNJ/nnn+ueP0CZdFRgEQsoBjyvvzaEilgf3vCqFVQnQ46+KBi/vnmN8/1Ju/ZpFhm6TKHQvfmuopM2jiEAosWqQqA33IEpg6bAUlEFIC1y667GO8fw/2Ky68wWhe1K+yd9kZg+DvXow0YuHjIAW0Y9nqPre4H4Cwk+HvakwcXlT1B89PR8qRQxXH06d577W2KZR5kYICTv7DCCiuYcWtzwcnyWm5EAOHKj9C6IpoY/Y7hDcDC6+9Bana/8lHnYsSiFAJlROPoU2oI2fjTDxPLqJT/ME7kaZD7AZj5yEc/UtauSfs8857rGSUwwDu61Ue3MgDA/FctFwE8joNGRcSMAohE+hAwgDpl4GloKEZa/JpLxI/Ci5zDMzFnGHuomMhZo5JGJP2hBx+yZyCvB3DNOewP0HWJJL1xkTcaFY/8E/UVc1aJ8dxTxVKN2khxUWq6OKVGiwTNMSlb0LKni0a7jvs9MgyXrRcTu3r82jaYwe8zuwcGAGVmj8B43n80FK+uxptfDKZZPfVFkfzG1Wbo+etlFp2cVnyl2+qMQyfpOOboTNs4OcNA/OjafCC/uaf92mToJsZAbZOcYUhboBVAEcGQoW4Kxhr0CgwVNnjbSIL6lgxSec7Z4NjoUDOCGgDfWIahaAuqkyEDRjKaftw6A5Q2MNg2DrnfZ+Qcz70naZty49jURr0/eHNR8Qq0HjNU/lsaWxht3/72t80gP/mUk82jiZGAwaVEV0mSmoJP4PtjYDDGUJz4TrkUkinGcMEI40+M+BdfeNEKtmEEQf2AWiRDneMw7LkO12Ne0QZdUwYO7eB35USJrgSgYr4CuPhgRNP+/7z0H3tOjFeMqO9/7/vmWea58AyTe8EzcW/m9e/v/r3JXkO9et/73lfs9KmdSsWhOeY0yhf3l7FLmxB9MGrThAn2jJLRvvOO0jjU+6FEaoFzjYXAm8C61Lnuvede887TPqiRikh4wQpNDdGEZJzHa5LkP3VKlKelKCc1WUiaJhJCBfE999yzBHTUlwiRI0vcD8nxcuCgTIahS82LKEMdalJIiUyAT/kVsZZOsmbFdz4B6RIyeOm/LxVX/fgqKyiLKhmRFDzurEVQgAyEhbwN+kU0M4vUBadIpGyF98UM/fB32gVgYw6SKC5AW3nV0nU2UMIYb+hSzMG11lrL5oJR4nzEyFEF+U1ruvIuyAVhLhpAlypV3dokkYgQ8eQcaFsAB8Am5+sd5RIADa4PGLrkkkusvhGiJEu8eYnYDq+qZkvO0JC9oySoA8JVs0Vgl+Nj1G/ihGm0vaEighBFlTQ3RM9SxMYrfRmYCuBS4gzm/Ag5V5VCmuO5puf2Tg9ABwBlNDvkLHvOAKDMskMzioalC0GbVze3cIzW+dAWJWmKhrQtYHXRmzrQ5Lsus0lVvIxpN4/2+Z0RiQGE4eNlOnsSTXNt7GfIO/a3NhH+JB8FNRrUcEiMBbBgLJAcyYeNSd5U395DDjnEvJ0YeqKieLWknmanofzcGIz1+XV+S1Qp2++jHeOOfZ5VphqvOZ65jigk/HnXb+4q9vnsPjamFNBEGpXk1qcmP2VRDz54rzGOMHCZAxg2GPwYFSTmYoxB0Vh+heWLm2+6uUxGn3NOo4RQ74LrAoCgkUCb4h5w0UnMplI6QGGhhRYyI4t5RgQDg4n6C7f+4lajOyFP/dZV3mpgguthPDEXAVvw/XmH4LhzD+hZqNIxB9dYc41i1112tWgeSlq0iedgbnMvuPG0hfvzJ4pcqEQBEmgndXru+f09dj0iCAAQePlSN6JyPDRGkuFlXFunpZEJ9777qSyAIWMOg513bqmlljJqjK6lyFMPAJDUcwAORvcKhRgt32DqVFNMuvSySw1oEKERGPGgQ4npAoHXXXudGbHv3uDdzUIqXec4YDmADB9d4jv+B5w9+pdHi8UWXczuBzBhHkDN8lRTXcOvPXKWpOtKhSo1VBiQJAF8nrnnsSR/GcgxYhdkflNAz3ygzRu8ewO7RYwq+hvWRUeLovjBeT8wJTbyZ0x8YGpZsLYrPdoECqZMKZBQXn311e1dA4QyFxjLXXbexcQamNPk3JCHwtytnYdhLnrQ1xMhDRE5D6ayNN90Xc6tr3Vr2WjX1dy71LTnt+0dY2lHP3vw4Njp3gMDgDLdu3gG3mBWBSgpUMpFV+q6qWmxaTP6ZFjUGbO5e45lccs9Z2iDOMbZxxztPdN+zDxnjFwEA4tN/ayzzjLj860rv7XYcsstjYqy5hprmhHKxolBakmoI4VFWfDQnvvdc+3qsc5DjYEWN9Gm39NOGO3zp/fIXWdGgfCGsS+toIZ1YKxzPMwxDFnGG6MbxSN48nzHWBqVCHrRSy+ZIYQSkkVPpg5bVAZvMt+TWM538ujK6GHeUFmciAjUp1/f/mvzXnMNycdaovV/pxjY4DxTW5oytaxXgYc61HFRfpSpX4U2S4FOc1ARBc7j3jwX0Q3aT2XunXbaydr85z/92ZKO8YhDayEJnmvIMOfvRH1I2v3nP/5p5wg8cE8Spo2+MuccUXGIe5PkzrUoPkobfP5J4xx3YJznBmjx3CQpk0hPjQ9FveKMyLzHZoyHBG3NHxno5BRgsJ7y9VOs/6wmiMvdULSI84hk3PHrO4pVV101vtONa1ATQHFzWFEO9SV9qKJ99Ns+++5j7ZezBhBIvR7GDeBp0suuwKYoQTH3peZ1EV2MnxkjUcaoZk+EyOdECVirntTZ3zrbqHC2vr3sZdVisrn7aVySd5fn2/0zu0f6ktHFnIxyz6Uy+x3jRd4SETYiJgAc5gXzkXaSJ8J9qEsTQawuXEOvS+9biVq3rbFN62SXfTbda/s1e0bjTK27Z9uz9tu2wfEzrQcGAGWmdf10uHEdQKl7YcfTeEsepxL2znlDUkpLrjvaFpqk/RVjvG7Daev2tnu2nV+zwU8XgOLa0tbfSsRkAxedAgMNrzqAxRRk/vtf83pjBCC9Cv0LGUloMSRpQqdRsrR5HYdCgnIdPWlGbGwy/mfFOe430NF6HbsAm3AMQIPkWrj5RBVM5Spww62S+fBIjOopUhYVpJDGDRQXFWpTLkjZxaUELCCHJGcMQgoXypDmT4xFTxXkHnysDSFHJNJ3wtxVzoG8/xxXoU4FCVbuK4rVjTfeaAYmakXQYJB+5ZmpHQK4sNoiARRh+KrmiL+XAa/QJkUgov0XcnKIVERFrDRhvGb9EqXGaEvUX1H/kwheDFmUh+iRvu8pyBgaYbSjoqQWyTvP80Oz5B0l8R8PPJEi6p2QW6B8FdVl+cN9JUUIeiZ9ZONT5+aveX/q1hUbx1DbRbkzyAWTc/LRj37UImyaf/qTorIk85OUjXytIh08smhzMbIUVAnjEie6LhSwMA/9eBG5g9JHtNBHYPg7kRzykahxgwqXfRxoqADBHis/TtR4HkAL2itS18q5Ui2e7PaQ2xPC3CPiBzUT4EZNKeh79AtOIYk2xPc4nKM5U0ebreQApiCrJpo9y+yd/azjA4DSZo3M9r8PAMpsP4TeSu3jYUZrMHW5Rdu1u0ZQunjE64xjtbNmc+jyGJVjRgtc/P3b+qXvRnUbexmXJo0ZPLPierOxkvT81yf+asAFg4j/od1AcWFTJ2cFyoE2sXi9YHz12Dxdx7fpeUfb3/6a49XfuUhVG3BI510/benizcz0D4YJ+RrUN4AeAnXECtuFpHOJHpgqUjCApTRlEY6QgCsw6w19RRkw7PCKU0cBmphyF+RBFnAVtbAyHBS9U4Vt53GWhzvmPwTwK9lfAQioY9859ztWOwNVOWovrPfO9Yqll1q6jHIEWpSKH5Y3K5Pmo8ef+4aIiCISigApssP3HP/Pf/2zmHuuuaOh2CWPzd6RUHQRz7o+4uxTEBL1KoBFzDtIPOLqSy/RS+4Jhv3Kb125kvcARQ9vO+IVUdZ3wgTL90Bx6V3velfxuvleVyp7KScl9971OcdjLhRQELW0Z5+zSBfODChcUiezuTehLJKpz8OPPGxADdUx7+jQOGRFT8I7oTWoQqWbOMEiewCgBx94MFLppOCG8hkRNBS6DAAheBCoWZJ59mNVuywFgIAjB6lfihcSjeHD+VFQoA7kJAa15h9J60RTEJ0gmoJKoiKIPsoUcxpTkNFEh2rbH2lTjVOt5/uuDqf0+ce6lretteN9v7Hsw4Nzx7UHBgBlXLtzJmiPm/kAACAASURBVF+s6wLS7wvf9Fh9bmzZhPeuxlub0ZdZuCuRiy5Rm7pnHe0i22VM+rl2rr/9JpO03xthpjozR1kzQJx7UTMidct73ELVZhkFlc1S1efTezdVDe/n9einT+oMrvEay9HOcfUNz9J1jvtzcuNaY4yI+48xjzwuXnpyFEQbsa4Iz+GTp5XQbT87WlF8b8J4ag4o4V3GqN7nqL4UxBYsdwKJ2EmTSmCr+ZL0pcCTQIrUsCTfy3yllgdJ+VC5iOKhPoRqGapUZuCGKunRsxyoUfF5QvTDK355sBGVx0IbBeSg2HAfsyvT9vvxdGMiSptFPUKBQh+hwWOOLDQqTVGtzF87RKusEOekknYG2CQP5wsHlIUb9R7q3f7zo38ujjziyOKMM8+w36F1IStMRXqfgC3jPBq6/v3oc477+QC97qtf/aoV+/NGdCWCF8CRqULNMYdFbYn8LPyGhaclqIdK77HgoVvvK3MzKL3ZWhZq3IjaxZw76aSTih123KHY+VM7FyeceEKx8EILR+llCRnEyuqqQVO3riZ9ZO3gv+ERG0dqf/CcRi0M9VVql7kMEGD9BahecuklFqXGWWQKbgHMm5gDQDfn6ErX2ppjYns6PmM54cs2VPJUGvaZxqV9Rq/lY71fP/vU4Njp2gMDgDJdu3cGX7yLMdx2TJt3Jn2knPclhOPLdc5cmOWnbgEdS5tyhkJyn4rKVLopS/Y0GJF1lIu+RzLXhjZ6RZ0nK9PmnDc3qmeFDUZ9XomghEJyoreYWpCrgeA3R29sRNpEGMsKjSAZW2/cVvqtHyO97w53J4xlPuXuOyvOcbUzMeIYS4qrkTtx2mmnmXHjVXZkcFSMdb2eQVrVG7JShfKV0Z96+imrio10aZTDDcpiMuZl3HhFN0UobLoAWgKNR+CGOSkVIH4jIR9KE0nNJLQTeSCJ/Uc/+pHVBDFlpRD10f0UKakYV442JlqRpxJ5qpF/HmrL0I+pulNs/zR0Nm3WeCPQgX3aBeUN4ILcKzVYMGipFWIgS9XTi1JmWe8bqmSPPvposdxbljNpYW+807eKhAGkqJdBpIDxpvAeIgGoVIkeV1fXRGOkddLTumSMR+eEo9rxTIgNMD5bb7N1WdeDujRBTcwDRkVs9RsAjKKCCB0QBTPxDaIaUvBKjWFfZykTFZDKFm2nTfQFoEFS0jK6c46CClUq5wBI7geo197Gc0F35Hnevu7bK3k1XoXM97HaoPwdJH+JyOy8885GrdW6W1HPChLQlX00gFntsZV1N1mzUhAeJ2yd0887VZoiNH69HG9g0LaO+31uerZjLHvR4Nwx9cAAoIyp+2axk3mhazx72e9zC4ADE6281HQTqVswUmOqrtuSBa7Cf3ZG1HiAiEhJkbcVj1XQ4882r8m47trnLdeIxpOPTqSNSa+R0EM6AQIdlNtQmubEeE73uj5rmysp2PVzrgms5jYwcbpTvvsM7PPxmOPyLut9RTGJAoOnn356rFNSSfSuG8fM2BvdaWQ4GpBEZJBpveGGG4xWlFW3yhmXwRtrUYNANVTURDQxVWqHbnj0l482iiHRks997nNWsJAkfY7FQ/7ZfT5b2mq+OOhY1pWQsyIQRX8hBjDvq+ftrM7UtG7I+OcZ6U+ABzK8n9zhk5VK8txfAAW6D9W4KYSnfu4BGcGQpE+g3BGVwCOPwYwBDC3ula96pRXvFAVOBnCk1AWnhfJyBBIV+fLRVZOqDZEL8tNQYjNKIFK5L5uz6pDya7bzqCjyw59/f+Hvxate+apSicwVbKz0ZQfD1wxwJ+d7ztnnFNtvv32M4qm2SWMOTsd13NZpB0RNGGLKf01sgaieco8ESBXdtDwb5YGFuQs1DkoX4BvRiZj31W+0fwbunT3zvM2x1mJnxOvVPXNbBDq9/qCS/Hju1DP1WgOAMlO7f5xvntZBaXrhc+CizdjLNbfOYO5ybM5o9N9NR4+7wIB5L4cmGH+aDaSHi9zFi1Nn8Kcb3mhAzvQylus2fe8B1hzpYCB0nsld5sto+3wUACW7Oc7IPh/HOW5e+ilTi7vuussqdWP4qAicDLMK3arLu+bWBPOQT5xQ/OPFf5i326p4i/5U54kN55vxSdL3cBkdoB1Knkdilarg1PRAoeuRRx4xSWFq95A/IMNV9ByiKhSt46NciNr51w8ID3NfIIFEaBKXaXdfTpHMmJrxH5LBy9dqpLjwgguLNddasyxYODxihr8Zs1OHi7PPPttqlmyw4QYVYzgXkVZi/ns2eY8lxRM1AJBgKBNZQfULhTNFrCIIwxESnlngEGBj4zLkxA0s3BpobiOFSQZTb4fke2pzWI4J0aGJJX00m5OWDJDA9EMPPVQstPBCFh2ycQ4iB9nxrBtLF9UFQNF+ok6IfCjKFgURlDfXtGA1RQzcb4pKCHBRq4TiiggSAFR4PxgDPlYhPoBTxpCij0S5oO4hCU6V9godU+3zTpS6Nned47mx6bxwZw5sW8tHu45r3/H7ate9016ysTzU4NxZqQcGAGVWGo0xtmVkaqBNtG0SOS9002LQ5MFI29xkzI6jMda5q2q8O35zwfDBQGIT6WeTtXVUVJUufd7PItu1z0cbQRlP0JEORgpy/O9NIKKD17Cv/k43uvGe47nnnAlzXH2CAYSBh5wuOQ4oAmH8YRDJuPd5RF0MSboMwxEQQe4Ahh4G6p/+/KdixRVWtB6N0q7pO+D6QkBCBqRyALjWD6/4oeVZUGTugx/8oClSLbfscpZvEulPwTvOveDpE1Eph3ekb2Wq2rVDORAUmxsZLs468yyrPq9njJTHfjzGgZokNS6BPEXOoPcATChk6EHCvffdW6y80soxfyeCpOTeWscwhOlDjPN11103ggzui6gAfUpOi8Y8jZ4wrtQpgVZHjRlUwiiAKPEBU1eDfjVhghWJXOtta1mNGhn+MUIRFNCyfZxx2JDMf8EFF5iRjghAlqbq3+MMeDCq25SpUVoaEYeTv3ayRRElSxwpTjXt62tdcUDWqI9EkALgvu1XtxktkYK4coKZQAG1Ye69tzjhhBOs2C39akUm11k7josJVTjp5TDBm7e66b2O5/Y1tajOKdGBEuaplna5NlDYde/kOtOzTzobHoMDx6MHBgBlPHpxFrlGBChtHpUmgDLWZxkvgNJk5PbTxpxBHJLEVbeBqIkl506aGPn6XY232JQufd6PR6nrM44nQBnvPm/bqNJ52A9A6dLfdQCla9/WHTeaPm/x/o6lSaI5GTc+GJI3/OyG4ltnfatANSrmj0ycUKVEtY2Pb1TIPcCAwqi+5957inXWXqeSP9HzLoT5bsZIUBPDAWDRyokTjMZ13nnnRRlrkvp5F6HKmLOABHvRj0KSNXQaErKpxM0nShLnDM9++9wbXCOFRaD2/8L+vbSlmjUla1BmPO7Kx7BoUjFUnHHGGeZ1hy4FqDzgCwf0VFOPctCa05k5+H+P/J/l5+y6265mrHMOHwAQIJBinNzb53pYfZwQ2dlqq60sFwIDGhACRfBXv/qVRSGgjeH1Z3xeMc8rLNfFwEvIMRTFqicBv25NCd+LDvX8c89b0UUKaVaiRKkxnBizHlhYhGJ42J73hONPKPb9XClwUAFjbQCl67oSxgFwZAp3c8wxLXcotFl0PCJWl156qVWDJ7oJ7e7V877aQJXVjiHxPuQhSeK77l3qWSf6neP9LDR1QLwuctL1+DbHXrpuNznr/G/qiwFA6WeUZ+ljBwBllh6ePhsHiyBn5KUveBeA0uWYXPPGA6D0uwA2dVONMRE3NhlRQS5TCcV9AZS0z3N917TIqv2j6fPRGMvJJt9jWNU9T9fp2LZR5Qzjfoxl3/7EqOy8seeu0fX5RtPnfRo+/XoBU3UnlJyOO/Y4q6BOwrAZpuR+SJmnbQ64vhDAkFzvM888YzK2eOrNlpBKV010jN8BJRhmJBRTowUPPTVGyJnYeJONzYtsCe9FSf9Ssjr0ITNiJ5W1VDBAzz7n7GLHHXasKg11WYvqgIUDUjKwMcqpd0Hic8XorlubUkM6eYcUfRCNKb5zQ0XxzNPPWP0Qoktf+MIXYlI+Y+UVyuoiOF4Q4JqfXGMghQT/eeaZx/oNo/fpZ54uvvfd71mNEiTDRTminym6Sa4PRjb38PVvLrr4IotmPf7448Xfnvxbsdn7NrNoj6ICUWxgQihmmY5DS5+rX6CWQXkil+MjH/5IVT2qqc8DBcpTFwHQv7z1lwbIdP2KClvde95x75RDAHASlfFCdMnGbMIEU/giCrbUkksVCy64oFEXjz7m6GLOOeacBkgS9blYC8a//G17QtO6Wfc8Xde50azj6brS5pQb6945AChdR3O2PG4AUGbLYatptM9BCS9uJXSdntbmaciE5Fu7q98F1XtL2trjb14XXu76jJnza9W+fBvbNremBbnt+TLnxvGrAzij6W89T1t7csZG06bnC4nVzZ2um2bbxqaNsI2j3faMTXPcS236vhhNn9dt9m0vlPdA9zG3ACwks8OJpxDcav+zmhnAeM/7pZGIQoNRqnoW//znP81Q7ZkiAhfDpVdYyfnHHnusecihEa2zzjqm+oTxBo1LKlMCULpmKnEqLz2SugcdfNA0yd26Ma7z3tf1uXNWeFGRSv5JUiyvtwManERSDOSQIMes/BpqeJAsTgFKPbdqiEQQWOP9V36LkuDvu/c+i0wddvhhJeALNDj6ntouy79l+VjI8oxvnmFgg+gV3nxf+0ae/RNPONEUwUjsJ/EcWWFAwPve974YAVCOiox3L55QWVfTMZEU88SJVl8HUYBTTz21eNWrXzUt9yZzToWqFvpF8w1AC9Ahr0XAxVO8VEPFFAxVGyZ3j7DGeABo4Nm9h0bdC1EQA3dQzULCP5LSP7n6J6ZytssuuxTrv2t9O7cCOhMwEvtvtPtY23qS22/r1pWm9yoHRNqOnx57Zw68tq35XfpocMws0QMDgDJLDMM4NWI8AEpusWry/neJDESLo0Zq2P/etSvGG6C0Ge1tBnOb0Zou6DmwlRrBqcpUWxtyfafxSb3+ozTeeiSjM/eEusLGDx1EG7oKj9VG+HJgqG0ujBaE181xv3l740TJxG3tyRkVbR73pmt2nePpvAnPQd/D76coHhx/POTK/cga1pm2mJEaFK7s78MjloPy+3t+X6y5xppmUPORzCuecNScAEcv/P2F4qabbrKEamSCibhgCJNrQE6LKmWnksA9eSVhnKWGpHvxPPKQWyPGYY5LZYzLnX7a6SZnbJcOhSBbp0CDoZuea21XNfZQN+b4448v9thzD4t+iPaj/Iq6e0eDO1yDtkIb+9CHPmR9bZGRCUMWSeGazAeiVxdceIF59CkQGJfgBARR+BMpZKJJb3vb26JCFSDif9/7v1ZjhPHmfbck/2DwC1xZlAEqXqjfogiNl9KNEsTFkIHYZZddtqyNMnGC9U/qZPPREpvqAQirGCb3fPTPjxaLL764zY84pqFmCutSrAml8aoZN3/vONc0H0dK4QcPjOgD8hn57qqrriquuOIKoySipCahCi/ZnJM9zo5zGinw7W7aW5rW1bY9qw1wpOe3HV83gdva0fR8qYOpn75ofZkHB8zsHhgAlJk9AuN5/wxAabx8bkGpM6javCxdDTFvdOUWl679UXed9Py2RTP16LcdP6MWWdt5a25Wt6B38STXbcht/d7VWB4qLJ8Hbz3ecak2Zalz6TV9G5qevevY121WTXO1CbykY9I2V1Lw3q9nr2uf18x5DH9oVdB9MK7IqbAuqZOxrulzjC1PsyIXgVoeG260oXncLb+EBP2hIaNyoSRFwjY0sFVXXdUMWxKCrcJ4KKwo47txjrv2qA0YgHilN9p4o2n1IkI0YswAJYyvgeqiMCNfAEXfRZpVl3fNz5fM8d6wLgemsETqBeZfoFjg9QtEOp4lYVP9nL7OfcK1fS0YKpMDJLfYYotpQLAYsXlw0YUXWdRk8/dvbn9aFAAFLreu6Hm9gpoBgKJUPaSdgM4FF1owghKBEKMqhaiNwdsAbPlTCmE2/qqd45woRxx+RHHAgWUODrS/CEbcupUCFAkPiIIIne2Siy+xYo3cA6DDmiRamtVqCWCOaEet9LBEGFCdk0y2VOgC/c6GOEQLFQn8wx/+YEUrERl476bvNRDI8/DsaY0YG87R7p2p86ltDc+tX01Ory7rW8sczz5f3R49mrY0vA9dumNwzKzdAwOAMmuPT3+t4wXvx6hpMpiaFgtv+HVdXPUkOeOyDii1LZBdeqftGuMNUHIbjtrZZqA2GcdtYKWpL7x30P89Pafut7a5kD5fKNSJEWCGwRyTzHtrKlBpf/u55NvTFaA09Xfdtdvuk/NW+nO6jmN6nS7zNX1Pup5T02YMRKgz235sW6PPvPvd7+6V0m67Z7i2OPckTlMMj/wRJG0xGJ+a/JRVwn7xxRctX2GHHXYott12W4sEkGCtGhWeXtZT86Fu7ZIBTi7Lv/9jfH6iDNH4SQ210cxxzaNwLQAZkQakfqWu1ElqOL13Awin3wQOAPJRCtfVicGo9sVU66aDirFKUQ2g+LWvfc28+JdddpklZZPM/dxzzxXbbbedRdaIrijXpye53b1X0KUs+jZcAhyjME0tvWGKUDDGkcoVJIk5RsCW+THffPPFPCPmDxSo1Vdf3eaPwAPywN/4xjcMTIuCxbPMNfdc1fHOdISAAvLQPPOOO+0YI3ym5hVAmMCKQFhFhS65bqxfQ1HQobIIpT56Pq5z0UUXFeeee26x//77W0I8eV9ETVj3mPPqMxXa7ImKta0pfp1rAyZt87+fNSV3bMt72nNK3b42XrZKesMufdm1DwbHzdQeGACUmdr943xzD1BknI3FK9HmTU6Nwy4Lw3gBlDSKkHqr1bXTG6DkjNCxgomcMew8iJVZ07XPfX/VAULNmXRaNo2Zf9ZwXTZlJeHKQxlpO+MBUHKbdd2r1NY/XTbPzDM2vrkzeo77d92Ns6gtGFJIn2JEnXraqTHq0cmQCAdhJOIB5n9oXBh8Dz/ycPHIw4+YUhiGJSpUSy+1tIETyy1x1CipNZnuk3IGJBHc9i5rXgUj85hjjrEaKUYRC5XkfeG8yt/9QzaABTl2BMIwvJ944olioYUWqtK7xpiDkvZ5rIDulJzoI4z0RRddtNh4442rkaLcxHMFCn0yPkYwFCPyR5CzRdyARPndd989evK5nCIKOecBRTJJ7pYqmJLidR7nIHxw4AEHGjULcECi/2qrrWb349qvm+91xfbbbV8cdNBBBlbfuOgbi3O/c64V+mRePPjggxaNecMib7CoCREIKIJrrrlmOYcCxTJGsRxIEIVUOS8cO/nJycVf/vKXYpVVVzEgpYjLbrvuZmAdhTLl+RjgClHAXDFjKYOpj2gXkUHAKwCL+3DPp5962kA7eTl77LFHfFd8Ir2JPIyUtL5IeW3bp+rmb5szqWnfa3vf2to0XgAlXcdTeyK3D3YxmdrW/C7XGBwzS/TAAKDMEsMwTo3IAZR+X/q6iEjT5t50j9EuMg1eIMlG2m2lSjQ7A5Rcn+c2gZxx3zZ1ui7WLZ7eKCcakkTrvMnmxeS/UDFZFJHShh4anwjKeGxsGdBR4brn+qMJ7I9mno/XHPeynYnxof7HoDrggAOK7373uyXNphyQ6qfm+ZQY/5vf/MZySoiQvPDiC8VfHv2LqYRB36LgIHVRoHGVw1PWJ1HOi+Rs01yOnsKDrv1xPMJ3lgw+UhQU91tyqSVtjkWA0vYe5OZMYvyZsRvqluBlP/+C84vttt2ueuV+vdct66av3yEFqDvvvNNUoJ559pnis3t/tnjFK14RxQayj+n6R1Xfzbs/dYrVQKG+DNXoqVYOuAQ8GtBwANHTnAQE+BOD+7LLLysjKCMjxUlfPcnUqTbZeJPiAx/8gI3HLbfcYnLEe+61Z3H9T68vrrvuuuId73iH1VRhrlHQ8eKLLzZwgkEPgEXJjRozyCqvutqqxVU/vqr4zGc+UyyxxBI2BtQxwdAXuBCFkOdXzRUBigrgDSpk9IPlLI2U1Cr6g+gG1wPg6h2oUPaSNcGodYG+dcsvbikuu/QyK75IUcWll1m6+P3dv7dnff8H3m/9yz2gM4rGqNo1KT3Q71/hZWmfveOwjsd7hTlceb+6OCPVylkJoOT2zq591d7rgyNmcg8MAMpMHoBxvX1aSb7OaOrX0AqUnVT20ri/rrCU/3uFOxza4RdEr01vdqtXtUGyMlhPFaNxqLCQOXQAszcCV1yeYim1KIyuhE1fQ0DefRlPMpwrCZAO+EC9UMVrGS9SrPEVmVP5Vi/VmVZr9oah+kFJpWqH8bYD31sJxZbYGZ5dRqDxvUOtiEotAreJeAlaGaxeHlQccen2m1cXL58kRyeVXnPVpYhF/yaWJXsjl55K0EqyFc0jJALbPUL+QVS6CYmzGkczJqhKPbXscx8BkASnH/dIzfAbrvO2ehBVMQoCMLDxkzyq6y/NI42TJfFCaRkqvc26lgxmn/Sagmc9s/fqy+uba18cHwfmotJQl8UiNbJCH3MqydD8/8EtPmhXktGn8VOyMs+DZxu6Fh5jqCs//vGPzcDEUGVsVlhhBZNxXfcd69r3qgVh75PmgDMUKo4Eb+jkQFKNgSGQgxccyk9MoJZH3UUZ7T0K87NimLl7p4YjXc76oGrmZ511ltGhSKoW/UpKWX6e2yWTZ439kERYra9DYrXNjZCvwfGAoj8/+ufiB9//gYFJoo+iSAq8sB7Jm+8T0pXjpfbJsGYNOfiggw1UklMjyhj343wpTkldSuMkzz8ARbVq/vrEX4s777jTijSe94Pziq233toMc/JRNttsM/v74399vDj7W2cbUF3kjYsUd//ubrvnDTfcUFBnBQP/qKOOKt785jcXn9//8wZyAWTILPP9SiutZO/9jTfeaFS++eef3wAB32219VY2Z8lvgzpIP/A9/0ZVDPlkKId/uO8Pln9DbRkklwFIgNqvf/3rFqmBPib1LR85k+Kc3mFoaddcc02x3+f3Kw479DADIkR4iEYeffTRRmmkHfQPYLYCmJqi1Ln3uI/3ILZZ8t4pcNB87BL5bXM8lhtNt09Hh0eni3VwxkUbI73gAKB06uLZ4aABQJkdRqlrG8cDoNQsrGa0hqq5lmAYgIJC5ZJYjMmAeOjCBmyGXPBMmoylkyKtGDTBuFFSqOggMlilCBM3U0eLkIEEFQWDwoyXoFOvcLqMFhmIXm5SCZYyGuXZtU0cD1wweLxx6b16ETAMlUZ7yrnHsNBzqA+igRQMrGgYuwJ0OkabsYwT9buUeaIiktPmpxky4tTnMTE1tFHPHcc2UHA4Xt5He7bhcpeSEavrGdAJv8nYMYM91KygP6WYY+OqRNlgTMY+tOBK8LiHPtR4e7DqVZYEsqJRFeabxkJGXZQ8DXNQQDvu64kkrjY+0UNM/tbJixqICMDGA0rz2kLhoBK5AwZWQFF0pwA8BAplFGl+efUjr3wUAbQa3UThCMdwX7Wb66KQBDcf+VmBRICIDGae8+/P/724/de3m5FHXQqA6RprrGGqT8svv7xVD4fGw/dUJ5fx4gFkT3QtjRTVeWsbJKMjYJ8woTjt1NOKnXfZOcrQNsomp4ZOg/GiMdG6deuttxZrrbVWCSJcrZce2VwPUFKjUHU6ghJaBLWAJ28cjhRmpJM3ofwOA4pTpxR/fOiPJukMBUrvO/QiPksuuWSsm6J5550Ql19+uYEF1p/f/ua3FqXgg/KWHBr+fTDDfVKpRAUYBdDSLqIuSCFDEeP7P/3pT1apHYMf45+cC6h+3Btpa/Kd7n/gfivqSDSFujeAmDe84Q2mKLf00ksXn9vvc8Vndv+MRVI4d9P3bVqs9471bI359O6fLj76kY/aMwNiiACiGMf9mH/rr7++5bRcf/31RoUjKrPvvvsaaCKagzgEKl58D5WMNRzQQt4N96tQrYIKndZ5rc+AU0DVhhtuaO2nz4kYIte84oor2t/p80/t/CkDSSTDN+bYNUXK/R6fi9I58F0xB1K6VpOt0AU0dTmm7h5jObcJZDQBpNw9BwClq8U4yx83ACiz/BD10cDRApSctyKzsf/7X/82b6k3+Nn4+I7f8I4BELxaCoYvmx2Vh/mTjdESppGgDUmX2hSjsgoUFFe52vb/IJMpFZgYAQm68hgQur4MDBmF//zHP22DNQnUOee0zVrRH9GRVAnYNnkAVVFM82CSqOoAF78pOdSM4WAYWzLtxAmlF3ZoqOwHjMThMhnWJ6JyvrUlGAS6jrzZfM8xbHxzzTVXRSpTbRQYFBCTV1AVpAUGMDytOjc1MCZOsGfnXCWty5DnXnxilCaoM8XvQjVwRVek3qRIRlpfIPYZcwDgOGmOWDjOclNCn2osKiBsQgl8BOoEjDww0/NUIhJBSjTSPkKUzcbGRft6OODBSFFCso/k2L2DpKiApwEURTnCPeknGbM2D6ZMMWOTcVYOhvpK42zvyxyTbEx4NxS9kkHsCxf6+VNZFWqMF6O4hMra9OUdd95R/OyGn1kVdtG2FKmCBnTtddea+hEqXahvcRxecXIIaAfvMM/DNTHOeKcsuhC88TEalVuyxsGbyzPQj6eddpoZ2h60RVCURMJ6vk8NQXvxQjTWGXt+zL3yUk/0q44KWLOmWr+H+0mWl9okhx92uIGuxRZdzJ5RSecci0FOJIDfWWfJ8UCy+f777zeA8oEPfCCuLfZezzlH8Y8X/2FP+uSTT0a53e9///vFjTfdaIIJ1KLhuVgXmHeKlkbKGY6ESROLjTfa2Ax6QA73IxKDfDHRgwsvvNDAATkjAJnNN9/cogtQyaClARIAL6wnGPTv3uDdNq92/tTOFkEBoOy7z76mCLfBBhsYGNlm623sWV944QWTp6ZQJIY/kQzWQa7NOsUzMic5jojarrvuagUR+QCmBauFXAAAIABJREFUN910U5P35VhyX4iwANYOOeQQi7JYFFxrelD5io6MsAaedNJJBk54DwArq6yyikVOAFeAnoUXXjjS5bR+a33qeT9z70QbuGiKIuTObQLjdZGSfiMoPiLYBCr8b10jMLl3072fuchs1joaAJQ+jMZZ+9ABQJm1x6e/1k0HgCKvIpWpjzryKPNOsRGoBgFeLf6NYQYdhI2VzYyNkiRJDBwWFjYRFGQwiPBicR4bGB+AjadEcdxrX/vaqJ5DGwilP/300/YdYX+ug3GHV4x7cR/uQRvmnXde2zhIWsTLxsd7/gEqGFh82EjZ5LgH12BD43p8rzZhMNBeftOfXB8KDP3A92zCZpAGw58/eU7ax71pE8eSeEtfkbhK+2U00yaeke9oG/em7bSL9vG92ki71TY2bdpBf/Edx3Af+p5n4Fpcm2vxJ31E/6loHwX3OA8PrRlFIyMF33ENjufD33k29SNF1P71z39ZX8ggpw3zvmZe88BbkbWQc2L3mTSxePnLXm7XU50M8/IWJYjTxgMIMMrGS/+NxjBGnKfIcT0MZb7TWKn4oDc4BGB9FELgQuDAAF4ASqLrCexhAGm8DdABUACdEyfZGAtMC2h6+p9Jwk4sK6ALoPDcAoD0Gb8L2Aqk8ifgGYCJAceciYCJ4wOVLy4KHTyLFrUiwjVUFHf8+g7LbcCYw3Cl8B5GJ0pP/LnUUksZxYbEaH0U4bE5N1zSaeh7PPt4x+VI6AEnieHTQ/FKoyUhuiX6ZF2iO9exmhxrv60iDxsNw0yx0BiphHrW4OX1kQee97jjj7Nk/EjxDJ0SczfqDLQaMCZ6qYxZ5hXv4+TJk21txAC2aNtIEaO2HItxffbZZxsQOP300+NvPNd2229XHHP0MXY+hjnvPEnn5BrttNNOxZsWf5PNM3sPg0zxxz72MQM5zH0qrrNOQYfiOBLoAat33XWXvd8k2RM5YI1nfrA2kCQOwIHCNfdcc9u6QaI80Q3+Z33hQw4KzxQWgwgIRJdUe1g7npz8pL33PAcAebPNNyvettbb7HlXXGnFYtdddrVcJ8ABa+giiyxi+8xjjz9mtDPOYa1db731THmN9w1BCOhmzA3yT1CVW2aZZey57f0L+YuPPPKI5cTwAWBxn+WWW67YcsstLWoI3e6OO+4w2hnRn7cs/xZrq95hFWrUmtc1t6syferASB0gmJ4AJYns9bSzbt3pENXtbNA09UfbRQYApa2HZpvfBwBlthmqDg3tF6C0RU4CtUeUlr323Ms2J4wngAAGNZsYRiZGLEADo4yNQ8Y6mxf/K+LABsfxLO4ACAxrRQL4N/8LwPDEGObch42Xc9nMuA9ggg8bPJsR1+O6/MaffC+PPECIa/JvrsExbFoY9xynaAdtVnVsjEW1XddTdMhoMRRuC155rimDFeCCMcA9dR6/s/nLk875Jns5aZL9LzDBc3APzqddAmEaefqJNnMcz0/fcSzPZXkAAXjxfJxLX6n/+I1zdW/apH9zvpSZeG76m49oY0qsBexY1CVEjehTnpNn554YFxgJtItjFf0BYHFNDDH1Pe3AkOF8gSTagzHG9US3YH4p+sSfnMdxfPTsGEXcW7kTXM/3L32gj8CQwIyiRQJgilwxD3hugWfO59nFfZfHWdfje34XYOb5Ne7MCdqgqIXeDe5NmwW0GHN49Iwb3H+qpauvbb45BSwZffHBMvQR5pxFGULCMHkkeL0x0qB7YchCv8EIW3a5ZYvVVl0tvqvKZVCCsfI5MOqoJE67ATN2j6BMZAaazwcJyfLyVqut5vQI/8fIVoiY6hqeUujHzqJCgboGWPTRUgERf7y+EyiNilCeWB/6TpESjRMyvXvttVekJcaIjWurtTesBX6sBIb1u6h/NpdDDgpGL8Y2tTJ8Po0ioL/93W+LJd+8pK21RFFWX2P1ctilghZEAiiISbVyjkFJiyRwQOh7/vc9MTJi/UxRSHLqJkw0qh9jy9jz7hCV4nPPPffYnKGOCjK5toaGXMOY/1KU0Ug5P1gHYi5L6PwYFQ/WugC+IlBl8LGMTJLIzzrAewKgMRrrhKHimp9cY9Sqj3/847bPAExZQ3jPoHyRB3X11Vdb7spuu+1mkQ7ybABTzM0l3ryE5a/wvORRWXL70kvH66O8BbWMthLhAdiw/gBEiAYBuh544AFbazkXqqOtiSG3ydaQMAaaX+n72PO9DWA4qoHqOG3B6ljcuEuUogsFqylqo7Z3cIzE9ttLUflXt3+0UTObrhlY1t1uNDhqVu6BAUCZlUen37aNA0CpLKhhkWARZgOBZ4ySD9x0NhDlGshYUkKnklllPIhGEo2DkIdgdJaQ6CiD0TzSL5uzfPKRMlIgQ0uUKG3SMkhFkYkbdzB+UsOG46A0WPXr4LEV31teMOVLGAc70NDMSBsZNq+ZwJaoM+ZNDmADI9RoOiGZXf+WN18bmqemCFzpudX/8nqrfb6/zbgLuSaesmVtAvyFOgV4ua0GRcgHkYdYz2O5PIFfr8RjRRxETeNa+oiSF6NEgb4mSoo9V6BLKLFYY84x2twVleO6ahO89W9/+9tmQHhpTvo8gsFQWVrzhjHkdzNoAlj0Rma8X4ggKOqiCIaAj81jtyFq/vpnVz6KaDkCqXYM83R4ahlVDIn3MurUHqlZKXmZ55ZBK2CD1xpKDMYU3HkMsxiZCe9DI2XJrxeOx47Bi+f32muvNZUkDNKVV165OPLIIy1K0zOX5ygNfxnSAmMSR8DbzLwlP4OPolwyfn1fihIm1aRKNEP0SIktuDynFGzo0Wgryc67f2b3ilGvfvVrgOaNv5aexbdD5+hdUGQNOhVjA2AUKKb/JRZR6e4AUmxuOuljjTPfRZrlhAnmiCEqss+++9j8Yd0Q3cqGenikIEl/6222tkrucuKIWsh80lqlyJqMf8aGOieMMZGAmORPocZA0YtV38O7Q7sBOEjwEjHQ7/6d9mubxviUk08xupcouJXq745CprWDNtJ/551/XnHB+RdYLgljKdqb3kUdT00RADy0MsaJZ6NN0M7YkxBqeP/732/RdQDlySefHBXHeAbWNdb72351m81pFMO++pWvxrUGCWXWHIFoVLnIr/nEJz5huTQnnniiKdQpshdzy5y0s0XGKMKYEYfIGucpUGgz+GtyuOwd9UVXM/lPFaCTsydSildbW7oAjn6er87G6QBQsuCP6w0ASr+W4yx7/ACgzLJDM4qG1S0ufoHrl3MamsFCj/oJ9Q7OOPOMaRKfWc5EUq1aHG+nvGXUlVDsSzQnJRNLXUagJSZBo2olFaVA14ibgooDBu9kNKpdDoKAjXIn5KVnoZNRH72hAmehCnJazCvnra2MWDAQ6xZR79mVYVQx3sIG6H/TZhTpMuGG0YvsFvXogQ79bM9FXoeeJ+RjeOEBAQb+jKBStJgAZnLeP98Xab9EgyN48+26eGQx4oqhMudiwgTjdO+5557F29d9uwE+qwDtgYOjBEWjT7+HOa0NOxqrIZFdfSFAoHmQGq6R4hPyX2yvm1iqduU+qXFgfYvRQM4KYC0Yf2n/xDlblFQpPLwaH+RW8WZjHOERNuAV2iCwo+cwYQOS8cPv1i9BaYzvodhAWUFBCWDyvs3eV2y04UbF839/vvjUTp+yJGc8zaKjRcdAfHnKv+hZ9HzQwzCAoflAVbzhZzfYWBL9ede73lVceeWV5vVnbr1psTdZ3gGGJh5yjEo83OQjAMQUFaLqNvkMVKBHLWrRNy5arPP2dYobf36jeeoxRFGLQqaW59n7s3sbxezyKy63a9AOaD9EJegzqtzzPZEA/s35/AYwgArF/fDOQ5sCxG+zzTaW58CzsRa8f/P3R+UyDHcSoaESQYXjOYhw4V2H8soHI5m+xikBoKECPdQhfie5HOoRnvklFl/CQCHeeAAdEbr4cWszwJskfZLKiQTEtUsGonMe+fmkMSKvg3Yge6sIuEBiVB8M81TzGEMb0ASAoD/Xe+d6JdV1Spk/J2eS1iT6jz6lYrs5fcIaLGNeuW1aMyTM8PAfHzYaGXk0PoKWrtmsA6hnEaGBdgVIZI5wfyIoRAShKTI/qGi/+WabF4svsbjRuqBzqUAo7SEfhegmx35oyw8VK624kvU90d0//flPlohPZPDFf7xo84M27vbp3Wwe5l/+3m8F6svBCpED7b1joR2NB2hIm9u1PSk40vzLLoj5rqp822Z/5OhlTW3NHT8AKB0GYvY4ZABQZo9x6tbK8QIoYRHyxjWGJAmGbAh4qqQCkxr08oTlPDtKSJcXEEDy/HPPGz0BWhAblsnZhrwDGd7ea2ybcV2ousuiW8MP71lEXRi+4qnqsFmkACJuWOEm3uCNz+NAXO0z+s2hJRQvQ6UixduwuURw1OSRc4ZrBXi1cY89pSHhVOs6JNnCmafSuSnihOrjdssMADEbwNGJ4vO6RPhUUScdRw8ost5P97yVMXRzQO3XtThOgLv2pQ39EcGFqy1z0403FV/60pesSvt+++1XoTBZVwQFPG8EyngV2Hz2mWcN3GBMo5yEcY6X2Kq+B8Wys8852xLmiUZghBrVrcbzqffWcmsmTDSjnuOhekrRSgIafr4pT0lGqF0HoBpqdGAgpu+CcjAUlePZFGW0c4eHTVVqp0/tVFKWgiS1rRUB9PYA1bBmCJxrzVJ+j67jvfdc66ILLyo++MEPRuELiw4AOouhEkQHiWD6RHloHvBzfRn3/B3K3y0332JG8nvf+95pgiPJPLPIXgDJgAyoVopmRelkGY4551OgPwKW5p5n7ugI8uIlAi3x1k6wBCoVbTzrW2cVe++1d0yoj46iMAeJ+Fz9k6uLV77ilZbkzvxRNEHjoaR7xhAqK4nqKJVFWeR0PQ8gh+tQwX7rrbYuFltsMesrQDaRDf4OKEY+GaD3mT0+Y+ICADAcaeStqFii3k/ALf1K/gjfcSz5NyTio/wFqAbUkXdCZJA6OwLPlfe54x4T10cXyey2iWeO6rDn9EWj6vIMuca2UbW6XHe8AUpqq9CGLu0Y9WAMTpyRPTAAKDOyt6f3vcYToCTG7L/+/a/i0C8datz1K354xTTedU34OWvQqY4JAKQoimeefsYMAML1eEUxyvBE4n3FW8bGbIpfynsoRqICWAooejYEs9pqOjyzufckINeNVV0fN4Wk0+rTbYt0DgikRn7bXKq7R84jFq4VQUrgVldApr9f2gddN4SMt0s0Kwzp4447znIhlCDto2Px9rl+yIxJZT54A9Cfn/Zh07VzxrsHWz5iVgfydD93H6MHBkCO0Qh96uCDDzaPsQrV+UiSDHy8/PJIy3OLMUtSM7QU5IAPO+ww8wbLcy6j2oz/l81ZHHvMsWaYHXrYocU6a68TFblit0giNxj/Sm6+6867DChYTkSgD4puaRGyUDvI1xriml562ZLrXX6MQLlFn0J9DqPaDZXRPE+NU7QpUrgwroPKmkWTAj2N70R7VDs9aFCEqxKRCyAQwHH++ecX22637bTaS8o9cVEqXY8xBJABukQR8xLa1o6Jk8zrT7I5/1fkipM5qnHmeW64/gZz3vDhPhZZ9gVqa9YCBCtQsGI+qF+U2K3otFeJ4zLKHZHM8P5f2N+KL+JAInKElC/5GEQeAFz0E1Ee5bzN84oyF0sgQNekrxFpIPL25aO/HIUAUidCue2UUUie8Z5777F+JbfmiCOOMAokoIJ7MD7sGeSycX3RcMmz+uhHPxppalrHFLGHpgwwX2ihhYxKCTOA/kU8QJH9GJ0M+TDWrg59bkOROsEa1tzs0NWAzrYlv7JEh0huZR/u5wL97n9N+216rab+6DeCkuvvrvvRePTH4BrTtQcGAGW6du8Mvvh4AJSMYcvCzEZEMiIhfXJQfBXiyqJcZwAGypIWTDYLJVmy+cH7ZdNg4yEpEVUWJDTZQKS0ZPK2KqyXW/T8Iplb5JOFq7Lh1IWyu0QHciCtLsLRJfrTtEh7cJUYvAIYaVJy3KQyCkfZGer41XFs2xb9Dl4+a18o4CgQIkMMygzUwQXmX8CMKRnVPZt9ZRfuVg29B6zkwFvar13AStsze6Wq9L1I5gcGLMDhd3f/rjjwgAPNq4tCUwrSZLxxPAYw+QV4yq+4/IpIZ9riQ1tYJIrnNmU2l4OjXBjO53uKzEF92WXXXWojPwISAA/aQz0NritvtKg8lkQNNQ8p6yCrLUqmcig0FspXUVTEgwU9s6IIPq+I4X/woQeLpZZcKiY7+/WH57N7hXpLoiWJzmmGZ1Bh8zk2yvWRYcwxUOGILiGPbdGXUDhV4Ir7Gnh0c8cDJfWbV3hjzeN5ULWzZ/ZgNsxtASbNfaqwk8RNxCoLUDJrl/KoUOVCjWyeueeJa7ZolYqIGYgIY+v70tMU+Z41+aKLLjKaHnMOSh9J68wfQAKUN6IcUPpWW221YoHXL1Cp9cI8QXQAQIADyud4pfc1oBoUzTzoJEeExHjooMj8RvAe3kWiLtSNwdGhealoEc99wvEnROELzieyQyFHnoUxNoAGCAxU4Uo0u82xVLeu9GO8pwa3zm1aa/yaWBMFjYe0rePp+pprexcn3WhNn34BSm7vHVC8Rtv7s9x5A4Ayyw3JGBo0HgClxvBnsyCCAvf3nG+fE72cFXCSAoTEgOafSiJWwrkZFCGxGAoA36PKhHeOhE3ui+ypJXeGpGzjymdkSitNbzDkm3q4Eknp4vlq25TaNrXRDnfGSxcBipR+UiO7n7ak1083zjqgldtQc+1w52PskBPBOC+/wvLTjPLcPdM5Hq4TQUjbeOia/WzUdWOUo+XlNti0T9y9Y65QqMlw7333Fp/e7dOWIA+PPnq8VcxzpIwixqTzYqTY4zN7WAQSTzk5PGb8hkRtUWxS2iD3BRCdc845Rtf6+Cc+Xu13PXOg3PiEbItMTB2OxrJoVgI9MijNq8277Wg8ipAoCuKdBGZIBsPQR40sEhEcE6wPVBjfeeedzeDGoaFogHWzEpVD+7W22LArlyhEQCwq45LNORfakqhQOGPWWHONyvVFE9O4AD6Myvbyl8WkfbU93jvU3OD5WD9RfCPHo4mKomgXz/7U009ZgUSEDrzYQJcI5wsvvlDcd+99FuVAXRHKl6JdKshodUEclS4qig2VOWJ8lDQv1T3agaw4OSJEHl4976vtupOfnGy1Qn581Y+LX9zyC1PGol+V48ca/9rXvdbGIgKUZK3RnBFY8ECPvyOLTRQP6WDaZUWDQ1TeRxh9EVvudcThRxS33367PQ9tJBeKdvt8PZs/Yc5bG6nJldnHsktCnZPL74td1vvcGjdagNK2bvezJ7g1IfsY47Sm2rXT6HTDGtzzHo1HO7qM0+CY6d4DA4Ay3bt4Bt4gXcSajMymyICnq4i/PTxiIXZkhs/97rnTDKfEIIhP23Bv8ejl6TSPZAApMmC4DiDlwAMPLNZeZ+1i4YUWtjC/1TWRURp40/K++pyEVE0nS6cIdI5YqTwoY/Uko2f6qtYg9ptUSx+k3rksLalmgxGNpfJcTRtbV7DS5MGqAQd9zfCkTzAiSFxGFpUIGoZUJUqWbqBNG3WGcuWT+pWbYO1tMwK6bnJ1G3zGs5eN5KjNoQgmSeDUfEA0IKp4hfonPrkZyuXPf/Zzq2dB9AklJHmBZWSlG3cEEiGxnn+ff975pt60x557WKSgh3Lj2gc44EMiO/QYJGrNlkjyCETl0vMq2pr+29ojqlqoCxOjJi5vRBFBjd9XTvyKFWr0tCV730OEtScHzBd99XPEG45hHJVDwjNdeMGFph7lxRO0VmjNivLLgVITnzHk+vi8Fs6B5jTX3HMVyy27XJSr7Xl/XLI5v3F/QArRRa6R9e77Oa2aMogw/HeKVT6/5JJLDKAgPUx/3nnnnVb75M1Lvjk+X+49lhSw3heNNVEKChme9LWTphWbDbWJOAYxFcYICi9CBRSTXO4tyxWIQCCugEQwjigBSj834pwK9EFbj0eK4tG/PFqcecaZRjcjmsMcJGeENUNAE/oXNGGECPhAEfvpdT+1aAvzlvwSIpP+/Y95PaG/AG6am5W1om1NqFsf+wUBXmzAiZR0Wme9w0YvcxcWQJeLdwFJbX3UdJ+M0y2ClX7OG0sbuvTD4JgZ1gMDgDLDunoG3EgveFfjq27ByRizULzwOuFVJMzfk1TbZjjmHt8t3N6LZXtt2OAxXknaBKzcdPNNxTe+8Y3ICWfjpo6AFYqUtGfYqNlg8PZxDCow8kiyIcozp4hDpKgEidC4KQVjRkaTpzzU8sczRk9cZLss8HXnh/6zNkhZKkNDihu++NK6XtLX0dOcUI1GlWDYZKQn4+6NdI0xMqUYMiTaRm58hvpSudRY57gu1kaJaBmPSpu6RpXcuAk00O8AgGefe7bYacedrD+IoEhQwqZ1SE7GY0+0CSMNCiQUFVV0b6TEhcYqCsBcwsN+0IEHWX4BuS8qsmntmjCxouClefyTq39iakrkucSPn4ttS10653LHZ66nuYO61VpvWytSeOqS+7Ne2JyX293fK1YRwSUpu4fm09T+GmeGbzs1dlZYfoUsvSud4z4qytqHmhjfWZK51qcaJ5EAnSJFL77wYqyXRIHD0087vQQYoc4JinKSUOZcRQ88JczWyokTTIABhStybrzSoI96PPTgQyaqwu/kjpAgz7xW7gpRMOURaW0VQIzOK/eeAoju/8P9lgjPnCcShcNs1912NcoYbWYu40jjuogpsPZfetml9k4RDSOhP45nbt3qsq50WcfHa13pAi5yTpzRGum596OrYyrnkGtbC8J+3biOpE6F9JrpWjGgeHXp9dnimAFAmS2GqWMj6+qgtHgNe67uvKb8pugGFYsp5EUEhY/qf9g/xghQsk8Yrimj/MdX/tgiKsiTIoeJLKiSYPkOgwkghYQlmxQJ/Wxa6PrjwbOK6FNDPY6gAMT5Vu/EycOKfiDuvmRxjbIS6leIvpIqNlW85LkFu20D9AaxOiVzTpTq9QntTbQ3dw0ZAzI4K+M3mo2tbmPKzAkZXAIijBWGylVXXxXrx9RFuxrnWT9zvG7DqzOyuxjfbYaExtUZAKITegrLn/7vT8av3/z9mxcf3/7jFSOWvkPKds899ize+c53msPACov2YzCH+0tB7J//+KfRk770xS+ZxC5RrEiXcZXrlWBMG6gsjodaFcPTCEprdMq/7G19LlAVKGnKZVFeWlbcIs21cveoRNFcO7iOjGu+pvihirb6KFzlnalb9zLGqXJuyJGgf1g3Kk6VpC3eiOaZ+R96FM4aImaRYiY1u7p1hchcEBvwESYJGeidUrFNvvd1Xuw9LUbKGi6TJlo0YsMNNyxbG3LV6FOjgAVpbX4StdAAR7KOI4LyyU980pTMUO8T/QvqrtUTQX48CC3Y/hNyhhgjiouSi0P/AVQOPfRQAz9Eh4497ljLj0LSmTUF6Wj6C6nlt639Nlv/ESrIApQmZ12Xdbxpi26b422Owty1U+EVt1fUzfFWK6KPdbzWKZC7SZPjJj0+11dN/ecBldo/ACitQz27HDAAKLPLSHVpZwpQ6gyXpu/TRSoUIuT2qCxBF8CTZ4bCpHIzafy0Gbx1XiynmOMpHlBg8GxSJ4IiX9z+7t/dbbUjFnvTYsXib1q8+On1Py222XoboxJQwIukTDZd/s1GRmInXjwK1m266aaWjC9al5SHIkc6LID8W0BJikBpfkA0oEezyDYt7G5MegrBBfUio34E/rSnwPUYj8GoikAh0Cd6DK8u8y1noLV5u9x16U9AJPMJ72jke7d4hitNG80c9xfoZ1Ou65MuczxjtFokw9MKR4riib89Uey4w47mISayJC85445xhuFFjY1tPrZNjDJWisS1GQji1zvBAsaB4nW8DzgAMBSN2uMMTrNHg7EaOf+u7yoRuTaPaxeDL3GSKArAfa780ZWmcuaTp7MGU2ZutBlvPt9FIKVi0PYLVsOzCnQ/Nfkpc4hQw0XU1HTIclRAvvvPS/8pfvD9H5h0NEIi0UGUe+cS2qy9qkHiWYVaH3zgQcuJkUSwvX+OVuXzowAwF190sRn5VFnXXNC4+3VT8svKE7TcpKIs0Ki1HFrhd7/7XaufwnpMBXdybAAfklmWE0NOIJOnnjLF7s21cEZxLsejjkZhSihcRPglwAKVDLU5gS6f2xSBdJ1zwxn9cYzawEbTObn1crRriq41ijleu7Rn9v5Oe3sugtN1/9BxmfWxU58PAEq/PT1bHT8AKLPVcLU0tt8ISrpgeqMgMYo5NMo8nvudshgdXHZfd8KsmJo2NoR/UzWtSE0IG6pRGlAGCqpF8ggqcZc/2awAT3iBF198cdPO9956NO6p1E3Inw+ghKJcxxxzjBWRs3sWZVE8GWaR7kGl67Bxc240jOryb7puUk2LcsPGJTlT9Uul/7wcZm48MoBQVCvPxe78WvQREUoFCGg/RjE0JaRBoyc2N6/aGtRkZDTMvcbIX7/GQ5f7JO20+hkhwZf5hqEGAMEI3X777WM+jlTvoDRSjE5SvFLJytZq8Ju3n5PIfYc6HlKgOurIo4wSSQ0WUQgVpdDc53sEDXAIED3BIdDZ2Mm9E21j6ufvSCmBixFNnoEkYUXPtEvl3qcmZ4G7f6RShfuwvl177bVmvBsA7EM6uq4dADs8+oAL6tJIPr2nGxpA92N/ecxyN6yyfQAhlmzeALQBB4y3VyNjrjHeZ5xxhhWEJJ/j+BOOL+acY85SajdELVC5opI9/UPRSSrT4+SRYpvRX4NwAyDA55QIfEsCWAp+Jh0/5xzFfp/bz9ZkEumJVjGnAOUvn+vlRkWLACyAauVgGbAfGbFIORGUVVZZxQqEIt3MeoLapPIX9a5oTlfqyHSdf12cGHVj1uUeTftmbo/21/TredP609aOuiiOP8+/S13ftbb7pr93de7l2jKIoPTb27P88QOAMssPUR9kKBN0AAAgAElEQVQN1AvaZjS2LS7JIsFmgCGFl5sibWeedWasYN0TQRmFN1ngoMIZD1W25XUzOkEALMoJ0cYsjrS8eqKv0HNsxGb4hs3TCkFOKukInH/pJZeaJ++888+zzfXRPz9qdVhWfuvK0UMtnjSUgscff9yOo74EbTIjo45a1bax9QNQwrFmSIX70U443hg8cMHxRhpwDHkqNnNCG5RoKu+sj6CIvtM3QOmyqSVGZg9dpiis8CfGINRB5FBrDbf0Wunm2QYQ+jEimo4drznuxzREKJh/ABP+h6JiVCA5AVzys6JlUIYsuT1nSNQtHS4qyHhgMDJntttuu2KfffcpVl1lVTPKrWAminlhHpkhOqU0sslBwREQP3VzeSx9njFCaCvv6/Yf3743epu0IXV8ZEGMBylOjpl+vezSy4ottthiWqSjxoHTdl31H9e89Re3FtQKwahWIcDsMOWiImFNNOnkUN1d4Da+68mcsldGziQvsRyiraxpRCFYRzDuF1lkEXveNy76RstBeum/LxltioR63kvWTNZQAWOuHYGs6MAhsVs0r9g/ApmTJhbUaCECTp4ItX8A5TfddJPtMVtttZX1u61Rep6gwMb9iKLj0CD6CkBhT6L9CAA88dcnjAK892f3tnwT1nqvKhf7ui7KN5a90623tbt2A/hs3OkzjiW7na/NUnNMJwuiy1reZd3rdLPEmdAWUc312QCgdO3p2fq4AUCZrYcvaXxdBKXuGZsWy8QzAwg49thjbTNhc5DnTBWBK4Zn04LST38Hz1n0yokTL89wCgzCtVWLQEa5vIFSwFETMLbYXHf/9O6lV3DqVPtfifVwpJFvpcI5myf8fzxz/I6iGMacDEWBAgE25arEtgek4Dd2432HOgpG9gkJqH5jl8wn7RTNhQjK97//fdugMSQxGEgYpYAaGzv3pDYBuQLw1qE+4J30dSUw9FSMzCpOzz13jxqTvOu1m3rOKO6y0ZnVFE6GQjh1SnHiCSca6IOTHul2PkLV9brp/Ooyx9WecI8eio0MjzoPYgfDoALCfRul2BMMySf/9qTVQEHVjLEU3UWJyDJKRKOJtL629yrTD57Cxd8BRZ///OdN6jkavE6lS7U1UEMCoFDzQuApS4PyBltqcLu+jP2dzIuYi6RxCe8I7yDzVZ75mDCe9EHlum3949eUcB9yG3hGc5Lok/Pw5q7t+ltOBeb8Xx//q0UHWG9U06Ryem6eO9ChvLjzfnCeFSOMKmFSEZMhHyI+FUU1SVVLbtnR9rjuX5/4a3H7bbdb+6ATQuWiBgs5JyuttJKB01zuT4yMOtntdK31YIPnpV1Ebm677TaLCKFYx1xnLaJwL7lQKDba2o3EdDFkAApZbNa8t67y1mLllVa2Gi8IDkDpYo0T9S86jURhDfMv1rLxc00CFA7MaX+zO4coUZob07Mu5kCl7gvYysm/J2tPNp+sARjUritN871pLe06v5P+8+tFz63rnBfp/tGlXTqnKXLUBqTa1oLB77NMDwwAyiwzFOPQEP+CdzHo2jwTYRGSt/2Uk08pfve731kdAuMVh+TIiiGrjb5uIcktHnUGXnot30X9LGaZrlWSudVXGR42dTKKsi2z7DKWEIonDylOONHwm0lM3WeffaLKETkuGNNs4orIyIj0KmGRmx8kLNnkSUqWVCg0CygNljib0MtUXO7ee+81GgTGwddP+Xpx1JePsrohe+29VzHvq+e1jZ1Cl1QeV+Ky6GxrrLGGGRzQHhRF4jp/e6KU9gXkEIGh+BlGU7mLhg5Lx6Wuz7t6yZPjNK/4E+44AJjk754ioHWvxljnONfNzbE6j94YAEqTupaX2MYDDM0FIw2AHA00Xz08NQ7a+qHOQHDeacbg8MMPt4raa6+9ts1JVMWg4igiqfGydz/UiPDzu8eIV/82zSl/jC7gjDo5Gfy8tDowaf5bkxGU+y0zlkqU59o8+4svvmhiADFvwYGYxtW6Zo0zAz/IKVu0sml9S9dPJYsHg/vnP/+5vesSBuEdF+A0alSgDUbDsa1/gqOAaxCRA6CcfPLJVlvH1o0Abiz/SICtoV+jkyXTF0TmLEL30n/tuqxb7C1ymJCThmQ2wiZ8xz2h7pIDiaw2MsPKQ4GSSB4h/+YYAEpMsA+ASdFygbU0l5D106vgmdEvUOKcJPYuhsUxS/mrWzfr5rhff3J7YGqEt41huj/WGepd987Rrivpy9EGGNru49eFJoCi+7TdbxxMrcElZkwPDADKjOnnGXMXIigZIzBrRDQZOd4TFGglbN5sWL/5zW9iAUUuocTKThGUug2564I5GoDScM+oDhM4zeV+Ueai+KTzCm0qtPVvT/7NlI/Q4MebS7IpFCtkNOGX4wkkekEkgwgGxxAxgSL2/HPPWwRm8lOTi9/f/Xvj8qPTP9fL54qJ4si/fvvb3y5uvulm81bDt8YwwJAnosO9YhvDRocgwA9/+EMzXEgOha4BAAKc8Kzw1rkGY8gxG220kW3u1Ck45ZRTigsuuMBAWoWn3QV8dDkmt2mNFNZH1EvY8sNbGtjDeMFAqiRd58bdGQONnvImEF4HUFKDQu/DeAEU9zyejocBxXwBnDDGG2+8cZRhtde1TtCg3/cneSeUg/Tb3/22uOjCi4ojjjwiFqtT0T7RL6EpXXftdcXqq69ezL/A/NOeJAfq6gBKB8OpEsUK11aVeNpIrQsVbI3Rm67rQwqY3Hqn/Ab+vPyKy4v3b/7+cgzaclByRpRrj113eKS4+ZabjcZItXVrRlJDJgKKtI1hbVI+ELlIOCEAsT4yKpBSeSc6rLuqJK8oLlQ08jcAChJMsETzgLS1RsZHDGMUoyyILFBYN0gimzrYxEklTTfkt9BugMwhhxxi7z5zCjD4+3t+b7SyzTbfrJQSvve+4itf+Uqx4447FmuuuaZd45lnnykO+MIBps6Fo+jqq662iMs71ntHLOor1TL6WOBQyfy0WzlNej5rT8hzsvxGVw+lJ99yRq8rbY6UnIXR4T3rOa3rWl4DwhsNnaY+6wJS6s5Pwd0AoMwYe3MG3GUAUGZAJ8+oW4xMHcnTdOoaULcYJYaYPKck0rIpXnhRmdAsr3/j87V5gZpOHo8ISsPCxwbKRxQRNiFRADCUMdT5TQmW5onDAxo2aSRhn3v+OeNqUz+C/AEoCHC6SfrE+8p1oGDt9/n9rOL0kUceWbzwwgtGx0KymT/xVnIMhvqaa61pBgE0H8AIfGyqTlMPBlACgEgLiamYmv60yEuo4E1bqX/w4EMPmscS7/B8r5vPABFeQzZvNuWDDzrYkkzJQ+ipcaMxGs8ISuBPW1Xou+4y9Sjr8wb5VdE2orHe1i5v5OWM5XTu5Z6vy2aX837mrl2zqUeDbWjIABsGF9LYRJNkxIoi4wsFpsZho7Hhf0yfMxjozEGiKNB5ANqxBktot4DM+eefX7z73e+uVkPvClDa+tw7RzLjxxy5+JKLjd5UiaTkvMtNBlqyxsk7zjObZ39oyNSgMJzJ7/IAJdJqRmEU3njTjQZQVvuf1fIrn6NJ5UCRAZ1AQXty8pPF6xd4fQnq5yxz4SrU264GKsn25K0NlQIhGPMkz1MDhkiaCTKEdU+Up56ouQNQkh9W7ocEGeTMwnlDPosiGzh6AFrkuRAJQijisssus6g2YiZQwZDUZs0iZ4YII84XQCqRZdZU6KHUQ3n5y15eRrRHyjYbRRKAGSIhUVQhPLPygKQORtulJqhoUQQtAbyUL6Ubvrb3P/e+dTEK2vbOtv2x6/j7tnQBKF2u27Ru5gpRjmUtHwCULrNptjxmAFBmy2GrafR4RlD8+js8Yp54NgkqBJ911lnx1wr9QQu3XzjbFtnpDVDqrh/kk03q0/GU/WaszUxe1ZgH4CSQjeYWPG0COr7YG7//8pe/LPbff38DIUQq4LWjHLbxJhsXCy24kG3U8N3xmqPZj8FOhWTUrfSR4R6N2VArQB7unqgHCanDU6dRcYIH+D///o8ZAaq8LLrG7bffbsmlX/3qV8sN2huK3phrM8q6evODIQbFjLyHCy68oIwgSZEoZ3Dq3skm2ncEJTUwwnUlqypQEA0Rzee6udxmoDTM8ZjkGgw8omsAlM9+9rPG/ffj6nNGsgZSep8WL2eaa8O/H/7jw6aQdfPNN8f6FNHAGyqM/kgNIoxD867nlOzaHB/OGJHzI/Z5bt7xY+hjcg2uvPJKq/BeG+nT8X0AFDslRDl418xgDetCXCP6NaLSeTVUFD+74WemJJgFKA0gL+ZwhERz/Zt1megs0YnysUvHUTYyE5wC8TXS2DljHWOcpHNAD4n8Eiexa5MjRy0o5c4l/aH5pKignCQcL+cPaw9ULN572rzoYosWF5x/gRUeVb0VUcr+/a9/2zrJe4CzByENaKDX33C9gSkoX7fccktx6qmnFgstvFC51pGrF/I9FAWJzxvUyYxiNmGiHasileQ18f+r53116bAqikhvNFUzQNqk0vFTkSp2czOuF/499Hk5uRwUzfcEMIfBLK+UHuP7vcscT9eFPtbo7NLVsq5k+yH37nQBQ74BXdeVLk6lhjV58NOs0wMDgDLrjMXYWzKeSfKuNTLc8K4i5YuBosJeleTY3GLaL0Dp6m0a4yJr9IPAo1dtEXkFo6oVCewCI0Fe2KgCEyZOq+auRNOwKUb+8nAphSnKGMCOXA8oC0ogjRSzYH3hucU7TcXjZZZepkIzs64lD8HVzrCrBwqF95xqgxb1Q95E3S9WLw9jzCZNfg20EyIo0XObGt5jjaBES6H8i9E9pg4bZZBo0he/9EVLmI0e6i4bYdtb07QJdtkgvXEwXgDF9aOn5PAoGOAkx8PLR5XIwEGPbm2DCk7dhp4aUslY8E/Ne+oFEdnCKCxPK+cZv2M8MlbkZkk1rmcIuhoSXeZTuLjWIPoLZSkMXfVNLU2qy9h78BkKD9LdGLFESHEmVAB7P2A96XN56Xm/JI6RNeZq+kXCG8pfkaIatEBP9VLEt6dfGvpbhjfRCtafMPClET91qv3TIiwhMlEZ82CEa+3zIh9WXPLWX1gUd/nllzfqKVHmZZZZxpQSn3v2OQMa++67r0kdS/wBcRIACvkm0Lr4UDuFY+gHxoekedYLVACJPivaw2/kShKdNiW6OeeMRj6ADhUw6K5EYSTEcOYZZ1oOHtFsHEM4jKCc6b5EakRZMzA4HnM8mXvq82wOYC5akn43g/bOnuUoN6/S/mlyOLWt4Zm1qimnL7dcdr3F4LhZqwcGAGXWGo+xtaZuA2oyBOq8dm5zlbfuy0d92Rbub539rXItdZWmexruFl9tXGN7uJqzm9qfegxTHnmTAdxmiNCcLqFu1+xUlSgaJ26jiQUhQ9V6iygEY151X/RvAZZUySnSgVrqtEiVidyT008/3XJRLGFfH6+SltuQa55fntOsgZRcxxKuixFL+oe2g7c05gGlQ97kGRvtHHfzvO+NbZzmuKeQYJQRHcDgIuHXJ8nXJVWLbmlTMpfTkPZjLuITIm4YiOu/c/3ihBNOKFZdbdVIG5KUt3IgLHJIInbSB9YGH5FUQn0SGdPaITDqgb08xn4exzywCRMsh4sohDz1tTl2o1hw9P5h/OOdB6xZvpd/31XMUNShNo9tiNbyLqOSBf0TOmVFHcy3te164Vien/8vv+xyq57+uvleZ2synx7J8GSd9MIM/B1Dnhw21oCPf+LjpZNA4DiA9IrjI/wuChXzANlzqFtE36hVA7g7+JCD7XvoUowZYEHiH7TzxhtvtEK65M5ZjkuoeXXQgQdZ4UbG4brrrisQCoFyRh4kIAWBD5w911xzjbWbnL7LL7/cQAvA54H7HyhWW221gsgwOVUf2+Zj1u9EYGgbeYL333+/UW95zh0+uYPRZ5HORigCEQKoaEghH3/88Zaf56lilQhz3V4w2sjqOK0rrdO/497ZaU3ROtrF6TOKvbNWuMU/pJ5nUEm+dehnlwMGAGV2Gaku7RwPgFLjlWEjwtMFQEHFqydxNGcE5cLWXZ6jn2NaFtnSus9csKMR0HNmFy9Vm2e4YeOSsWngI9A1orFAPYOUXuHARDSiOmyMAhH//s+/C3KLoBThjYyfLmCgT4BWMfLcuEBFI+GVBNf3bPKeXpnh0Y6xNsIu5/cz53yfj8McF81Lxh4UL4yx/33v/06rcxBAaiUvIbc5j8LQjY8zXNY7whgjj4raFHPPM3dUnFNxPlSWyJHC42xUwallQrGMXh9tUXQyym+PDPdIc1e6XvQkIjrM9aEJkbIDRRLjljos5GdZvRz0LNoKpvYxtr4YIOp95AFhuPZQHtve8eSeAmLI6mJYE0HoUdrSOW20Hfd+M3fI1SBBnDwMM/BD5DcnAe+dRQIcSiD/+c9+bm0jgmL1o6j+rmhB4qyIoDhEmKFsYdQjF6x6Klq3mAPX/fS64pvf+Gbx9re/vdhzzz0jgLr/D/dbRIX8k4989CO2VhNFJGfuayd9zQqWkpNCNA9qGP3GByCx8BsWLk479TQDHhzDNfgdCXauhUON9wgAQ5u4LiAJdTZyqKCPkXgPAAWQoxpGNAbwAiACBCGzzPu4woorxFxFPVejF7+POZfdYxS51Ro2luvVndu2LvY5x1ubONa9s6292lMGAKV1KGaXAwYAZXYZqS7t7BegNF0z2STZCPF0EQI/48wzpm1cTYtfW5i3yzN1OaaDQW6XCcd1iujUXXMsi2zbs6R9Li9lKMrWBAorBbvcszZFeTBAyDlALezAgw4sq0h7D3xTv6ZAtmEeRM9rxpDkNwyYnXfe2SIHRFAUNYqGZ9eNqa1/099HC1LDdXoiiF37xLWjkoMS1ORIzN5ll10MoFTUkrpc38/xtmhKMr6i+fznpf8YYEQ9jkiOL/LJeH3ve98zStFrXlvS8dKk4mjASRo3RBqod8OYWh7D8HBVZMNFJWRgk+9C8ndaZ4NcBICDRB7GA6B4WqHGBGEKaJkRSMhI95HY8K756EJuGuoZrv/p9cUrXvkK8+6r3/zaZH+vi0ySyB7qJvnjABMY3QBGRSSjumLmenpWAU5F6VgLGHOAn6JX2RozIclZ/cT8QHULQLfLrruY9LmnLgJoiZyIwoU6Hdfnv7t/d3dxySWXGLgCTPB59C+PFt/77vcMTPA/ew7PjQOF+UgCPbLvKCIC+IhyEFkBNKN2SP8t+sZFLffPpOOXWcbGkWKOUG2JtiAhzz2hjwF8ieBw7JJLLWkS7IAZcqyIwOz0qZ0MsNGnSvzP0i418GNZV3Jrbpf3vt+1T8f//7B3pv09lv4fbT8OzpsuPTAAKNOlW2fSRfvNQck1MxOi9RQv6m2Q6K3FuvZJayIxfdNounZl3SI+mnbkDOI6I7kOFHZtt9/U3LVsAw90h56KzFkLKHzpxq+Jgifjgk2eJPWTTznZKi8LHLQaTU2bZl2f1/XJUGGGChXCDz74YOOHV4w3b2SNR3/XUfv63dgyzxlpfH2Ov6g5eLNJQMd7q7yCPi81LWLY9jyJcWJzbrisFo/RhpIX7/qbl3xzqYgUgLI87qIRKRlZ0T1T15o40YBNpPvJqA90px6jX9HBkKDs1wkfmQG0QOt517vfZd7+GDHou5MyJ4QEdANRriZRz5F1RmQDuOAnFKiefuppAwAYzJZ870F7C600OlZSoDRSmPF90EEHmaEOcDMFqrQWiovC2XwbKuw4nvVDW3zIogUm5RwSwZsEK7yTR6pnPA/PePuvbzfDH3BDZG333Xc3ahVUKQQYAAa0DblqIrfMsfXeuV7x7DPPWvI8Qh1Io6PgJXEQ+o+xR1qaPtPf+d5yp8Kz0C7618saQ9USHVHqYcxvrkNNKtqvsWDOQrNEuY1cFYAWwEp1UiSikp1u03Fd8YB0PKZ65RozY+8cj3U8fd90zUEEZdynyMy64ACgzKyenx73HQ1AacotcAokLNRsMITSv3z0lyM3vfEx/Ebe1VMz3v0yXvcdT4CSGiIZw8Q8oQGkyFDIFQ/r2WhSY77GSFVOARsucqpUB6d6s1dsGvVQtEVeHCjjGTE2mFeIMBx9zNElpcZRfTopVjU1ti2SN5Y5MsY5XgGRI4VJUBNJggbznvcEultdLpB/5nHwsnogQLswFg897NBiv8/tZwnHUjFCJGOrrbcyI65S4T7UuGDsMAgx/KIkNoAFEBKiAF56Vg4QGZtck/kpwIO3muPl2RdwV6RG1exHPV9luIeJJtUpIjXkIwCEspHFFkDi26Pnfvyxx83YJfnb6nT0AVCikZo4MkSjO/PMM4t3rPsOKzZbV6fEDP2XSkOf8eZZv/Pt7xQbbLCB1XTi45WwKvltbp1S1EV0Pv5kzPnzF7f8wmSySSwHNFEj6oEHHrAICCqFKHdBB/vJ1T8pPvyRD1u0gtwc2oXENQ4KKFnQu7imL/po4CHkyVll96lTy7kRIm2i/KkQbow6hz7jHlzT5u3wSJxjKtyrfmNNsuOCMIDNSaIoqIQFNbOedSlda8e6rtTtE2OZ6P2cO5b2p2uTW/Ptr6MBKE22iq7PdQcApZ9RnqWPHQCUWXp4+mxc3UvftBjUJbUliy2L82GHHWZSjOSiSH6yiV5RoR2NgwHVZ2+Uh/d731F4/3va1bb4NgGU8NuTf3vSNmnUklR9uhWgSLhA1J6GZ8eQsPoJc8xRnH/e+cVPf/rT4ptnfHOaYlSb971pMHL31XcZoIehBK2Dduy1115m1NYanU38/Lo21c3xPgzMukuLi19bRLFl0opuo8jLP178h1Fd4PJvsskm1X4Yy5i0gZkwLgILkl/97W9/a8AR6gv5A1S6R8UL3v++n9u3eGryU0a5QWEJQIW3GQDDunD4EYcXf7jvD0YJY91AavsHP/hB8cTfnjCK6DHHHlP8+Mof29zD4OX366+/vrjt9ttM7Wnrrba23IBH/u+RYqcddzIaE0nc3APPu9TFeqJto1ooypOkdMechLLEM0Mz6pHezs2dpvctqPqReE/fvXWVt05Tq0vb22WOh2Mk30t/A25RHqO6vCIJEdSEeyhyIiObBPZf/epXRpNS8rpoeIqSKLrn13rVggIwQN965JFHDJCQvwSwI38Jpwcg42c//1mx7tvXNaoW9+H7Cy+80OYJBSepDk+xRpLqGW8ACon6UNasmwOIE+jwCdOK0qkKvRwsqhXjZZH17PQZwEaFPsttIsgzB4EHgVSuj2pjjGhDsUuN7dTgHof3dJbdO5v20372zi5zvOm9qHMYjsOaPoblY3DqOPfAAKCMc4fO1Mu1RVC6LpyBD+5rnLBAH3PMMVbpmlyUirpQ7qFHE3HIeaC6AKiunh6/gNaBCO6X/pb7rmmgc1SNpgVZ8qbhmmyKyGTededdxfbbb290BXHPVX1ZnjzzSpN4HHbtHsWVmueUUhZ/nvTVkyzpFF63PJBmwEycUFIpkOlMF/4uwC8dl5q2IP0JReXEE08sDj300GKeV5Qe6wrfvuuL1WWOe2M8p3yVG//pNMeVu2A2zvCIRZLIP4Hmtc3HtrEohJLBG1Xz1L6uczxnVGXGh/ZBt8HQXHChBa3I4Fxzz1V6rSeVxfa8ERg90cxLqDc4NINRh1GoyJ0oYDH3I1T29lERgT7LVwnvIOdD8YIS9Ip5XlEZFRmlVmASo7Zt/mXmigxR6gXJ+x5VvDJzIBrvgcKm9nvHiI7hOagkT72f/1n9f2LStcbeG+OpapGuW6F5FSPxvSf34uqrr7b3CDC45Ye3tGRvIjbkCkHfFE2JgrFEv8g1AtAwvwCdykUj2Vz3s/EaKiNaoozRLwBpxpD74biCDgVAAWQA6p7/+/PFGd88o/jiF79oQI/8EBS7yAHhHKicAD8BFPJUqK9FZIkaUJozWQWpLoZw3Rrc5jyqW2dm9rrS1u7puXe2vUcesI1178yBv7a130eYbcFpO2Hw++zSAwOAMruMVJd21gGUJg9yk+HpFiY21wMPONAMk6O+fJRtjJ4f3NO8Jg9HenAbwOiyQHbZQPx9+wEoXfq+7ZgAQqIXsmVM8GzCxUZqFrlX4//jzaOIoquJUsuJbukPef4xPDAg8Gh+59zvmFGmSs8YWapL0FqLo+35U4PYHz9UmMHDvKJK9IILLtg/OOl3jqftHU2UZbzmuMspQEIX7/OGG21YfOLjZdIwQLGHsjPG/rbT24yecA/yzoh8UMCP3Ik111qz2PJDW5a5AC+9VAKoMCfluPDXl5fbbqncqgkTqlK4wSmi61S89YhFBADAfCXRnDZgdAu4REPWrxVN60oydgJKOAMEbohgQjfk+TpRvJzh7D3gAqGA/ccef8wiBPPPN38pM+ydH3WRVY21ex5FuGjXr277VXHLzbeY2hTRJfJAiDYhSnDnHXfaGJFrtttuuxUk/s8///x2RdSz+DvvG9GXpZZeyt5D6FhE7wAxjOfkpyYXV/34KovqKdeD+iZEOJAU/vWvf21yvcgdcx9ABop8AEiistRAAbig/gh1EQqjOUKKISu6idMLdcjllluu2Pz9mxvwzQKTujmfm8c5gNLlnelnXcjtnf2c3yWK0Lav/f+4d7aNXQ6M+X4fAJTRzPRZ8pwBQJklh2WUjWoDKG0GScNmiXcSOVo2PrzcfGIBrFxz+zXe+l2su14/t4A39UO/0ZLcs9cssNG72nSOMxyJLLx+wdcXV191dbHGGmvEomlQDioF03Je87aNLbRBtVBIlAeY4C1HZch4/qGidqzX0E+ftwEG3wehQjlUIWoZUKfAitkFiVkZp17xqqcL2zY1nTCa8e13bta9DzXXERce8AlAIYJC0czP7fc5i6rIa46xWEtn6uJVHkUfWI7B8LA5JqAEAhBQ0Dr+hONNqlU5CD3RtnAvDE0Z6FkQ4Yzv3PsRzw3UG+7Pd6I9Yuhmlab0HuXmYWadE7XLmD5BnIL3bp23r2OULA+4skIfPnE9BT9uDEkEJxLBNUyK7LcAACAASURBVON4dhk7OTgCUCO5Xe8oUTfoSkQkiPyIuiTaIBET/k70C/ABMEGdiijdTjvtZOuK9WcQSED9CrodSmPQ9qBiEV1dbLHFirXXXjtGUojubbvttpabuPDCC1vkBlDEM26zzTbFH//4RwO1AjqsL1RqR/GL+c1Hyl0Al7cs/xYDzbX7Spd+GsUcb9xtx7quNK0303ldqZVB7mcd7wLCxrPP++lvt1dWxnAAUEZpQM56pw0Ayqw3JqNvURvFyy8kzjCo3DCzebNx4ZWDH8xmyIZktCLRcMYKULqen/OOpgtoeq10MW4DaYnh3NXLnB20DkZ6NMqSY2WYYcQgrQlIoPYDhsDa66wdi7yJV12bcFszmyoc5+DZPuLwI8xwwCjBoIkUK9WaGO3G1tDn4n4rp2mPz+xRrLzyymY49fRNv2NXN8fT96DtuuNhSNTM8RhxCMYXlbXxdDMOGG28Yxi0MvSzOV/TeY6bstPwNBohVb6hWdE+aF98LJI3aWI20uNlgr1xnwoE2IVagDVGMdFFjHHeiZ7IRh0gcXPB06QUwTAaWXgPpEZFvsgqq6xiEYG0/kwETmmDtX4mhpaKcZJjA+VqpRVXyivV5ZwNoV88VYzb/t8j/2dR1pNOOqlsO5SvIOkswQOj300dtvYbEA6UPOWQGEUU1a6JE6L8M8f86Ic/KjbYcAOLglgi+tQpBcUTN9pooxi9Yp4StQF4/OhHPyq+etJXi78//3f7O86V7bbbzirEH3300cXcc89tURLADlEWKF6od0EF2+KDW9h1bf502VP6dTL0e3zTDtxhTe8pKlh3vem4rvS8S2PZO7uChvHcO9Nr9bOWDwDK6G3IWezMAUCZxQZkTM3pClA6GAIph5pNCmAC3ePUU08tvX+hynm2zV2N2boHbjMa9QwtIW7PcZcx0hTJGJNRHJ4lvX4lAdM/b13b3bPjueZ8lHAwSEhAxStJUulq/7OaGRe6X9zc/YZS57Wn/siUklfOPTD2Jj852Xjpb1j4DfE7bXSR4pWLsiVjmIIfeaVzxrUMJTOwhkeKZ559ptj/8/ub8QL3P9bgcHz7vt6R3POnntjSuuv9tEWhxmuOB+844wCtiJowVBpH0Yx+l5qVDMmehvYJUPqd4x6gcC40qDPPONMqfGNoLr/88rYWmFRrYrCnEZDK9A91fuoiEumxuha0ImiPGM+xcGnyLlWibYmBJUPeSyCbotXw8DTgPzIS6UrMQ5NUdv2sopoCBB4g6Lpqv8AB/7711ltNFWyllVeK1/N1ZgRE9ay2zAl0jAyXQHDiRGsrtCzGYIsPbVEqS02cEOWFBbikVmXX5b9QjFOgl/Hy4htxPZkwVBZrDNEqKWU9+MCDxWGHH2aUrfXfub7lrRAFQZ3roT8+VHz/e98v1llnHXOmQAE77bTTCur6oBAGOOE4ACaS4sxzAAqSxIgmCKz3FJhMjVO3BtWt5XWOn77WjtEAi3TNmNHrSpd9s+veOVwCXg+4GlkAccJrIxyX3i4v0gTmUtA4ACjj2PEz91IDgDJz+398796B4hU3vroKzIkHTwsS9A6MYhIcSWhUDYTaB8gZb3WLZ5MR6aSOKxSRNk+pBwta3Tp40vo13rLP7wwiyQXzp7j6jV7i0Eei1kQqi+P444mEDw6XHZoGBcWg3eDpNa+yqzlRNz4y0mTIqUq37if6iDyuPZtEzshXn/e5scm7zL2YZ+ShUM8BaoiMp4rscO6hUiN0pOzI2srr6TXG05Doei3N7TAveX5oMlC8MOjwPLe+Z6VlPO0zHea4jY9zRlidk0kTi0cefsTkZBkrKpnruAhE2wA4wEwgpWk8wthyLBEUIhvLr7B8Md/r5ovGu39v+bsMduse5oJbRwQ2mGux+J6jYWnuo1Bl0sbBsOda9n4UJbjno3eaKALPj4AAv3FtriOQTW4H/fLiP160trzq1a+yNvIOE53guQABRtMK12I+AGYAYUSwOR+a1gsvvmDX4HcAwHrrrVe8be23VaJXiqzKCSGpXnufJ5YSu15wg2ex2inKi/HjEd51W8uGR6yWyRlnnGHv529++5uCavDUzEFhjUR5VMSgmfHMqK3h0GK+kKNCn0ATYy+harsl7gdJ8UrbJL9ct863GOKVeTWaCEDG2I5gu60Aatp36dwejeNjLHtnyPeJ+U5pnzY4sdJCsY3OPTmRxqm/47vbtI6n+xD/HgCU8bUrZ+LVBgBlJnb+uN9aAGWsC0QaDh4qrHgVdIKHH37YNkXz1nuvYnrPOtBhVqN78pTS0LR4t0RL4lXr6ka0GXK5fpNxFAwYNPvZmE13H+OqzPac9nFtVGE7PL6LLLJI8abF32SqOXgWX/u610YjwbydbNIBWIgPb57TovR82uZNTkYxYsXe8J6ivMWfjz32WHHppZcajeK9m763ePMSb46GG8aP0b8omheuEcFG6CcpeuHZRGVnxZVWjMXapLqUAhoZcYoO6d9cW/Q/9Y2MpXLog+qYezb7LlBsMFxI9MW7qtwXPUPMNwiKT/IKS7DBDFNnratiuZKe7f5SPXP1J9TH/CbPuPVRGBMZvD7vwQxg1KnqPKajmeMjRTF58mQDaFT0prhdlFsW8HBztNVLnAMrTcC+i/c1RHvMWBsqipO/drKpRUHRUX8otyK2rwHM1q6BGcODecU7RZSPuWHqWuE4q6syNKHM05oyNa5NNnbhf87hOK5D4vazzz1bvP71ry9e/rKXW2Tj6aefNgUqwAV5GKx11H9hTgAQAGFEbu75/T3Fk08+adc17/+kSVbXA5BP5IDz77vvPrvXiiuuaIn2JJIjxbzhhhua3C4UKPJQuN7FF11s7y7AhGjDHXfcYe8196VfkWX+9e2/tv7deJONLSEeIMs1eFfuvfdeE1b417//VTz650dtPGJkp80YzgARzX2/Tmie07c8O9LE5KXQhi996Uum7Hj66adb3RieGScKwhs8EzmLL/33peK4Y48rdthxh+KsM88qNt10U6t50hj17bKOaz+pi2a2rfl14KHLu9Av8EiPT/ezpv0t99t02DujKl0SOak0vWld6ccx6W2B0fR3akukoHLcDazBBWd0DwwAyozu8el5P17y9EXv4FGtXXycUcRmeewxx9rG841vfiMWGUvpCV2iA50ASlcwkuvPLptVupiloCzzuzyn4mvX5qcEz7BV3J4wsdhnn33Mq7jjjjtaEjiVuZdacikDORjHbOIYWxg8ACAM1HPPPTcq/JjxPlSYl5UN/e6777YcAPjdGEN4K0lMxSCA941ML8bAHnvsYb8pSmLGeQACorNg/GNgcQzghJoVXFdFylRQT8BDoIHz5XE1j+zIiP1blZpVbC+tRq1zIs2G3IYAVlAGesc73mGVqDEa6+hdkfI0XFJeaKt49vSRJf1OmBhr9cjbTBsllUriMN5uey6Bv2B0+3wPeZo51wrczVn2ZwTn4wBQPCUOmh3cfjzRAJRKBCg1SHIbcpOntc0gajAScpFFxhBj+YorrrCaJrGvAnhT9LAzFdS/y2HtSSMjjDM5MCu/dWWjJBI9nHfeeU2JDjWobbfbtvjVL39lqmO8G1tssYVRjigYyHEk9gNKAAH8ucwyy5iSFXK3tJfrGdXu+eeKB+5/wKh2Vjg0eKF5T/ndqpNPmlTOB+b+1Cn2/ZxzzGnvHA4dzuF46EvMHf5nzvm5xzw94sgjis/v93kDJFQ2px2inCnCw5zkmvZ7mPMm/TtpktWiwXlEUjrUKxS1XvXKV+WVsFo88VkDNYB1jQUUP4AJFDveWe4N8CLx/tO7f9r2Biia1DwBhC2+xOLFVlttVXzyE580YEObP7//5/OCD9NrjueATGa+tRriTft3HRhseSezjoY2MBPGpJLv0sVJ2GZ/9AMwcvfr5/y2tnT5Pdfn/YDyLvcYHDPTemAAUGZa10+HG6cAZTSRFA9oHEDBsDzyyCNtEzzzrDNtI7aFNajrxKfpNwKiDanJ0zWaBaerRybn6c4ssqKJeHDVQ2UJm6BoUQIDXznxK+YZBzyQP4KcJ4YPRhKcbYwQksKhrdz48xvN47jffvvZpk+ROvodI2n3T+9u5958081mvGJgkaTKcRhjJMui/PTwHx+2godQhDBY8AxTY4A/P/zhD5vBhrf1lJNPMbCD0YbqDsmrFE2zStevea3VMOC+VJoHWOHx3H333c3AACBRlI3viHZgiJlHO1AHfUKvp43FKtUuOqFE3fPPP9+MnBNOPMGMK9FoPvnJTxYHHXyQRYzwJCN1y3NxLYxCq1w+qeSwYzQ/9pfHikXeuIhNSdrhaXIYdRSKW32N1U2mVt51y5+YMGQqSAbYADPhTwEwG96hsqo5hmWFn60XoMnTmZvjrgYO98fY3HXXXfMAJWeUtBle+t23r86Q6QJu3PUYH8AiydPLLrus5SLQb6LqlIcOmfEeleDqDK/0+9SxMlTYfGD8WIOuuuoqS9BfcYUVLWLAd/PNP1+xwPwLxCiYDL+oAucinqaOVoS5EZLHRYFRJE1zin+LDqZ5YcB2pMwHsVyNQG9R5CKujUT7Ah2M6ykiaY8bItO33XabRWKokK7q7hbtCZQrq4MUqs5bNDUktVuklQhrANYcQ44a14JClpWmbgEoKV3QCxmozziGdQNKF2sH9Veo23Te+efZu0i0iHds78/ube3+yle+YhFBnp3fWJeyggq5iEmd4yg3X5rmeNt7kplv5QLSxz49SoBS2Ts9QPO37ndd0bn97p2jed4Ozr2eXqxjK/Rz/3RtG+0z9zHEg0NnbA8MAMqM7e/pe7fpGEFhc8JThpedSvImAwvFJV1QmyIfo1lkuy6wdd7huo2syZuc8wKF63j6VXYDc5QwHUt/AQyIpOy4047FGxd5oxl00ECo1A2VBGrJO9d/Z/HC318wsHLBhReY4UEiKhxujH+8vFBI4OBjHKDuBSXkF7f+wiIonHfJpZeYAYNM6D777mM8fQogQr1AJpT8IZJcURP6zV2/KXb/zO5m9K+w4gomcYsQwrHHHVt866xvWS0EwMrhhx1uuS54rimiBgUM0PWa17zG5I/x9uNJhk9vZl8w7qGbkEsRE3+DyhD9ZhGWQMUR7ev44/4fe+cBZldR/v/Z3QQREFCE0BEJinSkIwLSpVcJSAelEyH0jpSAID2Y0EnoICAoTUINIEjvSEdAugrSs7v/5/OeeSdz586cM2d3k2x+/3t5eLK7995z5kz9ft/yfU+WWgiEfyjQA9RAnghlgaSMGT1G+m7NtdaUZwaoErfPdwB8WL1J3Ca+fbbZZxNrNYm8WHKJk8cCfc6ocyS2HxD483V+LiQMIMW1sMLTp7xPWMqNN9wohARChLqYWMwtaikFgDnE1yfn9vOE75GDQp9SGLUpjCxmYa4CV1WEpMqQkQATAli7u8UqDqG+5957LO6ekJDN+7U8KKGBxAedNp9EpYbxhqn3Sb1qjMnX4792YY3OOm09ZVoVXOdggUGLZGDfsMB8QJiCOS7zw+Zt+GGDcs+2IuDdkTKbTwGpUPKihSP9xH0lMEJ4vx4v13CeQC+8poFAWzKihET6lpwYSwq5FipwSMHPNddceR4U3a9KwlWjFv5uI0nviDrgGWIvkpyxtjaRMWaP+PESPxZSwr5HMUdCwPbaey8pVOmKacZOxJw5HhKOqjlel6BUfT7W7lyC4rc13CdSoHtSnZ1lBKGqj6v2Ib/Pws/2pL9bBGXi4sl+cPUWQekHg9BnTZiIOSgcUsOPH25effVVc+5557pwjmS15thmXbHJ+mDCIp3mrsm1MFVZCgtk0vhKWXWsJV5DKjRPoSkHJ7Ak6fMA+jfaeCMBuausvIo577zzBLhDXLAykmTKa5lllxGSgEeCUCtAD6Fhzz73rIBpwmkgBITUPP300wLEIREAa9qENwVvByDqmGOOEWAAYMBiiVUeIE9byPPAI0I41lprrSUx8Xhm3vznmxJadsSRR5izR5xtVl11VQHkEByuR6E1kvPJoYG44KmBCHE9wDtAhflxxRVXiHcI8oU0NWAbwM/9ADH8TMw9pEuBJTkBJFtDssjPkXCxqQYKOdh+u+3FIwRg5AURot2QEFSBIGskCkPwPvrwI3neo44+ykzzzWmkjwDPF4++WLw9Sy+1dBE+Z4x4oAhVgXThEYIoQuIIW8HbRf8jq004D2Ds0EMPFRKkITZN5NyfUwmCEp3j3pz2Q7wcQdFZGtTCaFh7KVKdmuOxtuaCk7Yiodp5w4wxu++2u4BVvHjMD+arJlz7VvimBV3V7oCwEMKn1/VJhfM2dBbJ61LcEuUqW9vDeXAYPxQI2zsKb0ZHQZQhB5pIDmHBY4IIAGFh5J7w4nnxsGmYlZ9srmRNPcrcW0MCdc6o4IF44DqKa9EuPIcYAFgXMizWM+2rtrnwKrxWCG7Y5HIVt+C+t95yq+wNeFC232H7ZuNRuOeVgWNvL5N7W9extkOeYUCHuWTMJWbrbbZ2Xh36gdBSEunZq8jdueCCC8z9998vuYvUQZG509GRFLBomi8+kffWgptLsXnbUwt9DDjnHtA5BCXV5yVGsWJS2EbU2VfCdk+ms7PSC9XXfZ5r1Mwd19bnJlsPtAjKZOv6iXBjCEpsA6xzq9CCaTdGDhoAIWFCJEQqCGg6JMo2h95usnW8M7FDjcaWWYvLCIqqDXmbvJ87kOoHDvTrr7tegDTAe/TFowX4E5eNqg3JsABjao9Q+wLwscOOO5gRZ40Qqz9hVCTXop4G8Nhggw2KhNt3/mXWXXdds83W25hLLr1EQDXhWaNGjpKmAKYB+yTmj719rBAaCAHXJB6ckDNCL7jnPffcIyFjgHEqO++6265SB2HxxRcXC/Jll10m446k6RZDtjC/3OqXrgo1YWEk5n9/3u9L219/43XzwP0PCOmBpBCTDumCiNBfeCjoE6pXQ9o0pAVvCxZWqsnzrIA1jaNfb/31BAjh/YHgENKz9s/XNnfecac8N2EtJBNvsukm4oGChEHOyOeBWBx08EHiSQEU0Qc895Ath8jzUml7q622ElUi8g8gPzwTuQyQM0jYiBEjBHTN8715JhBzG+6VBNy5QMKz4NM/PDtkEqLEczg85iX1N83hlOVSv5xDAkLw6j2YH67kP68CVxVxwOv2+OOPSz8TligFDlPW4rBtZQYNf90qgLfCCqH8r97PF4RQz0jxiFY6NbI/ODlwG8ZHGBOhSYRLCcGx3hHxYNjxV8DecN0AROs+4XsiXK5He5u55uprZC0zt/W6Iv1tSZMSGyc53dZeSPLadvJZcnDee/89yQvhWryH5ycm5uHnVTkBCdv/Qorai5wyJ4/sjY0jKiKLZsy7771rnn/ueTEOQPDwVkJUh/5mqFzjogsvkuKQGGRYQ/zNKdN581JD5CZMeH8C2n07h2wHcyVpQEudiWXnQ845mmuYq1qbDQvN+yV3Xwnb0ZdnZ1XbA0Ndabf1BV4Jb9AiKDkzdYr4TIugTBHDlNnIMoIS27BSm3FAUji0OPhPGH6CeeONN4SoAEKioRs5VlgFQ3UPgxjYiYEv31JUoz0OiJVZ5MKhCK1Ske/6gIbQD40bF0D/+usSjsFnVJKUPiYHBICBlRcCA5AgB0NDTCQh9xtTSb4F4U+av4C1l2sRDgZA/Nb03xIS8MILL8i18OKodCkhUhAKwD8WVxL3sRzzHQquTTPtNNJWFINQ7mHMjz32WEkqJpEfksO9Z/ruTJIIrOE8/It1GI8H4Vj8znU1cV5BE9ZwrXoNKF9nnXWk3RAO7gUxoo8gUU88+YR551/vCGkihITQLAq8AYSPP/54CQOD+H3x5RfmuGOPE4LGtfmZ8BOuSb2OHy34IwmZ2+IXW5h3333XPProo5I7gVeLhGn6hv7fcKMNJQmb6xAS9+0Zvy390ZBEHFuWMQBRAv55ywfQKKkR4sXYjxw1sqFKuv+5ZGil36aywz8FYHyAV+VhDNYv44xHinC7666/TsCy1uxoIhIBiJdfq4hULqiss68E/SBhhwB00y1KX4w5c7tgDgFoLhv/qn3H5lsQjvb0U0/L3MQzo3LITflNnkwya0m8i9aLRYgda5n1g3eQQol4MMjnYu6qx0KfQQUl5JFsoUZfoc7P/+LvPDfzXo0MGnaoewNrhzGHVEP28aDyHQwTm222mRhn9t9/f5cXoyFqZQqIDfOhajzLzrEqoG/HqSmMrcqjEQPpOkfKiJQ/z3PmU2qdVPVJDmjv6dmZY+RLkZiwv1P7TWofLdsnYn2VCZ1aH+ufPdAiKP1zXHrWqioPSsqyUAJE2Lg15hsrOxZwFHs0fKKpzkQuuI+RiKpNty8JSgSgNViKqw6ZsoPGJ3jhpimGx8KK62oTWO+CgjlNrtckbT08Vb61uHURduEkiNuLIm0OPFhlLJEX1mKOVtBALa8a805eESEmd919l4RF8T7vQSAklMQUCmIaJgNBwAtByBhAGg8DxAKVMiUikCMIF7VZ+BxEhXkEgYJwkdQMGCfsC+8cFtbRo0cLwMFbAynCKkyIDYSBMDFe5N8QqsX18YBANgBHkKU11lxD2omnZfNfbG5mHTSrxOMjwYqQwHbbbSchY5ASpFDxVnz62admgR8uYD77/DNz5BFHyn1RMYN4IUP719v+KiRunrnnMUOGDClApHpPqkBMiigHBgAlPVwXjxrtxXtz4UUXFjkGtq5M0/ysAjh1gURq3uZYXz2gMWSLIQKQAcwKtJ2ghF03jrRrzZ6yHa/OnhIDPBn94HLLLAvhd8gW85P/Y4Qh2uSqPcwDsUrcmZNcH+9dAwkNnkVCS9vbiraYQvqdkC6UylReWfJyUJz78isJTURNC+8sf2eeM5+Y86xbJS7q0eB7QkQIgbPEhM/wO/ORrpEwV4wRXh4WP++0407yGeYvnhL2BNbbH//4RyH5s88xu/NAFQvIEtLYHA77sKpP6xCUOnO8an2XgWUfiPd0jvvj70+23pyd4XUi51NplEFsffnXLDN8pNa4951oVEKqzWH/6Hi16qD0DD/2w2+1CEo/HJQeN6msknxPLBJ2wevBePhhhwtBOeXUU+SQkkTm2OZbBsz04XqyycY2wp5agcJOziVvdQYn6HMFmNKfhW6pWMgVHKllUXIcUJCyij30c5gsraEYqpCkCecKLpwl2IamiaW0u1D9ES+OrU6t90ei+N577zW/3uXXkqjO/YjTF8lTK02M2hDEgloMV15xpSiD4XHAg4H1lHAqQBYgn+9DNCA/EjM/cKDE5ENKCGXBC4MaF14WwBCeHUIHuT55NPPNN5+EYbkijjb0RAEcfeUTOZ7JV+zSUBJNmuZZaJP2l3zXWqW1/1VZSK5FKAoiEJaMaN6RhjUpgJMPlFn+c8GWlaYmRG2nnXYSAoZlOgy3aSjCWUVQyuZqDEiE4C0G/EruKWPS3SUhPUiSk0tFWKLMSa/Qo99fLrQntf78/cIHtmV7QW6fB/0jc8LKCTNPnn3mWSHOmoPigHU45nX2BO8ZuB/3IcwQAs56kArvoVa7fR4lEMyBzz79THJXIBrkUIk4hZW/dt4AmzvHeqROEuGaKPhhYEDOm2r27DPIMkPkEdKg/gshbbPNOpsYG55+5mkz++yzS20lPDOo/80+2+xm9dVXd3s/7SUUlfC+hRdeWIwVEBUMFBBVakD5HgoVzegzD0oG8HXrNGduVJ2VqTWQ+HtD+FrOPE+RqL44O6vanht9ULfPwz2yzDubQ1pDYlVGkuquz9bn+00PtAhKvxmKPmgIi77K6uNVr246CPXw9A9grenx9XhJ6kYml4RjjccurXsSAxc5m6zeP8PyGX3enE3WOwQaQg78PgjbHxuiCKhTEOv3jV8jwv87oVDqpXByvEEldsiIeFesapCCdiU8DUmltsJ0CGwVhGMtxSqqKmwCxNvaJV+DMCgSswEWJLQCNEl6p/YN+SQQDJLbycUAPF9x+RXyGcKu8FiI5K+tSK1hMlohWwEK98e6yz14DsC4EJzvzSO1TwS0UXSvo13axb/iAbIeI4Aun3FgzPYVQE+retMGrs3c4O9yr/ETSJlYgQcWOQW+xdrdG3I2oPBcQFakmrhfaVzroPjzIZcox8CPJ68KmMSDAlhFNU+JliwJW/27CWzlAmZ/PeUQFA9MN0z9GJGxfal5CxBeyCcCBcwbkaCOvHwwnbWXxNZkGeisAXZkLrA+qHPyxZeS6/XDBX4o+VJNoVdlIVwxsBQBaOqFuOvOu4SQE+rpcJefc2THwR9/1hVrlqRz3zulifVaD0jXGn176SWXyrMQTkaoJuGRGJzwdpA3Qt4YhIL5TlL74MGDZb+nH8jPOuSQQ4Tk4JWhGvwvt/6lGThgoJC6/YbtJ/V78JiQI4aRA3lwPJzUrHHzF+ECm7+S9ErlkIjUcdmXczy8hy+DXOO4bpjjsfMlda3eGD5SZ+fEIChVfZ7bV7E9SXPOwvUQXtP/bhUJzG1P63OTvQdaBGWyD0EfNiBFUHIPU3c62h8s0OfQw5oGQSGBmANND/OG0I0UYAuvq4CqamObiARFQ0xC4KUu5gZLddkQxQhKV9Hhsb7x78tBrXkZmqzqvFIK+NRLZUPDhBi2F7U4pE6DrYmg4Rpq+RcSQ1VtvDU2zhxvBuFSWE8BFW+++aaAEuSGCZEi9IqwFkJDGGd+RpEJLwmhVng+CH0CQANC8Kg888wzQl6YH1ibsdASaqV5NmItpd6EqiYhL9zVKe3GAgxAAti4MBP6TvtUFZdsrQm/b9RaL2pA1itEXwKGAViQGwWASmLVki/ftXlVUoUeJSf6q72QbFXVJT/+XqasCiUwtmH9n17OcQnzajPifdp5p50lOfu4448TYCzP6Fd2DteP/l61lVStt9j6j10zZuG1n9P5huIb4X2bbrZpES5UtgfVARRl4V5hKJpvqNDnSBgvnNSw9dTxcYg5wJwQxXCfqh/UQQAAIABJREFUqFQmKutL23/qBXzsscdk7SCL7ZS7IhZmmbN2X4H8/e/T/5mFF1pY5qUqDMr73tzU+czfCaWkfhVzieT2a/94rZAcnhFPDKQDAsO1mId4QyH45JIMmnWQI/n/ePEfovLHeYC3hFBJCM85554jnjNC+1hr7A+QGt0HxUjSXiirSaia9SK7vo2NnzyQdx5NrDkeI92566qqTf4z5Hy2KqQxnMMpY0Os/ZOToPh9HNtDSvaVym5rEZTKLpoSP9AiKFPiqKXaHIR4ZdVrKDlItaaFgnYs3QDXs/9wdlGszoLDaPJosBEm3dxV5KnKAhoDNxleJA5hDkzkZZHqBaTeMfYO87NVfyZgSpPRlUCoHKla1n2JUelCSyjU4u2IDgCd2G7rAdAwEhK+KTSn91KAgZdEwY+GdemBjlWUa5H8rfkrKpWq+SjaltBKCbghFIRk94033liIBGIHhFRpyAWWVX4GpKAcRj0QKl+TlwLYhJww5gcfcrBZ5+frmEsuuUQIDwSDRHaACmpYkBepRm+LJ778ysuSMM018MBQgwWAhSUWiWAK7El4FmFAPjHzrGZKDtRr5KsNuT63BML/rPP0efNc35dkYRvqVgzhhLweJYyhKpSGyblQIKu2xPcbwGUKCARrN1SVIsQLAqhJ8kqgKpPic0FcGRmoIhH2fbevRKyaGoZEgjYqZJBQ5rxfs0STrh2Yju1nIblIkI1kiFjNfUXDKXV9M/4QdYA0oN6R5jLiEXuOkv5Wr6bMPQvaxTNoQwv9eyrR0HX//AvPm3+9/S+R15Yio9YQ4Iwitr/8/CW9nk8S3n3nXTFSIC5x3rnnifrdkksuKePGGEJCdH1p0U3klzFSYZTAeMG/7BX/+e9/DHV8yHm59tprRUWQvJSQjMizWEOL7lcF84p0YMozWXZu92aO27086eWpAv0572vbY3M87AfNWdTOydxXmvozh7yHbZ/Ye4o+q+4rngGoaS5ECHvDFPDfb+Wg/J9BtS2C8n9mKEFIiYdJbdhVYSnehgUQ1hwBdO0FoAFQ/I2vzCUdHux+U3PBRG82We9+Cgbee/c9c9hhh0ltDwogkkj9l5v+Ip4CDt1P//epgOzpvjVdIYfbVXiSOLwALVKIjVoK7e0Sw436lS/DSZgI72uFaKl98GVR+2D99dc3N99ys1j8sdxjqcTqz4Gu3ineU/DBdd/45xsiA4yFXZWwFIDg7Zh2ummlnRIG1dnl6jAoyUIp69lnn5WkWmSHKRSJ1ZSK8eQ80Aa+R5z5gQccKDkkKPAQwgXpoF9IXCf0iGsQvrPEEktIP0jeyOD5JDSGopSvvPqKmek7M0ksOi/6DdJD362/3voSzkL16aFDh4pEqRBC2/ZKpSz/ENewi1QiamJOupAtz0NVCpJs/RMNkXMSsIBJ+x7fb8hNyZjjIfEi8ZnQGIgcFmkHVlPW5TLAnLJI5uwH4VYSAyuR64iV3s7hn6zwExE+QH2OOa9kUEMUS0O6YvtKxFLs5zYkAUsVcbD3UmlfVcfCg8K6I9SpYW4kvDDuM1UWcA+gsi7woBA6RS0iFx4ameO+8eOpp58yr7/2uuwj0T5ItTG0Ynt7PLLKWtOIXDH2Ida6PpeOG4YSxlL3GfXunfL7U2TuYvRANZAQMNnL2goC1WTICudUzBPgj10uYA5BfsY6jAF6ZzwI508dsJzTlpT3xhub6N6Ue2761/H7sKeEcGLuK7l7U9lcaRGUBBCc8v7cIihT3pilWxwWaqx6tipPg93YOAAByxAUDfFSa7cDULGDxDuI3duxzbjKchseMKlNNocgeYXQkJEl74KDmSKHFCMkZpp6Jbf/9XbxDvDcSOoSlsTBS1gEZICaGwstuJCEE5GPIbK/U00lkrUcbLfdepskjXIwk3y6/ArLC+Gh1gf5Bddff70US+TQJ14fzwZx+hQIRCkK+WDIACEUqEcNnn+w+dsDfxMiQELt4kssLkUfATgkqEIE+DskizG54cYbCqngaaaRtgLIqRlCm0hQx7qJ5wj5TyR8KdJIuAfPgfWe4o/cm1APVLNWW201eQ4kRPmf3BGIHTHnKHpxn3333VfuTz8QMgYJ+tnPftZQeE4T/vFEEPdOCAjiC4S4qEXZWVzL5m9oSax7sHlzRa3T0XBFL+5cQ3KkCKCtw+ELHWi+TLQ2R2qOa/FFC+DoAwpTEnZz0sknFX1iw9Ccwk1ISlIALGVtze2rsjWdGBsVLqCtrCXA9zbbbGNWWnmlIuHfegqU2Ef3jxCYpZ63jLSlQFTsWt51tI9Z93j5mBMQlCaAHdvbAlLR0EWRPhd1xK5uKWjK+kHmumHuB9/R9QGRZ61CBmcZNItTeaskAOGYBYCf+c0ewX7IXsTeSG0l9jj11Krn0oVLkqfV2Sn7EGF9yH+fftrp5pBDDzGDZhnklP9iBKApdCuTBDeF1+V+LzWvytZTbJ73NUHJOTtTz1jn7Eydo3WJ0GTYV5JjHluHLYJShfymmPdbBGWKGaqMhrJZhYd22deqLH0WnGmIEkAS4ImMKwDTxcZnEoNoLHEZkEgBKX9TqtosI8+oYUIfvP+BufHGG80GG25gbvjTDZIMStgTIAEidv999wv4h0BwIOM1IHkcTwLeAKRz8SYRcoXeP/KqEBBCmZDY5Fp4KZ586kmptE01dIogEu6E9CbWZTwvWC35nZAprM3U4Bh+/HBDgUISx0lUXWfddaReAuFRW261pTn4oIPNiLNHCAmhDdQBOfDAAyXECoIBqeJ3CAlWVlGwsnKmSAoDcPj+LDPPYsaOHSueEPoFSzdg6YEHHpCq4BSB5DNaPZvQDkgSUqKEdQBO8OpQbZ6f6Yd9h+3rqnNrtWyGDFL7yMOPiBcJdSfuB4hdcMEFzeprrC7J8/Sl1EdB1jSXoNSd47b2iIKsHLEI9WpRqZ4xYFypoD3XnHOJZZi1gOVdBQ+axBtKgITORw3fAdATZkd4jQ869X33uLkW0CoAkgLbKUBb0t88i1Z1h6gj6Uz9JEishgiq9HWyNooC/cm4r9B2wDoEAoOCIyi+ZyIGeFNW/shY0VfMdcgQHjk8qSrlnSJE6vlDYhuPJyQgOh9qeFCUlGGEYZ+gTaxRDCM3/vlGJzus81vzt5iPvCByGHiQxT7t1NPM0b89WpS7VCHQFWZMzZsqohl+L0UQMg1uvd5XSowNcu0qz4Y2INdzoushto6r2lLW57Gzs2pPSbXF/3vVePVgX0n2aWy9tQhKBlicMj7SIihTxjjltdInKGUbRs4GEmxUHFhHHH6EWPrPv+D84vBBVYoQl1wgkfcU8QM39t0ysFBmVbPtpUgi8psUxrvp5pskBhspTQAU3hG8A1RGJveGw3u7bbcT0M5z4+H48ZI/lmRRamosvfTSZp999pHcCxR5qPg+5pIx5qEHH5JkWyRX8TicedaZktNB3saoc0aZl158Se4J4B83bpwc9ijpEHYFyYAskEgOuENRC28HuSR77L6HVH9HRQvPxZJLLSmKOrQBDwltB0gj+7n7HrsLGQBYUA3+qKOOktCto48+WnJMFJRAvFTJCrJB+NWgQYPMAQceYKadZlohIBC2M888U9oPgAGQc9233npL2sG/xKXTp8stv5yQOZJsmTcAbq00jsrPGWeeYd5+621zwgknyDNRkX6G6WeQfKAoaagCrmXzKwFq5Hm/Lqp2S2K9Vgm3icZKHiB01117nTw/XiHIKS/i7QGKgEvmTROJyJnzdq4q4GOeAIoB9Zp07kLH6lpvY/ev60HxgVSF0UDBrlr7IcXMb4gtRPynK/20qNfTUchYJ1+54K3KU1Lz+VVSnflHXgbj/82pv+kSz5vCqeqA0UhbIOUayomnQkLhQgEG2+e+itdzzz4nRhS8mlEynzLcWA+yLCUvLFLnvcsBa28ze+25l9l76N5m8HyFB4kx5X+MCC5/ptvI/kByPLLjrIufrPiTBnW8pJCK9kcZQYmdYzl93ps53tOzM0VOU5M8d47n7CF1QX/O2RmOT1U76vR52bP3YB9vwCAtglI1UlPM+y2CMsUMVUZDLUFxIEuTWHM8EZHL+ypI/IzVHpAMYAeEUwVZDkevynFDXZSQuJT9XgYkUl6hcJONbaj+oeH9TEgCIRIQAsAyJICk7cMPP1yuglcCsEC1cTwnPO/Djzxs/nT9nyScAQKywk9WMOSxqBwsxAAvCeALUEYiPCCCGh9Y27Em46lBFYj8Cw50gPGxxxwrHg2uC8EhHh0igdQn7QIEEzpx37j7pK4IxID7APgJwSI0jfwPqknvf8D+jqjgFaEaO3k1kJevvv5KrNm33HKLhHhts+02rtI3zyyx4lZlh/HG+wGwxMuDh4fneurJpwy5LISy7bjTjq7KNm3/55v/lDA0Qt5o9/zzzy8EizbicUAJbM011xTwgtcF0gXZBbBefvnlElZCgrgkVQ+w1btTB28o+VljjjswZnNHAIjM4zBJn1uLGMSADgntgwxCzFA2c/1EYifFMLW4Xd05bpPzC0zUJoSEvoU0XnDhBfI3B1hLQGdK6SiZoxFbb2XWWH+Nl+wrfk6NymMzl555+hlJmj/9jNMl30nFIaoISjK/Qr9oZdAdoc0hLLE9wQJ3TVJnHJ57/jlpp4hH+ITVz6cI+sy1NwPkqqAApJ4QzQV+tECDaEODtLEXmsqcZC5iJFlt9dWajUThvctIrXrJURRsK9TsVJwDwQYMHocfcbjsH6xXnWdKlqjHgveUXL6DDjpIQsJm/PaMLpdGCX6YvN8w7qn9nQ/FjF+pPq/aA8Lr+Y2w86ZXZ2cPCUrOHK/jkZXHCtsS9k3ds9PrqzpzXL4W21e89jX0edUY5njPWgQlAyxOGR9pEZQpY5zyWpljWfKvFNukEpsJYAOQiiWc5OkthmxhNtt0s6Kg34AOV3VcLMi2hkRDmEJPvCxVm1XYK5G2OzDqWwwj1iM+59cXkfCLr4tkUP7XSspa60MKKdqqy2pZ5G8aU4/3AWUrzdGAQGhdDRUXkBC59jYhArz4XZPi+V1i1E13UbnZKoHxL5ZnJ6fb0S4eCkgAVnesm7wI/SIhHs+KFCnsaDevvPyKeF0gR3iMIAzSJq0LYvvTt9R+/tnn4mmBWCBPzNhD2MhJIX9ELPsWyCMGQJI3YAuCRx4LoSgQDyrEE/YGOOX5f/vb38r7zCO8RxDFQw4+RMLeuKb0ZceEnAU55/w6IFUrwgNeftFKpyYFqbD1VbgfYy11VFARs0pqkETmPM9DTsiYMWPM3PPMXdRgIZ9CVWeqDv+ydRl4JzQHhetT+NJXXEoe9r4EchmJ8UC9XisKNsoAY1W/R9akri3mBF6hBx98UIirPxYSumSLDSpRjN4q1tfhc5UBUR+8BTfQvUslp/H2MQ8hKNpPaoBpEHLI7XPbr/68Ye3jyYXQ44X1PXgSVogsNxLYhBCiGNdREHe8su+9/56IXPht0e/4Ut3uMXOs5sHYU6yScE9CVzHo4DE96MCDJJST13333SdtYW1QH0tCHm0fS7tUTKXOvEmsl9K5Gl6/CgD3Zo6XGczC+eX3eRlRrOqf2D2r9pWqa/rvl5ydUYGD2LW9vSw5VnXPdL1PilD57+vPLYJSZ+T79WdbBKVfD0/NxvUlQfE2eA37wVKPtQ+QS7gG9S42WH+DCUX/FECWWWdiG1SZ5bZOF+Ru2ImD2ll/PZOPH2rkkx2HidSa6h0g9BfAHq8BIQ9apE4JiMqs6savSjeCqzTEyLNS+4pTvO/XDHGWSU9JSoA9hMYSKAV8EBZIBTkqAApJ7LeEhnuL7K5Xp0ClbS+/7HJzww03SHI8baXOAdfAws9nAChL/HgJp9ijVli1nsq/JJXbvCXuhdDAlkO2lDh/yAqyx3feeafk7ey5555CgB559BGzzDLLSLu0sGKDh86bGy60qLuQDta+VEKnoTv6FU32VTlZCB7jxO8ffPiBeAtRbxu27zDxTknBu6mL9wWDhAp2ckN79R7OcVWKw4PCXAHQuzyNXOtsTbCsYLJhmVWBgbI1GfaB/V3r9hB2SDL1qaedKtXKeRE+KYVIFZBbI0fTbcoMKmXEJQVeg7+7JHSECdraxFvMvMUDqnPZ4aGgmKq7VO4ebNsLKUIxC4MDctvqWWoipkpCTVFXSMIB24z8C2lwhNnWFtH5nUyc9+erTOjIoHYbEQrB47rtdtuas848y6yyyiqyPpEH576o/W255ZbiMcaQ4XJoNEytJ4C0qg9z5njVmPflHHeTIrL++5Kg9MEcTy7d3LMznDdle0GV4abu2Z7aV72/yznQ0ZNJV6cxrc9Oqh5oEZRJ1dOT4j5VG3tP2mDrUnCAHXnEkRLyBIj85H+fmDXXWNNce921Zp555nGVvUWP3x7eydonYTsmJkFJbZIJIBWt6eIf4P73gsPHD2/RyuZSwdzGeku4ToTQNIFD/UN4ECdAqn9f37XvrL42fpzCaYRsEKKHN0TAu/WA+EQnHD+ICZZSrN+8fv/730vuDt4OQD1CA4R9NXg8bN8IoSJfqatLQJB4HzqKvKW33n7LbP3LrSVnBUUz2oD4AAn/JM8TBsb1ERaQitWEofHdGJbyyLGQPGvNE6LGc1JjxXph+P3Nt940l116mXn2uWfF+4d1mBf342fkUgmfEXJp6+KoN83VnvHrgNh5kS1Nap/Bt6YrESUHBcBJqJwLdfM9LTmgoApw+O/786qXoELJaAh41TvBPKCiOf/iVZPns/dUb54TGojtE3XaV2NfccYH60FjTtAOJaIy9r6UdWr/yNlj7TOoYQLvCXOK0CitD6I5H0p6lbDIVtTeJiFe1Bwhl8w3avA98bjYmkI5zXGfCfYb2sd8PvWUU82vd/m1QUYYbyIy4nh78HpCXshP3HnnnUVmPbqX1cWLVedYDlkP10sfzvGmmkT60FXtDgejbr9EN77ECNe9dtV+UfcZ696/aqLmGj35XMuDUtWbU8z7LYIyxQxVRkPrbpBllwwADHkCxBcTsnPe+efJN/9845/FkkZsuXoJJFRmqiJURgBhWfGlqk2v7iZXBUhCciGnfaITvJh7+VikKJ18M0Ii1BKuVk0F7hrb7e4Ys7iHzxA5jLVYoANM3uYtRABAHXhR+P2P1xSSwBRRI/ldyIMtCufXptCQHAl9+uprIaSEZomEcne3hK3xN1THeP4777hTAD2WcAGcFtBr/2gIigs7sXVRmCejRo4STwFyx5tssomAHVHI2nprscqSk4PXjn9JpE95ULin/wwCrggxsephmvxLDg+5P4TDEdKFaho1cHg++oi8IRL7yQPiheXf1ZyxXiklOzEwVpeg+POHecP6AbjTHtrpgGZdgiKLrwK8xN6vQwAil1dyG64rJR+MCx6qfffZV9TbeFYUn5hrGvKYFEiIrdcyS3jV8wftl1DAjgn1eMinYt0DxhvWrp//lGvVTowfnkTkyylyuuxyy0r1dl6sOyVv4tnBc2K9q/QT+TH/fOOf4nlkvvK3kJgnJZxT+36EoFB8kfwr1g1k6LLLLzMXnH+B5KVhSDh++PEiUU4IaAOxTO1jGcdYpQpWTp+XkZhezvHoI/Tk7K17vsVuXHOOJ7s/ch3feBLb65quldqj+uI5U88eu2eLoOSssiniMy2CMkUMU2Yje7JJ+pcOPAI+AOfARLYWCxoF5LRqNhZ5pC55TxOKpW6DLWDXAMYjYF7ez2l3ziZXsVm7WO2yon7+hlfzng0bOoCZ0JX2CcAhSnK0z2MW7YphD+Pg/Zhv2iKJ2/b+jA3JrNRWwTOhngWAsIZeucrqNsxLc2tIfoUgQGp4pgP2P0AS/q+7/jqx4lLrgrwU9Yz41dHVEuxqhCB3jOoVIT2dXVLFmoR/yAVqXiij8XfmGJblWQfNKnUZECkgsb/Mui7VwG14jihy2YnF9bjWuPvGCdgi5wUBAZFdbm9zalLq5VGALMn6A4v8H8BrWJyxITHbn8cxa22GhZJ20g+Adgmhu+CCxgT5Ousk435N6y4EdTnzP5yjCc+ChCV1djqPBIYOwr3wzM0+++xCPiGihPRJyFJbAmWUgcvEvZPLyLuWrh0NM+N35jXzlznZsI/5Fwz3tDLwH4yJEgqkt5mfq6626oRcF0tIaM/7H7wvghnswdRKQZnvDyP/YEhipx4Rnoyll1nahWgyrlHVtxiYKwPyxpjPPv/MXDLmEhk7iDzV5RGyIEyP3BzWJjVuIJsNnoXYWRIjmHVAt362os3+uTVR5ngZWA7Psx70eWkBU71+Th/k9nfVGdyLOe7GogfnW+nxFzM26vP2ZN/KhFitj03aHmgRlEnb3xP3bjkApqwFMYu+/TyHIwCShE4SJsVCDQju7hKJSepljDhrhFjSFBxzuDcRlZwNPNbGnE2ngqBIUrSGNcWuV0UWMpWMVH0HUCZASw+psntGAK6zRuvGG2zKPhFwMfKedZexQUUMdS/ABKEZFEf86+1/FastSfOMl1bQdqFdNiwK8P7ySy+bY489VhK29bDZbdfdpB7ORRdfJEpC5Lasu+66IiQQkjABfNYqzb9qpeZaK6+0suSxkMOy37D9JBEdRbSFFl7IjL19rOQ5nXb6aWaRhRcRMPvY44/J38peKtVLqBhzFesy4I4cGvKBUOECXKHWRr2akaNGml132dWFn+HBIC9HwbTUfhg40EkJ+6FjTtAgNa4+oErMTT+3QQkixTohQxdecGHz3MmxmFbtA2UkvMw70JPdKyh0qf2nIUtY4lGAeuSRR8RjgMIdHr5KFTdtSxkQruqHAMA5iWirDEZhVYA+3uEGb0RivBu8xWV9FQA+Qgq//OpLM/23pi+MBdaooPViUEv83yf/k7VFW6aZdhrz7jvvyjxF/vu2v95m1vn5OoU8txdi63sso0DRf/6EN40+YS1AGm++6WYpDIn4x+iLR5u11l5L1i1S7KxzP59NyYqQMCIucxUly8ByLlCO7ZfBeFQaq+rO9TrzsIpclJ11IdCvOceTj5UY/4bPh8qJ4cUm8b6SfJaWB6Xu7O23n28RlH47ND1oWKqSfM4mFtts7N/UuohELRZvAJ6z0Fm1KUJzUGHCMkoS5Q9+8INCJcpa8jXkiINeCn3ZfAKnzOSRg8qDPrWBx6w09roa7w1wFbnM1Ctl8arqwzqHZ+zeZZbhVFv1wLCKVFKF2k8Q7+oWIkHy+ZAth5gVll9BQkKOO+4487e//U1C86hor2FMCiTE82Bzjy699FJJaCe8S2s0AEr4PgUsP/zoQykg+YstfuHIWJNnwQOTem1AF2M/bL9hkttETguSyLSXcDFi2rFgUxiTNlPv4e8P/10Uzwj/Ym4VWKYIUwNIMffw8F100UVS3FKT3pE7nnvuuaVgJWBr2LBhZtFFFxXPDR5ASBBzkvyql15+yXxvnu9JoUSIyfMvPG8W+OEC5p133hFw9tqrr5k555pTCmg2hUCUWfX8PgjUv3QN0AbGgueH7CHB3ADuUms0ZZ2sIjN1wU5v53gEEKtimhQS7RxvfrH5L2SsVl99dbPeeusVuUv2e5IHoublMi9V0M7kOIWg1SrlSR7H+E4hDXwXEtAg9VxmDS7r89CDYlXLCKPiuTSsUNeIrmU8JPSPzkm/Ng7z5c0335ScFOrzEBIoffn1+KKAaHshPqChguJl7CyK7Kq8tnpT1ZCg9XxY7xB2LciL93WuueaS8WHfgEwiuU3ivKtdZPfP0Jsc3cLq7OM+cYntlblro84+7t8z9ziuu4+XrcGyOe6vJZtbJ3/S6ICqtR8+T+rsDO5jN914b/Tk7MwZy7K+j82hHGNm7ni2PjdZe6BFUCZr9/fxzTnLe7k41eIl+5IHdjkUUe/C2k3oiUqCalKmKMp0dponn3hSADHWa+qKhIefbqJqwVKrX0NP+NaonnRRuDmjcIUlv61dYqnnmHOOhqJ8eosmK1/VYRbbvPuiva5BkYvFQHAJcARYAyyoWbLiT1aU+i0UVGQMKbhIPsng+YtCbAqGJUzKqvAA4ldeZWVD9XkZy65uUQDj+xBVQOWrr7wqtVo0XCqaJxLk9KgSEcnq1HM5/bTTJVwEwoBFeamllpKimCgc8XcSxik4+cH7H5h77rlHai58Z6bvuKT71197XZL/scjzXQpjYmnWkC/tSb5PsUXUwwiVgWhB2PgeKkQ/W/Vn5pVXXhGvCl6M3XfbXeY9OTJ4kiB1qNlBIJxVPWYRzQXznndNCQpkkOvTx24dhl64yBxvWkNVc7HKkut/v5f7SpPCmW2/hjlJDZiuTincyXhDfglnoggg69bJQIdrw18PfnvL1m7K46VKeNaDwl7HfJeinB74qp1nlGqzzcUi5wpyvfLKK7uwxGJrKerrMEchy0stvVThIbGqeCI60V3UK2JeYhiCNOgeK4aHgQNdiKIm+isBg7SoBDchZpANvoNBgu9RxJX9nHBD1gf7BWGee+21lxgTCM+78qorpZ1cy1cjbJh6vZk7PSGDsXk7KfbynpKCGLD3z5a6BojenEtl/c11q/pxUu4pqfa0PChVO/8U836LoEwxQ5XR0KrNI+MS8pHgOgpYCeXi0AaYutwCzTWx31E515F/GGmwvgM+IStjx46VA40DdfDgwWbE2SOc+pdTttL2VRGUnIPAaw+X5QClRgdSsWpBlEe1iacOCIabe1Wf9ubw9Z83NjZV144l8tvvaKI+Honr/3S9WWP1NaTAI94HAAYeC5LQqWew9tpruxANVVvSpHNqQRB+w/cIlwIUkdhOgjxWVMA0XjVAO3kE0boHHogUVTOrKoaFFjAE+CG/BLLEOO20407mhRdekERx7gFYR3KYEELCC++8604pmEkRSbW833XnXRK2ttPOOxWyxAMGCNhiPgK0+JnPErfPvCSMilh6ErSPOfYY88wzz0h9B0LhAIRj7xhrvjHVN8y5554rhTxpx8Ybb2zuuusukWpOhiD0vLh1AAAgAElEQVSFYDRcTyniYv/OfNxxhx1lPC686EJHGqMhMpMKvFXNw5x9JSQSuj67OoUEYKXXejySID5wgFll5VUkpE8t9KIAZ0UdmsKXUus21t8lz+OLTDz4twflyZZddtniCX0g2RPLb9AWDe/jPhAUQqb8MFQNN/z7Q38XwrD4Eos35Hk4z5sVxnj3vXfN0L2HyvoiXBLjAiGNqOThjdphxx3MueecK3Md7+Jee+9lrr7qagkDpf/JI8T4QOgjXmb6fdSoUUJ6yEHDKznDjDPI+odUbbPNNmIMEA+NTdKvtZfn7OP++umDPk9O1b6c4+FNUtcOz7mY0aHMEFHH61HnrEmR/joEpeqzfdHfLYKSs/NO0Z9pEZQpeviCxsc2/CqAXQWMLQjmsBw+fLgkZCpw4sD2awfIIWVrb3BZLMCEzXC4AvI4zGaeZWaRqyTEhvwHBRxNB1vZuNSwjmr7RAXHC2/w5Xgd+IgdhlX9l7LG1plXPd2sfYJCQTRhB/bGVi71X2//SwoiUiRxjTXWEA/KPvvuIzHtyAUfeeSRRZgUSeW2Krp6t/j98ScelyRZ8o+IQwdEUvn+3nvvNVdceYUZd+84IQ2oufnhOjFPntZmcDVJbBgZ84brcS8KvRHOhVeDhFzqL2y/3fZCMJhPWNc32HADs9SSS0nIlQgzdHSI+hYeDubaCj9ZQZ4H7xHzCwswpBg1JkLArrzySoOULyBrjz32kEJ0hP4hIgCgw0NDojrPi8cFAof1GC8KuVa0URWnKpWyUgQlAgJEZth0m2232daFeDWMqV6rxAPQMO1y527u5/yLV30nNf8jFlYVM1CJXQ0BRboa5SjmgJPfLXMRp6y34d8j/adhrMJDINCdXVL8lJ8pKil/L5MZrgKASnC8z2kYFN48vEeEkuH181Xv1LPEPibeEK9Yqf6sYbQyPayMt3pffK+Jil5Q7NF5FtuMPOdUAwuPoApD+DWRbrvtNqkJxFgQdom3kxA89hPCzjTPUL2wMWXD6HSosY/L91OGq9zr5H4uZyyr5nfO/p8g7VHyrdfrxRx3fZjb9hRRqVr7OV6UMtKW03fhZ/zr9fQ87cl9W9+ZqD3QIigTtXsn8cXDjSN3IwmARxizrQfg8ccdL+EvEBQlIn7yKABVpHUt0MISqsUJhbxYgoAVmor0WPRFSamtCBFoOODKvCi5ljf1kFggrEna7l45hKRqs61j1atrScslPzHLrK23Qj/fesutUkwNGV+KzpFzgTeJRPHfnfS7IkkeeWAbViLE0xZthIAASnbdtQh54rPULkEOlVolDz/8sAB6rgXIghjEQrxkDnXa+WG6Zaw1oferr7+S61IckVothFqRiIsFF/UuiO1BBx8k8fQvvvSiufKKK+VzkCYAEmFgyAZzf3JEkFLGa0e8PN4OvEiQkqOOOkri/LEY4znhnliFUfQCmL38ysvmgfsfEBK91lprCSAihA25WcAZFdBX/OmKQtJcgnyO1dMHF4HV08/B0nCn7bbdTvrGeVDILQpzL3K2lqr1XwV6wvdzgFsV8AjWk/Ng2r9rXgTiC3i5/njtH4t8I0209r0YVX0QfrYCuNAW2Y9sX+PFY88gB6mJoMTundvfPlnpNiKtjQFo2ummbVTxsgUZVW0Oj55dpI139/Y32XttHSBfZIO/6R6sYWL6vniz555HCrBqyK0YEfivvc2ccfoZkhOG1wUj1RZDtjB333W3jI/u76EMs2tgWZ/X2MeTQ123z3PvWXXdsr052I/LpOybnqvqvEkB85g3pc4czQX1Vf3i37PsWXLPttQeFNuL9Jq5z1K1f7Ten+w90CIok30I+rABKYJSZ8FGNiDAG4ckFb9JyCTESxVbNC8hrG6u6k36dCRtqq4/6lGEE3AwI11JciexzYBNrJViR7aJxKEqVGkMbMIyqoDZtz6WWr5jm31sY06Rkzr97ZOk1OGTmCKaLxQLq1Br6Uf//kikdcnJIPkacE5xNQDIAQccIF4U52WypEGJJmNGAUUsrCiAEWrFz3i+VlhhBVFfomAnVdYhPlHw5D+f7Rcht15VeX6nPYSSkRT/3e9+1/z2mN+a9997X8JUaLOEZ33yiYTbnHDiCealF1+SUDXmDXMTTx1hLYQUAqL4LKEtl19+uYCus0ecLWEryKESwjLzzDNLGzSHSkKMxncKmUHpbKbvzmRm/u7MTjoZAAlB41mZn5BvQtB8QQf9WQuUKvj2x0cBpBB5K0YgilYegSN0hvYIQUFMQpXgUltFSOarQEQKuOeAt5RVtWobS1mLPQDi+s96YTfccEMh1uwREFU3vxKksCG53FuDTrFJi6RG2uryOqh90zleCBHeOsZm8cUWl7FyBhSfYMSAUqwvEn2OoYBioch1k4PCvur6wSpg0Q7+htc5GurntcGvkSSeKJyqdl3rnqd7M/2CAePEE0+Ua0M43F5gBTeY5+SbbLHFFubjTz425517nnhhCRMjpLMh98QDpKGRKzo9cuab378h8C+bczEiW0Zu+2Ivr/M8ZQA7diZ4bY/1bfIsCPso5xzT+6f6JNXvdfaVvuhvXxzAV4mre/5W7V2t9ydbD7QIymTr+olw4ypgkrtZBWBCAGRXpzn8sMPlQDv3vHNdOFEYVlQGInRj1TwE5GlfffVV8+GHHxpyHT7/4nOz9FJLS/iN7JHd3RLW4MiOiEsFQCEGFnJAQ8q6k7O59RakVQ19qg0hcQqt8V7yrOaQkDiOwg8J5/yM5O79D9wv3gysooRnAZZ9VTYFYoCdf7zwD/GyELvOC48JxADgOPQ3QxvlV6v6XT0ztiq31tLx/4VYkCBNpXtAKYQYQkW4F54SfidcEKIC4cCjMeMMM8r8fOjBh4TgMEf5LGRl+RWWF7CJOAK5JyQDE+9P4jux9WoxhuTcc/c9UiOGPBTqvFCIbplll3HhRZLvMn68eebpZ8zdd98tSfu+ZR9CpwBTVdDoS5+M0EWqqqQSrmKFtoU1AYSMC2SekDb1UPYoMbvuHPeJzsSc4xVWdckDaTMivoDAAyFGN9x4QzG7QsnaMk9rDOiFay8AvXpvCOnTTz8tXrvFFl+s0YNTdt0UME6seeYAcw1SjECDeiA1zIzxf+EfLwgxXmSRRYr9zw/ljKw5JcZKNvhdFLoQCmlvl++zXujL995/zxx15FGSY4byIgYHvIsiAtHWLnsz+YMo4EGYkQYnLJQcNHLSNDyvyftdRR7896vmWtW5VqfPJ9Uczz2XcjwmVWdSVf+EbcnxtpRds+6+UmesU/OmzjNW9VfV+dt6v9/0QIug9Juh6IOGpBZxzuLW29vNPrTSACKxTJOIjKISB56EBnUMaMh7aCIoviXTekU4lLk+IIwDDmAHGMaKiKUehSZN3MZqrbKZmoipBQFdj+UA+hQwiVljY0NR52Cr09/2Xi7UJYx1j23ueuB492mw1nsH0uWXXS6J3ngSABXko5AvAgCDaFAQEXABMIYM6viptwnPxoEHHCh1TsgNwaNB7sYuu+4ikrBN4Qslz64FGgFIoso01YSYeg0ZFE9Cd5Hk7sB5d3dRB6K9zezzm31EbIFQLd7nc4SAoUBEng3eESzOkDEAFCCf55L4fdMtQI+aLswliLCqHHEtLPZYi8kD+Pi/H0uo2BFHHiH3htCMHjNaqnffO+5ec9aZZ0l/YkHeY/c9pBL4xaMvNt+cukjIxzMFsCOnheR67r3D9jsIeaIwoRJDCDpCBYsutqh4eQidAywSToPMsIbhqIeyaWr2JZCoM8dzwL/f2MS+knweS2ZJ/N5rz72EXAKaZWqXeEIalgv5GrH6GzGARjgf+UwDisKqShC4nsuT8yVcK0hW03PFPm/Du/xioIyzhk1JF3d1y3yGuBNm6Lcnmkdn89JU2OSzTz8zU39zaiEb+hwSRketn/GdIhO+ycabyDrAU8lzU6Ve1z+hkk89+ZRZb/31zGGHHib7MnmI22y7jbQl6ZUu83bUtZ5X7acxwFx1Jvikpu5Ypo7qcI57+3DDVxLzr+zsTN3SD+Nryv0J15/+PqkJSp19pWqsY+d4WLupRVBS02WK+3uLoExxQ1bS4IlFUGzC9fDjh8thCYjTOOZo7HHJBqGuaKf25AEDTUwlxAV1KMDakksuKaBTi5bxPbnn5Npkc+5bF7zZIU1aRxtQl/0l5U4P7o3ngIRzvAnUB2HssEoTnkQSMio9Ano6Cm1GgI0eevxMWMewfYeJZwKwQmgeAAcwTgiUO1Rjh18wVfX5fBljAYMW+ImQga1FwVdF1QkSa4GmetIoHolHBfUwckjwiBB6hiIYoSrk2qy2+moSgvat6b4l8qtaY+K/H/9X6vUQ8obMMIAUgozcMcpzEBuJ1x/QIZ9DkpnfCW8kCR/yQuVv+vPqa64WryL5L/PMM4/0K4UfsbpDbghNuuaaa1wYHbK55F9hgSZ/BlJFkj65WPTt1ttsLXObJHkICkRK+8rP9UqCndjWUNe6HAMASXTUi80zY4/g2SkqSlI2inNSy6PGKxu86TWtVLp6A5hX/Mz+44O/BlAetie1BycICqSImkDMQUISG1TwLPDCG8jfKeTowrW8NofJ47QPQwQy7+RzLbnUkkVeSvcEsqVrUfOzCH2EGLFHMO+0eCuhlIRebrb5ZpLPRVguc9sX1ZCm2Of2Qx6bCFRqbk1qD8qkmuPcJ4co+Xt2TXDdkzner8/OHhIUN6T0X80+rLGltD46iXugRVAmcYdP1NvVXdw5h6lnkQPo4kGRysE2Ib7hcEwdNL6l34Yo+GFbCsLkX9Nmbr/9dgGbWOohRGeedaYczhKGpB6GHKJQ0h+x/IDSsQnvV3Woxi6WY+0OgX6ZtbHMEmevA8gihISQKMK7SBSHlBDGRAgL/wJ+VdLU5Ye0d8jfqJ8y3/fnE1AN2CHcCk8DilaaU5QLmIX82Cr1CjaVlCggkrPaKhFpmBrjLgph9iCXsbPAG6UuSMd7774n3hLAFKFbxNP/cutfmj+c/QdJbsdbRMHHcfeNM7fdepvI10KAtUgl8sOEsTD3eGHVPmD/A0SC+N8f/VuI3d577y1kCoLCvRAJQKoYNSMS8iEZFMTEK4I3BCUw+hpvCc8OYWEMUARbccUVzY+X/LEk5dMGagcR2kXYmko6AxaLCW8V2mKApy/neAiU+nCON8XNl6xfmSNWUhhvLdb97bbfrqH+h5tzvnU2tYDDPkqEqChZ5t4A8SeefEKA9zLLLNOs4NUXwLO7IOEIP/zn3/8xyy2/nFPwUs8P8wYCwzpxXkW//ZH9geeAeCD9DXHfcKMNRWZYQhCnmqrBU4TKHx5VcrKoZXTooYcKSVcRCGTlyTeBPLHvQ6Z/vs7Pi7wonY+xMcjYm5JKiuE4VpxrWfku/jX9eT0x53gV8cjxLOS2L3OONymEVc3jyJrqcX+XzZcqYJR7dvK5Vh2Uqt6cYt5vEZQpZqgyGtoHHpQUkOCgA5CRz4A1XYt8+bkLqWJsDS3HSjm+01lDVS1KC4YpWNaq5WeecaaE8BDegNrTwAEDJ1R11gv31SZbBnZSB27CMpoxWs0fiZGROgQlOHg15lxCq9o7JBn30EMOFbJy4EEHyv01Adu3CstYdLRLhXcACrURyLmgiCJF6yTxXOvfxB40MQ81vp/rk9RO3D0J8XggxGvR0eFCbBSg+onk3IoQLULDVAEMwkB4muR5dHcLSYA8IRuM6AJhXKNHjzaLL764eFKIqedfQq9I7J9+humlKjztIPcFAoYHDwEBiAR9BdijD/gedXTuv+9+sTKzDiAc1157rcTvc3+ECHguCBGeHEKTsP7Tn5AP2kW/opjEvN5+h+3NQgsuJN4gQroAkXwPq31vc1CiQKIK0IeAKPX5CtBYOv/D8J/IGtK233jDjRJSRN9LLoVfB0UBYJXFNBO8qbCE7kEQe+YZc6BJmS7x/EkilnpG0yY1fyDZECHfQKBeDuY0nlAIrpO3Dp/da4+ESXZ1mbfeeks8Isxfwh/xRuuLHBT2hLf/9bbZfLPNhZAdfPDBUsCUNaNEhjnI3kv/8z6eSLyU1BaSVwpApwhoGXHpwT4eni1Z+27uHPefL+vC3ocy5nipcS81Z1PtyJzjE42g1D07c5+jqt/DfpZDrepLrfenlB5oEZQpZaRy2tkHBMXdJjgssPJSqBEPCipeYgGPbfRcIBJW4h/c8rOtS6KWwgZXtW0EB/T5551fhL1su63864CxvbcfIoQ1UgiTJtPbkCENR2tSBIv0aQiI5Yyy7VWvjwJ/BfWiEmTVctwlvfZJl2gFaPuvXleBtZ8E7dpZBg5jVtQIQZGQkPY2sZqSP0GYEiTzpptvEmCuuRnqydAaJTzT0KFDBXgTd451n5wOcit+uMAPpW6C1E/RcLvAKq2eEt7XflN53tNOPU2S7VHdwtuApPC/3vmXCCSIghWS056fXtqPCtzAQgrZr9GgIS9amZ77vvHGG0IoqK0iNVLeeUf6n+Rf8kFIvifUira9+tqrYr2GHHx7xm+bp5952lCVHjA3+xyzy1zCgo2HZrbZZ5N2UekeEoKCGM9GmNlnn39mlvzxkk71C2LHe4RqzT3P3DKHUCXjmSEpc8wxhwtFuG/cffL3+QbPJwCVua6V5JvmbIqwlu0PocegDNCHc66vCEq4J5R5AQjvswU9IYAQR2rUqAfVrT9bZDUma90AnmN9E2mPelVlbXZ1Sygj9xRjieayBNdqaouX8+L2OS+M0f+6KLqZbqnhgwFo3nnnlTmjuVmyb7S3iTDEs888a1ZbbbUJ8tZ6Ia8ftS3OI93ZJWSDIouEKFII1T2j/R45KuPGjZPCreT/4S1BUpy18cqrr5g/XvNHCUUk/+zJJ58U+W1ICu0KE+Mbwrv8B014rKIhYD01+OQQAm3TxCIoNed4kqAE57h/xjVN5dSZH+vzsr+FF84xQOTuKzES2xf7SoyctAhKDlKcYj7TIihTzFBlNNRGwTSRjLJNLGXpajhJi9wE4u4BXnhSAJHJuHg54e0F/E27hqVTw3guOP8CObiRIlYS4JMZra2ixAULO1Zu30uj3hm+LySmvai54sLMLOhVK77/dwUrepiq4pQCZt/SzzUF4FuQIuDZKu5goQSsKplRkO0fUn++8c9ShNA9X+4BEPa3/zvP1t0l/UEfEeIF0CAxG5Uq/gYQAxRpm7ReCYpX5AIBxAkHw7IPaXGhdpAtW9tGiZb+65MKv/95to022kji2L/3ve9J7sdHH34kfUYIGbkha6y5hrTFT6L3c2PkDCJnxiYZi3KWBXvcn/tRnZ66JhSVBHBhGcaaTLIxuSdIqxIK9uVXX0rhUOSt9x22b4FrbTE8PwywKRm4rSCu2lciFewTVb+IpiZ2e2tKr63zxSXBdxsJ8XIExUoQ+x4jB75TB3TVVlEGAnMIUMQAUbrn5K57+zm/31n/hCGipqaA2OUy2XnNPGkiJLE2lpD6BjUqux/87W9/k7nOvWkTIY9Si4Sxt3NE9wEtGCptJ9ejo73B2xcdEg2fRXK7vagTJaTE7h8655nLzF/2weID9mr2+0oM1Aii7eN6kGHqBlGkFI8fHj1ZI52d7v9R54wS6XDqJVF7CMEGPnPE4UfIHnHbX28TgQfU/I4+6ugiD8YvWhmcFU3PmguMywxewZ7WMN9i51tfzPGye4bvVc3x2B6dWqd1zs4+ONvDOVWZbF9FisL5kEs6q/aVHKzir4+qfbD1fr/vgRZB6fdDlN/A7k5PtSbnaymLj7eZ6uEnHpTf/U4KNXKgqacieZsygFDVNnvwEpqEAtVKP11JpGVpi1jRbWEywhNmmH4GiY/21XqURGg1ZS3QKJKynudGwim6ulwBMwcO9OD3AIMCUT38RbZTCw/akAoF7rSTcDQICS+tjM2h/un/PpVEa/UQSLvtBq7hSyKlmqpanXsg2Y1aQLO1xALcKVhI8uw6664jSeACuqYuiJNaXt/855sSCkVoEsm2hBsBmCX3qKtL8oMgNbz4LiFWeBC+/OJL8TbgaeH51DsD+Oc9yAHhYYwb9RTEw2DvzfM+9uhjEgMPGSX0SeSDbVFE7u97mZT08D2xtlsgz3MIYO02EjaFvDL/q2TyGWecIV6bTz/91BHfhRdZWPqCPBssxbz8nJiyIom+ldzNn3B+x0h6AMaYIzwrL7xVzAvCyPS5GqzVuj57SlBSh3jMe1K1VmPP6oOxXMAQ3Js5xfqneOewYcPEmyUSvG1t8nc1jjQYSQIAE/PKluU9uDWANHRHu3n0kUfNE088ISFYhACSb4QXAi8yLzwr5DV9Z6bviMcOsrL30L3NXHPOJWtfgbzuR01daQVC8JCgoLXCT1ZwniNXu6m7qBHEmptu2uni5MD2HeuAl+aPsLbZhwiTJW/sjjvukLW86aabyhrBo4fHkrwS1tuFF1woRAWVuXvuvcdcc/U15owzz5B1v8TiS8hzk6fCes5K/g4BZRXArPJs5Fj1/U7OISl1r6nXLzs7U2smRcBy1liKAJWRuqr+9tdpCXnPaZ77TKrPe7NX6R6S+zytEK9aQ9afP9wiKP15dOq2TT0oOVbQ1LUTVnvxoPzuJImFJmndJwHRS9XYwJs8Bt7GCbgEsEJQFHjyNiAbrwQAkSRlrKxSbM+CPD2k+SwhOQBcDZ9Qr4UAci1OSO0FY+QwpwbHEj9eQsA77wOM+CzkSOLUO7vMVVddZbbcakvnIdGQFAXR4k2xuTY++L/0kkul6Jl4B2zCuIauaXvU+5Qb9y4NT1gp3TXtIFFv5pdb/VKeESUpvAj6bH9/6O+SMEvIByEnkBC8J+SIEIdOTD5eFfoFwARQIc8DMA/gp4/5n++RgE6CPmphxMAzVoSGkAtCgTe+p4SO66m0KgSYxGiAIfkuvIcal4RTUViR/6z3i/4hyRdwSNga94LwAOQgQ6gfcV9CEkVCuc1Iu0mSJymd5HmuD6GibYA3vCzqDXH/Kon0Dsgw7CI6h72FoUQmCuzsdaUA5Ndfm+23K3IAQoKSDKHR9VIXBKT2idhcColGXWCXY2H2ngOwj0eNvB3yelgj6uWDDLNGMEz4uVC+l6upv1PkJQRmFuxzrcefeFxk1H+04I8aQqtY/8xX5hiiDMzHWWebVX5/+623RdFtoYUL8QmuI9LFaijwQsU0V4SQRAwCqG0V3Vyo2TFXWJv//c9/pU4U+6AzaAQeOjc3bI4f5ElzalhLSGKzT+IV+t683xOjz4m/O1EU+lhn3Os3Q38jwg54Wuaee27zq1//ynzn298RJTr2BDzorDEX3hVu/CFY9gFw7JComn+x6/9fmOM5/ZIDxtXb68tu+5K7ve3znhKqsnGt8nb1dF/xv9ciKHWRY7/9fIug9Nuh6UHDUou7bNGnNvzg74Cn4449TggKUqqAb/VmZLe0BkjRA/e++++TxO477rxDDm4AJ7URCN2hhgeWVsKCUEsSUtDVKbkWGg6h4SKE+0zzzWkkD0G9BpoMrs8CoF1/vfWl1gdhSBzahB9hDSXECSlOkqqpkUHC6l//+lczx5xzCGEB8JJXQYI2QJq/YXnl7yRDE2LBff/z3/+IhRKPAtck5IKwqbnmnsvVIhEAYEPDGvq2ahzD920tCU36larPnV3mnnvuEVJB5WohYO3tkuh98sknC1jnNXjwYKlHg1eBsD4qx5O/wXPzecKq5KUHoufxcbHwnQUBpD+oJfKt6b8lYS98l88QUsL7WG2dRbyj3VBdG4AFsKKSPYpXyAb7Xiy+BwHa5de7COnB60BeCCEtzFEIDQAWaV+s3xBXJagSVmWZAvkjzB8IE2E0Y+8Y6wozOsu3WvdjHoaYd6QKWNn3GwC19WBB7shBmW666SRJ3veg+M8fnRd1wFsd63JuiIbfqLAtuWDUKltxqVVXXVXWE3kP6iFl3qLoNdN3ZpJQ0zDcyXkeYjVQSsCbZIOQhN/WLntIGHKlBggdD+aoeBIscVPvBV4GQijxUoh31q65pnBYO2+4JzlSEGyMAHzOV8djn2BO4P1AiUsNLz4hUXIsBJd6RlMNLIwjHR2yHtinx907Tog6OSl8F+GIESNGiPocxRnXXmttISaIRLDuScyH1LPf4jlnLDCsJEO7dOzLvHC5cyIkwz6gn5RzPIdIpJ471eaqa6YO07oelLAPY+SxrI0Tq89T7fD7MacPyshTi6BkQ7L+/sEWQenvI1SnfX4OSu5GXkFQJLbfJqOSYI2FWyy7QQ5HUzOr3PVlz2W/S7gQql0cplj+sPhrOBdWc01iJTdCrakcriQ4czBDNGg7id6QAA75P4z8g5l10KwuXEjzCADRyMpSgIykZfIWeKHkREgQ18DKiTztSy+/ZLYcsqUc6EstvZQkXBOeBJDGUgmo5yDffbfdxfpLJWxCKSA41BIgD+SDDz8QKVruA1DYYccdJDfC5SSoWpHfT+HhH77nH0q2DzVsi3GkdggeAgAwnhBkSAFZ5IMg6Yy3it9poxQKPP98+Z0Qm3m+N4+QGrkFFjsLJMUz1V3UTlFPjM4ZPv+PF/8hoSL0M2PE9bA0A8AhcFhmIQeoDBEuA3lTCWKuQ/I6JFGsx+1tQnCozUKoHOFihK4QJy8J+21FkTvmhSvm2WaKED47hykGSjt8uVVCXSA4EEgAmobmyBy3YXwNwg8euBTA5o9LCqAlALoTdrC5QiQtk4My44wzNntQFHTngP0qMhuuv1zLZcq7El6vDIyWWYc9EoF3gvXHnDh++PHm888+F68KCnR4KvDS8Z5UPbfrRT2ofkK9jifzSUMG1fOing1tPuPJPOaFWhsviIMaDdRzJqFmX4+XeSZFRwcUeTAAet6TArNt7S7UU3OI9No+4WK+4uVVIq1zTYwHHe1C7vGgSDusB0bIFFXhaa81BBD6hufz3nvulflDQVNIPkSe+Q15wmPK/CL8cZFFF5E2EsKF+MUGG2xQ1Jxqa6y2ol8AACAASURBVBOjCuSe8DP2OaSH8aQ2qIjlnk0pz0qZpz9zjie9ij0h1W4S2B+q1kQv5nixkSY60O+vKkCfGoOa+1BTW8Lih9olPvEvW/P6XlUf1unzGFYJ9iOZDx25ltDcCdz63OTqgRZBmVw9PzHu628GfeFKtUBMD30s7IBKLLvu5VuQIwC5KeHO21DCMBm3p9lKzgKCuzoF/EKOqGa+xBJLyKGJ1VGTrAk9o04Fh/l+w/aTMAS8ISRCc6Bi/UcN6PDDD5draMKtD1whNBAKDmU8G8SaA9IhD8hq8nfIxHXXXydg96cr/tQpQQHskSIlhnzfffYVsI1HZMRZIwTcX3/99Wbe788rhz4kCJLz0b8/EpWp7bbdTsLFACfqJeD6fj5LUz5KrM8TB5mGmaFMhVQoQJ88FCqko8oGOGI8eebTTjtNPA+MN4AJLxLKPt/+zrcFeKH6pXVDhPioSprNA1HrLgRCwRljCBnBq4FSFT+T9MsLwoRcKfekoOIMM84gITUur6StTWLzIaOElxFGxjjQBr4DoCL0j/t+8eUXhqJyiyyyiCs6SRsguVjDGc8bb7xRvkvbSY4nxwVwK6E5b78tZAd5YPUMNhXOTFntqoBKOF7+2rcJ1wpYGC+s3FjRyb+S0DRVkvMrmevfEupSMSW9hjXb0/2np/tKDcygZJK588ADD8j8RPUM4wPzBS8BY/SPF/5hrrjiCplTGA/IpYDsovg147dnFPWqq6+6WpSp+DtGArwIfJ7/CWe69bZbxSPK3IQg41HTWjh4QQDrhGwpEHZzQgGb7lVWNIE5yB6x+mqrS7I5dW7w7M0///zilcRTwvwn1BCDBt4W9h7m9kYbb2Q+eP8DkVWm/T/8wQ/F44pHmBcGDPY9apaE3msluuyD3GfmWWY2d991t/n3f/4tzwUJ577cB4KCtxfvJIYX9jfWP0QfsoIhZ9h+w8wySy8j4ZbIFSMxjvfYJ9RuCoUEPTW3gjnQkCOUICSlYY0V66qnU7yhkGEIoGUxJq5cY4439F0KpKf2lRiBafV5Iybp8eC3vtifeqBFUPrTaPS2LeHGWWapTG20CcsTBwXWTIAih7yEIXgVyJN6+LH7VABsXyFH4re7u+WgB0Ru/ovNBYiKJ+Loo0QSFq/AlVddaR568CHxtuA54W9IawJ2F1t0MSm6BsFa8ScrSkE0tY5LMvSAAebyKy43s8w8i4Q9YUUHGGE1BLRjuaRmBt6QG264QSxfSy25lFS5xqp48003i3WSvA4OdO4LACF8a7fddzNXXXmVAGnkdDno8aDgwRg+fLgAgTNOP0MqlgNi/PwHZ5kvc89XWOH0gAfkAzyo/6Fx5kiL8uyQIQAKnhTawO9YhbG8qqQuYV6AI4Agzwqo4hmpZ0Jf8h36kp+x0gKEIDWAKamEbUyRPN/WJkCLUDFi4nlBEqb+5tRCJPgM/wPAmAcqU6yhNUo6kAYG+EHyIB7MDT5LGyCojBcvAP5jjz0m72Edpp1cH6DFM/LiOxAb5s2gWQeJRdrlDfjy0WXWzNRaU/BWAmr8/BWs8iinKUFR0ufnHkS3ibI1FX6hJ0BKrxE+R5kV3L9vzXuqohweM9YRY0yoF4nqKm9N+BM5R/Ky/SyKdLZWEgRaZbM1rE/ELVQYw6quDdliiHgL8cgUl+oW0qIV5H3Ja/dICXDMnILkkK+B9w9PD14NpHrJp0HGmvWATDf7AQSFdcR75IY8/dTTQiQgzauvvrrkhLGO2C+2GLKFFB5lTuy5154GbyBzXQjPF5+Lp4XnhxhpiOhee+4lOWDsP6xF1i8FTCF3rB+IG94ZiJN4fgYMEEMO3kkMGoR38UzsW/SP7k/q5fT73v2cCZabgH7MQh7OoXCd9SVZmMRz3D1ajmecD4feyzKC5n/e78OyfSq1T0xpfV5zr0lN19bfJ38PtAjK5B+DvmtBiqBUuZKrNiabeIkX49lnnxWrpYbUVLqpw40yZoX2N1rvZ/Ge2FAGErjJ+Tjs8MMEdLz7zrtm7NixAjhFlWbgQAEehJ9hbeWg5YDnQB01cpQkfFIBnBoYWCedLC5hGF99JSFO5KcAJEjCpUAc3gOIDcSFg5z8hDXXWFPA6yVjLjGD5x9sll1mWQEHtIVDn2rkgHzUc5584kkBvoB4DncAD0CANtCuh//+sPQnylE/+OEPCnWy7q5CBnR88ewqDOArWEUnTOLgUU8HhOHAAw+U8CbaR5sAPYB1rMnIixIaRx4GFlxyZyCjhLdxDUAKz0Db6CP6CiJCP/M//c9YAL6w4EJs+FnHRVWNIDqElwCUAGEALMZLiQmeEcJTAFOEgykAo60k7kKaIEqErnAdXsTRk+PDGNFerg3o4/5cF08blmLGQjwwneOlrgl9wVjjvcGDpR49zUVQS36WpGoKqIegIjJ4vlUesgRB4Z6jLx7dUFPI1ejxk2I9cF4JEPXevT3Ac4laTwmKrWOkyeisz/fee08KBfrFK5VEStiWJR4u14Mccyv7Tb9J0nhnEbqlYVL8zNwmRJO9QsmJAmeuq4aYBmISjqG39kQa2HSLKhwGCElU7+4Sz6CoCdLWtnZHsmiTCxszRb4WL92f2AdEDc8KavAvhhM8wQ8/8rDZaMONxEMECWH94fXkHk56mZoyNv+KNX/iCSfK2kIUgnWGcYD1J8aRtjZZBxgyWEPsfxg0WD+okyGxXLswb86cC84tP78mCuJzwob6+xwvO/XLDIs99FY13a6qz3Pv09M1XrKGyoREmp4jNs69Hfu+Q2StK/WyB1oEpZcd2K++Htu4c60z/kESuJBVDQZvAochIEFBVQq8Jd33YVJ1uBH6gM7+jKWU3BeIEfkdcohbAMKhj4USsEniqtZAURUb2odVmvZKvkSnBQwWsAgYBThYxS15n2JpAwcKyFXg7SzYxJl7lls/rl2Sw62UMd0pAAdPAOACb0BHe1FwcMAAV/NAFMYGTlXIp44fLwnkXF9kdW3bGuZYYjwbVIK8DVqqrNs2AVCwhAI88DAA5gn/AEgR1gLp4BloB30KGMGjhKdjscUXKxS0bOV2CIfknEBObB0KtXoDwPRZ6FcswEgrq8cCwMn7JMnjuYGk8ayEkkCkIEC8pJ+0/sQ3vuHCsdSrQIgM3iAIEX+DjDA36GPJi7HhN4BDVQnj8HO1K2wOQYNktu079eL59XSaztRYIrZ+KEbEY5uFDQ1S4Mx9yRFiXmDFdh4UG96VVLzLIEKVe1Wdgz21r/ShRVvG/qtCSY+5gAQ14UmAadal5pOoOIbIEFu5ae1PAec2j8jlNlmwr54RPImbbLqJky9XYtMkApLwLvv9ilGFe0o9pm8UgN6FbFpDjwpTCJnxwjkllFZzprq6ZY3I+7Zwqe4na6y+hhg1Dj7kYCebzrO75HorX8z3yGkiLI7vYhwYuvdQ86cb/uQk0FV2XZUKaRueFbzleKkhy5A36ibR51q00uVeSUfbHqg79glvXOUcL5hkz179bI7HiEOUoPn7SlV/+2OSQwTKCFG4n/Wk13P7vC5WST1n7v168iyt70zSHmgRlEna3RP5ZnU27bLDJABXYnlsM+bUU04V67rIDAPG26xcRm6Yh//43iarwF4VoXxwocmpxExTl+PIo45sVFmyiaKapK0WPgXLAtyl1EhRb8SX8FRLuS/Fq/kPGloGmBUw1FUUYNRn1kNEQ0iUMGmMNgBZwp6+Hu/ChdQqKuerlRHVmicazuQUhLT6dBmhKzt8HGYoEoMBFngskBIl7Oz0006X0Ce8JCT24zGBSPCi8vng+QZLSMn035rehU5xDb2WWnRdCJYWb7PJ85IU3N0tMfQvPP+CeGYQOiAMDklWwnCm+9Z0EtbFNSFkWHX5DqSF/wnb4nfIEl4efiZXgFwepFGlQKMFmwoEXe0bW4CSceDaOj7qkeNfDfWBMMln/LwOzQ3x5k5Dd5ettdAjWAao7Gd9782222wrc418gOKrhQCAyyup8tb0FMD19mCv6pMa2596O2R+WXlpjBN4SwkRVIOBrkfWDS/mk2/AcLLfpk0IMqRD54j2LXljhDc2iDxoDSQray0XrwpBskIHfBTRDNTlmJfqFdF9TUlBgwKerX2ke63vCXLy2jYhHgKB91L2E1soVQm4m0eeoILO9X9/VHgfEesQ1bKuoq6Uvq8S3nh/qVNEzg45dBg0IERSs8h6tO3ELEa0CjBnELum66S+kzEGpdOst3O8ai3XmOMN4hr6vao1FIL4OqQw9tmIQdA9QsxTWgdj6IV62+dVfRL2eW/vV2cMW5+dqD3QIigTtXsn8cVzN4+qz0UOHA534pGxwhFbLfr+HR2NB5S3ebvwmECjvUkW1HoOfCuhqO7Y8Ays/4AQ4rpJWCePRA5j/g54sbVM9LCPqfNohWYFeXKI23CK8G+0T9suj2OlRxUk+CBFvRZ4IgiNIIlU8xfUuivXst4eyXuxIRzqUVEC5fpT72+/oyDKhaUkDo2G/g5Ag5Ip4uIB/T9f5+dSJRpPxV9u+ot4j/CuvPLqK5IQPMfsczglIlXkor/Vq+BkTS1YUYLZQNpsQUxIEaFukEvyd0hkRrQAoQOtmUI+C2OKp4a4fAVP8hhWJUsJjxJA6Us79j6A17/ruCkR1LAal9gPgfLMsEoQdfx9IpuSfI72eQxA+IQl2BK0z7SdtAORBcgg4YpKSvT9pnlgrxe1utYBL73dqnL3lBr3kbknC7tYh+SXPfTQQ6IqJcTUFOtY5gY/2z1D+0jnTHGJooGyP9gx0mKfSBnjRWSO423jJfNsQMcES30AelIeYgH7nV0yhhBM3Y9CMqLjqiRZ7om8MXuq15duXG04GuvhhOEniPyy5n4pKQmLycr68WoG6X6mnlCV0dZ7qFFn5MiREvaF9DAKiYR5rbHmGoX0svXoJJXrykBwCMIjZEOfRT4aWPaTnpXYnJoYILWv53iCbOScnfLIJftKTJXLfSc4p/3oAD+X1Hnl/aLB4bj4fd9f+nxitKPGvtX6aN/1QIug9F1fTv4rseEl3ObhZt90AEQ2Gj2w9JAjfpkEaQCCkoTK+wWHkAILri2FDzu7xHJPOAsFwbBmYyFHc//7833fhWTdMfYOASiEHFAPQGViuYZq/zdZpKpcxpG2RUMXbDV4HyyrNfYvf/6LOeCAAyQJ9dLLLnV1RHy1GwX2ybAEz4ruQHlqNpWERTh5UgvqNYSE8UOBjARdcmdIyCdmHVWk9dZfT/qP8L3RY0aL8tgyyywj3gkACfkaTXH4VTM9cvAy7po4T+Vt8UxRrFIr2Nt6LHqIKonUW2mYoYTdRMBL1t/0Yh4BjwL78PnK1lRvvIceYHMkzxIU1peq5SngbgBvVWOgfRSb46r8ldv2GBCKWc0zAFMS9HjP4wwESiy6C2Jx3HHHSSgnkuEKqsJ5Eu2W4Dl1X9P9gsR055VR4JfTv5HPaNsptkmYlMifkx9jhRdkWLq7i/lvFdqaLpPoW/Vas5apAeOTn+RzJ+RiY59X2eTDDj3MDP3NUKk1g8dqyy23NEO2HOK+0kDOUv3k9blvpPEJd2VNlZ6MQWqtemutrK8a3uvtHA9zxcr2lSpQXZMchWQuZ91ld3dif3fGk5x9JdW3sXGq2lfCvmnVQckeyv7+wRZB6e8jVKd9IUFJucNjm4O9jw+CHLA2RsIjjj/ueMlBUUlftV5GN/UQINlNREOiNMyCooHklgBaN9t0MwldIN+EBGjuxecJBZpt1tmElHzwwQcS7rP33ntL0rYSHt8yOuEkLdGaTx0WMZe3d8irdZ/7kbCNZ4e8Dn6n3gmJ3eIB0voEWicjSM5t6rNcIJE4gF1oiA2705AXQBgV06nGjtQuieN4MbCQAqBmGTSL1HugJgoeDsaC2HnU0iAoDda1OnMxctA4L5S1BmOh1hA49TKV3cIJBQSW1Ybx1l9K5njMi5cUe9B57DcsNkeqAFDYLl1vNhTH9z4hM6wERb2J7vZVQKa8A4t3U9co87jk9nmV1ybmAYy1WUMFvfWDOh4WfciEKnk5z1fquRPPquIRrBNU9rb65VZJb0mdaS8elK4u8+gjj4rCHDkzKP05z66txyPhWWU1JSLzjT2YNYmqGeFXbq+uGLcsEm6Jk0o3I5ixzjrrSP4JRqGtt9m6mDq2BlJpn+QA1LJ5WKfDq/bx1Pvh30MQXHZ2ZszxrD5PranEekh2S2yOV7WxN33sf7fqGcqIld/nZXOmRVD6arSmuOu0CMoUN2TpBnd3FmEOUTAT20iqNjG1lNikS8KrSGjW0BNJ4A3RTgn48XM9LrjwAnPZpZeJShOF11BhIrxCksYpvNbRLgX6OJRVbYafASb7/GYfqT6+7nrrSviXJIHrwRk7WMpAXapfQsuzjdnmcSEDFEGjP6idQQ0UvAPLLress5SSsI90riS+2nu4kLjcw7HKauYd8n7CsFzeKoLx92OPOVZyNrbcqiguSXI6bT7gwAOk4CF/w4tFMi21F1AkO+3001xIV8Ocyl0vkX71AZmzkvsyvrbdTbfwrbEhqOsBCY/GzJcdgrHx0rb2Eow1eNdsErVPUFwuQm8AXRWI0OerMd9cl4TXztlT/GdJfF5DrHSe0E+QZ8IB9x22bwGW/TDN2LxMADdICcSYnAr2lK223EpkypM5dSnAGLm+GEysOAO5VxSSxGihCewkvkuejJU6jl5aa6vom9596BcKMRImydxoSuT3LxgD3Yn+Zv1TqwgjBqQExTv2K2oN7bbbbuJp1bnqQsly+zycX70h2an9p5dz3A+lS4ZH6bzNneNVnw/HqmxvrbpnVb/0pM9DT0l4jxrGhspjo0VQKrvo/8cPtAjK/6FRbyAoVQs+AwxqCISG4VBtmEKNFJDj1QCeIoepD2L0AIBgjBk9RoqEobe/0EILuVwW9Txo3oPew4VLWXKAd4W46H323UfkcfGouKT9KsCa2mRjoCkAxngAOJwpdHjWWWcJuaK4GYCSxFVUpSiEiBwz+R0CRlDx8WLlo9MtBo5zAbNto4ZRcC/C5JAE5f6PPvaoSIuec+45UgSOIpGoZWGFRT4UKy+kk/oS1JqgJgLeFj/UrUehGAnA4PJX6BU/4Tbn8PO9TP54hQAoNpZ9uc51XsQO8N4ACTvmqHixtnxJXWl+FdEuMQ64x8+1Wnr91WfgLeybkjmuYhEq2wt5YP9BhpqkbV+VzRGLcIwT/aFhYbI+B3QYaoWcNeKseh6UBDjT8C3araRf9gBy9gYUghC+oENsWkZzELA5oOzVOd7susuuLg+wR8aDxFpAupv9AGW/xZdYXAggHiv2OAwxkvPi5+XErtMTIJy7NssAc4ooZxoQJsccb3jsqn7r6b6S27fRiWj/mCD6DXuKjycy+jw1x33MEN2zYms8HPuqvuxNn7S+O0l7oEVQJml3T+SbFRL6zWozMUuav6H4zYpZBbsK0EsMOMnNgF31BiQ9KIkDA+8LOvt4H9QzomBYDwmIgOj/TzXQSYTKhmYtzFgjSUynGON/P/6vOe7Y48T675SOYoA11i/6udSG6gFRABOgg5wTCBrgA8siYRB4fD786EOzzdbbSNE0vBPkeVB8zQH9NjPBQpuaBrmkJDJeElevSfj2IKeS9NFHH23OOOMMUe4hLI7q7b/61a/MLrvsImCJuixS6X7eecULBABce+21JXwNgIx0786/2lli6bNfJeBNi+e5egq5VrhwvoZEtM4cD/svx3MQWyO9JSgRwA4IhaCQn0DxwCYAWkVCcgh6qs/L+iHW37ExqerLzDnuDBrWI0FF9KOOPEpqgEw73bSuTkhpiFcCWOleomGm5GYt+KMFJ+Ra5QCckjmuwhd33nGn1DfCWECYl6jVfaNQlCtNcI7tS3hEu7okkf7AAw40J518UhFKyv+lzDXvXvQJ3mtICsYKDBt4eqi3AkHhf71NLQ9KyrNRZZ2vA5hjY9GTOe6fEX77UuSnbEPMnOdNID91zToEpc6eWvYMOX0Y228yCEr0uXvS5zGDS876zT7MWh+cnD3QIiiTs/f7+t4QlGDDiMYp+xbgWBt00dvPceBCUKiATsG0884/b4L1O2YVtdY+2e81UbDbSEE0qnU/8ugjzvsidSY6OhqAvKrrKNlylb2tQo7Whvjiyy9ELpeDFc9AU75Eom2CqzwZTtcFJYATcIFAwOabby4FF08//XQJg3AJzMh9dnUZJGIpcsYzETOPKlWWlTMFLKvmiPc9v34K3ik8PUj7It9LYjES0RARCIv0gfVgaBw+ZARywkslXSmQ+PEnH0sdhNxXqdqON6eSSZX+jcJDMvJ7j+a4D0ZCoF31oP76yT2ME58Tzx/KUvZFyBEeOfKANEle3/Pzw5qaGAET6inQdVQMesITk0Mswn6KkcKeXCd4GEcgUOUaXxRhpGo65AS1LeYNBE6rmifXV0mf+7k9yG0vscQSE1qRA3AS4E0LrGJEeeSRR6S4LBLbJJrrPcIxT043b57p2GudJvYjQtSSwht60cx9BW8SZ8d+++1nfn/y750BinaTR0NIraqGNQiJhI2P3C+Wj+HnN1Ytt4b9uWzdVo1bzbmZzHnLvU6dfaWnbU/M8aa9IpSrz+n0FAnPPTtznj/EIjFsUkb2WgQlZySn2M+0CMoUO3SRhrMJUfejLCHb/1rVpmg/q8UNSZIngV1lhpUQ6GGv99baBXg0AL/8Sy0LQDOhWUjZSk0NZDU1ETs8eErGRUIdbHgGbQM8A6w5SLGu0h4HzsINLDhcmlz79n3d4AVwmG4z9vaxErqFnDCek9VWW00OdL9eAZ8DSJF8jqeCz3LgL7TwQvI08qztba7AnILFJoDltUHBpVqKVXbVV+xSdzlx9YSaAXAJfSO5lTA0ckyuvfZaISdU417gRwu4/lGwRPw5FdnpV0gJJJT6EIR/AbKoh4CHBXlTRAEo9KgheX7+j7Szo1lGRa3KDdbesvlXBQJ0voRhX2WAKXwvRmADa2k0kTmH4KfuVUFoGEvmMQAcT50UxrPFB0sTlGN9mbIsp/q9Rp9XgurUByJ93kBoPSCl5IRLMfcOPeRQKRy60cYbuXpGrIdkbleCjLkQr87xch08BqPOGdUsClHWH1V9aOvosL6Q9mbfXHmVlYv92UqJJ0PTInu0htkSYjX8+OHmoIMPcsVfK48w7znwTvu1nGgLa1724/GdUsTxpRdfMvsfsL9cds899pR6LiTlY8CQHLyS/JkkAa6aD1Vrqux8CMc5RcJzAHPOvlJ1bpbNcdsPDeeO9k0VEI/1YU+8JSmjT+7eWWU0qtpnU/fpzXrz+7BqfCoXTOsD/aUHWgSlv4xEX7SDBZ4DMvzFXLbpeYcClZEJ8cKLMOaSMXKoQQ6kWJ4qEdmb+wRBKnp3dZsnn3xSLPqEHIn104YncOA50Jq5sejmLgpQHR2G8A/yLPBsIPmLt4fwMFX2aoh39Q4g9+gJ0CiKY21tAl5uvulmAe6oXakMr4aUqccH6zf3xaNz9VVXmzFjxghBwAq58SYbu4R+JXJ+snbMmxDWeOEzkDqt1RBaVSEG5593vrn11ltFtpm+AeSSW0Lb+Bn1LilC6RWwlGJvWk/GGENBN54TiVFyVfiXOgg33XSTgJc99tjDPPT3h8zDf3/Y7LnXng7gNJCTyMFJWJyTVrXSsbUVpULw1hOCEiMmet0YQfHrANRdX2X38sBKMS2Leh544Uh+Ziwd2VPQlbp/fycoQb82bDv+XAkU8/ic1ut47dXXJHRygw03MNttu51TsYrmwikYjfQL60b2BOZgR7skyTPP3baYM94Ze5Wuc3LmIPq0m7ayP+AhqwzN8vZff48lZwYPrnqQJC8kcx/XvZP9nL2KFypmFGwlJw3DC7k+O+20k3h88JpTHJU1L55uW1dF5mU4JxVgZ/SNa24uWPb6oulR+wtByZnj3ppvyO2r2ldihraY96AKR8TaWGdP0XXlj0cVScp5Nv+6sWeoM6fqfLaqv1rvT9YeaBGUydr9fXzzkKCUWWSqNnx3WltFqK4uc+KJJ5oHHnhAlGl4HXzIwWaeuedxRc0gLRzA1NUgL0Njpj/5+BMB6SeccIJZbLHFGuoC+MXFsnvDHkhq+eMaHPrU9SA35bzzzjODZh0kwMYH/jmhVs4D1d4meSannHKKue3W28TCiCdi7rnndrHqUnl6wICisKANl+Lg1yRYQnQA9RRBPPTQQ0UJR8mMO+i98J6Yeoyoc3W0i+oQfcvPeg8hLDbp9vPPPzcvvvSi+e3RvxUSiGoXBImcHwDGyFEjxaMj54BXZNNVoh7Q4WrO8Eyvv/a6EJ3llltOZF3p3x133FFCv+YbPJ958R8vmvl/ML88N2MtoXoQH9sPCgD9sDunNAYQ9yq5R0lK2aHZV6DGn+P6c+y+KetuhhU9Wn8omOi+15PxAHwzh8hBaah1UdfCGgMOfWRdTq7Vqj6p0edKTDSsia+y5pDJPv2M082cc87pCqnWao/tA+asKAN2d0sOWxNoLtuQanj/SGzXNctaEaNMmVxvDHjaHBS+hycaby4V3+V6qVcCMPtk559v/FP2OPoUDwnFJdlDR40aJfsGIbnsJRJ2OPU3JhiWFFD2BCT77Q3IaekZUDa3/Pd6MscrPO0N7erDOV5syMFTV13fJ4JlzxrrzHBOlJGHnHb47a/6vN+exByvtY5TH24RlGwo1d8/2CIo/X2E6rTPJygpUBVuEqlNzFvkHGiASzwoxFWj7IIl/JJLLjE/W/VnZpONNxHgrgovWuEd6xuhGRQFJIZZaw1ogrQDsWGlWv/wi7RPrf+8BchQ4gF4uenmm8xdd95ljjn2GDPtNNM2gAGNbed7VdXB+ew555wj3gdyOJBC/tECP3LeByEnttCkK+DoFUjkb+/86x0Jj0IaFeWhp556Suq7UIgSxS8+48fCh4+qnh+ekRdgiiRWLZyIGtd7779nPv/sc5EI8yo7aQAAIABJREFURcCA8CAqxY++eLRIhjJOEBYKScr9TNuEsDQbhqI1W9QqKsSys1OeT0NLyPGhcCZhY7fcfIt4xAAvtFFq1Uw3XVGbgjosESDN5wjzAwT5MewOgDc9fGLi9/XBliIkKeCUc/jFvpvycAR9FRIUeiHpIahay31FUOr0eZ3+0fYHe5VWfVcQ7+cCMDcJN0RIgNCj2gpztvijkHub33L2iLMl9NSR6SqvXLGBxF8RUgDgZ92zB4r3Bo+z3fOiXpRw/djfWWfyfbvO8E4niz3GSID9mwsJHT9eQuYo0ip92dYmxhT2GbwpGIDwpuCRJrRTvD52z3LAuoqg5JCFKkNaOE9ie0VfExQfeIf364M53rRH1rmmT1Ayzu+Gj1R5M6r2FL9fQoyRsyYSaz4q/Z7Tltjz5/RlHVzV+uxk64EWQZlsXT8RbhwjKHU32gio4UDlUDvppJNE9QngzmFG8uef//xn8/tTfi/1NKjwftTRR0moFZZ8Dju8LKjYzPjtGQVYq1eD6zklp5qbrFQVt5Xo8SzIdbuthFm3Mccdf5xZdpllRfK34QC3G1dDXoG3yWr4A/+OHDlSwqTwolCAERWrBolNr36HFn3TkAt5HA/8AywITyHWHSD/ySefmDvuvKPwIlBh2oZOhN2gtSDwSJHYToics/h+85viESEMY/DgwWb55Zc3s842q5Ay2o73BkBB8UXU0rgHYRqEhrj7WdlmKRpnC8gxrhoipxW3ee+5Z58TRSLCy7gnxGvmWWY2J/3uJLP2z9cWwQAdiwZPlT1MlcjQhxrK5P71a/doJ1SFHeR6Ueocmv7hWWXZzQFVueDNuxf9RIgXcwoDQIPCnVe0sGnJpAhQCKZzAGMMkPW2v3P2Ia9tTUILljQAmlEAXOVnq5jlll1O1n0yByUGZK0XRgkCc5ycKkA6LyWD0RyBHMCkz+D9Czl56aWXJE9OCYZKD0e9uingZ4tXUkUeJT48GghjUG8p+kqQby3qynfuG3efeeONN8SAorVaVN2Mtl199dXiNR9+wnDZx7UOlNsLc+d4pIFh7pHum8kw5bK1PDEISmrOlgHgnH0rHN9wXuUaTXLXvH/91BpL3TN1Nvv7SswQEt4ztqf4/VvWJ+Eelrq2XqNFUCYCuJw8l2wRlMnT7xPnrn1BUOym4Q5oBfXd3eaE4SeI/CyhXlrbQ0N1UPcinIg6KVjKyb0g1IqD2IUi+ODI/qxhHA0dUrHh+eBBLZJY/9XTw4FLuBcEQ70Gah0VS/6nn0kVelfd2ebQAAoJleI5+C5ECznP+QfPL6FVEr6kHgJjJCGeImzEcjuQZC20UhndWklpF/2z3XbbCcHAg4IakSbZ+yE+CljkGdvbBPQTdoGkMv3OdzVvR4iZTVj9evzX5u233hbwhpcFrw/3WHChBc2b/3xTLKAn//5kM9uss7nkdulzHxyrZdcWedRn1VA62jTirBFCiNZaay1px9577W123XVXIUUSF++RDX7+/IvPzTen9sJnUgdVAkw2LZSYdTkH/JYdmN4cd+1PeR9yVm54QKZIgVrziwEtwGt3EeIFMZY8Is0XKhO+qCJhEwO8VQGxqvH0AUnkZ9+I4O81jA8CFORI4fVgPcz03ZkmkF47/6IEIyCdrB36Hdle1hYvv+J7ZRhWCrx5Fm7agXGCPWmllVdyeSelBChBUMRb3N5mzhl1jtll113Kk+TD8QnmuIRbtrWbd955x9x5550SgqsvXxp93L3jzIgRIyS8FSNTdL/W9ZcCzIn5Ge7jzqtdZ25NDC9hDHzn7FsVfe7229j+ULWv5PZtDlnw54Lde6KkMHdfybln7Pli5LYnY+9fm2u2CErVbJpi3m8RlClmqDIaqnVQUpuB/j21CbgTyruAjX0GAJ/y+1NEJeqEE09w4RF6qGihRMAsIB8CoHVMXFhASFAS95twUmbG59rn0UKK3G/TTTYVEINlX1+iGmaLpklNFcKYOgYIaQDso7aDl+jBBx8UjwmAm/hrrqcJ93Itu7Fi4aagGTUU1HtCvDlx4YRdYdlUoMW9Xn/9dfPBBx9ITRJi3jnsb7/9dqml4oMwBatyq7Y2qb2CMhgyq9wPYKEEBu8KbX/p5ZcMKmvPPPOMJLoSMz7//PNLnZiRfxgpFaHJJYEsqkiBOzDDDT6YH2GIjYog8DW8J0v+eEkp5Eb9F17ISC++2OLSZ9SHgSzRz5rvAtkrFUaomp+ppRAC8bIlU8cKGpIif97GPAspa2Dk7zru6nFjnlCvhpwfqYOS8pqUWU+rtoqeAKTe9nkVaMgccwW1hE1dd9115rXXXxNVq2mmnaZYmiRxdxbEw1fY85svQVJWJILPEipJiKqfL+WK1KpnUYEcFyohnMXb3S6EVDyHVglQ8tXCHK1UeKvuM8Gezfwg7IowN32+ZG5dpM9d3h7krNsIccILvvseRYibeDUtUeY5nnj8CTGO4GWa9/vzFl7SgQMmdGcClDflXqU+1zgwjbPs/8c5HiPu4drz+zK158X2rJz+zPlMzl6g66RqL8q5VtneEGtv1V7T0za1vjfJe6BFUCZ5l0/EG/aUoFSANVGzam+TQmmAbDwMmoPhwpQGdMjhxd+lGFlwsNZ66oQF0bf2N1zPbmCuSrPpltAFEtNvH3u7HLpYojVkSZNuVcWG959//nkJmyBHAhlklR1VItMURtJtJARn0UUXNQsvsrALOePaWHgJgcKzgHWXF32j4OTmm282V1xxhSjk4I1QcCphb16yOveEgOCFoAgkEsEoiPF5JVr099NPPy2FFxEvQHJ5iy22kHEAjGBl/tWvf2VWWGEFl8hOWAjhX+4VO+TCA87+rqFg/Iu37KyzzpLwM9pD/+PBmX766QXwrb766kLW/Nh+tW5pbosjf2WHcO7kqSIouQdXGZgKwUGMoOS0N9FWxg2lKgwBEBR9Sf9aWW75W18Cid6AieA5GjwDOWArtU9E+sevH4JRgfl9yCGHmL322svMOdecLpxThTeagLt3TZVOhzQcdOBBIuARi4OPPk8VYPQIDPP8ueeek5ytIVsOkXUpanft7en8mYRFWohX4ElTwuGeNbPPtY/YW4495lghxQiLyMsapXj2d959Rzzn5LYhcCLqiG3t9Wo7Va2ZnDlQ9zzpzfoIx7dqX9HPV+0vuftK7HqZBL5pDqfO0imsz2vtK1XjkLM/tz7TL3qgRVD6xTD0USP6gqBEDhMOVfISCBn6+OOPRfVFwLYNe2rIJbDhQWqN8wFpEjBUWYQyN1k8KGLdt6FKHLwAZGqRaKiXk9P1ADchDoR4ICMMuEfzn8rPQhYopEdYV+TQGDN6jBRi/MEPflAAjrY2SYjHK7LSSitJ7RHAEyBIhQO4HqDqvvvuEw8HPw+ef7C8r0XeAKN4YiA1kCwIyMwzz2wuHn2x1GrgPf7lebGAHnnEkVJnAXICUcE7A0EbN26cEBraos/CYwjZKuvzFGGJTFPNT+ItLLHk18wyaBZz/333y7PRJzy/Krz5HoEGi/XEJijhM9UBMOH88+dCFUGJfTe8t5eUDQkhxAuyd+lllxYV01XG24b9NQ2DAuIUECwDXP57uSDI/04ZeKvq8xzLqPcZqeFh1wnzGWWsSy69RPKjfve73znLv6roNeVC2Xb7ktrsY8P2HSbE2uXEpdZGapsuWUtcnxwUDCDrrreuGDLEsxzuK2VHgO1HAWmmzbz19ltmxhlmFGNKmBdXdZK4fDlbKwqiR04hwiezzTZbU87Tyy+9bE499VSpJL/8Csu7HMJU30aNSDHCFfNCJYiZkqaY+Eb0b8LiEj3R13Pcv1fZM8Wak9obqvaU8J4pQpOzj6f6PLan6H1TfTip+ryKgFS9X7VIWu/3mx5oEZR+MxR90JCeEJQMEMGhRl4JVkaAE6pQgIWpvzG1k7mV5ElqafCfDUspjbPOOJCbDruyzdRunmLhJ/+jrc189vlnkhh+8EEHCxnwEzzV80PoFB4NCBiV35deZmnxLigY4AB3HiH//t1GZHxRvyF0ShPaOdDJGcGzQugIXhnCT/RAB6AgLoCVHHUzwuFQxtpoo43M9DNML9cBkKriFeFgSKouteRSkhSv16GPCXPZf7/9hRTsueeeZtVVV5WcGAARksAob5Er4pPJopuCHTx1kAXPK0Nmk//5UYGeJtZTZ4VwNarXMz8223QzIX143MgJaog5t9LMbr5MTIKSAtFVltFMcqH90tMaRK4mTVubeMwgmeSgaJK8Em6dk66rqshBDgGYWASlChxVgZwI6Nfnd/OuvU3m16677CoknH6TsM0BA1yeVsO0CrwL9DXhjhgRSJJvIijWiJG8RoyoBd4T1sZrr70m9aNQPNQ1gNFDSEqkqGlqHqnkOCp6Cy20kHiNnPEkc45ruCbX4j4YnDAkaL0TH/Czx9x9190idoIRB2+p5sWVyhuHgDkFuCNEvelYqJrjfKFqLvXxHFcvcpOBJUXEwoeq2ldyDQ05pCfTuJe1p1QRFJ849XGfN7WvjMy2CEofgMn+cYkWQekf49A3rahLUDIPNQlL6O4WDwrAGaWugQMGTkgCx7IXU2KyNTeilvIqr0lqM0xYviVuGvlNr64I7abAIjUD8GYMGjTIkScA4J/+9CcJo1Ep3iWXWtKRLIiJhEGpGlfwfNwPhRuABx6UWWedVRJ277nnHskzoWr7LbfcIsnp5OPwAoyotCliAyefdLJ5+OGHhbBAaAjhmmvuuRryNQBPkBT+1YR42o4HhtAqku/xnAwdOlSAGbkLkB3UwtZdd12zw447FPH2tj81Z6gpGbxsBvpAzSMoeg3xjnS0m1dfeVXydpA+vujCi8R7ddVVV5lrrrlGiBg/+2RNbllFOuusjLqguCcExQdfKSDRQwCisf+QV+YHczP0BkQt1zGAFgPXKaCkf+8L63IV6Iz1TQhoE6BTAb3IbpNj0tZuyI1j/W680cZiYCDnTNdJLGSruLTNEbHS3Sqn3VAUMzLvHMGOrIGyxFzIgKhtWYlt9Yglc0ciAF/3N/6lLhPPiWqfSo675oZjGMxxFQYQj25nlxS5JceN8DPyxMTz7Yl7YGSBnGBkwDOsnuhU30b/Xkb0IkDWH5+Gfk09Wx0i3hdzPEUMekNQqvaVqrM61jdlcyG15nP2xDr9nVjLldt6huE0eQ0v4KHyPq0P9OseaBGUfj08NRsX2zhyrVclGwmHIsAXC9r//vc/Kdan+RIxL4mz9FplosqKyVWbYqobUpYS+8y0A3BAGAhhUiTTAvh4BsLUCIHCK4EU8sILLdyo4GOTRdViKPK4NolU8lLGd5oPPvxAvBVYYgEfSy+9tADxu+6+SwAJYVl4ZAAkHO54THb+1c4SmgKowmvz4EMPipUSMgPYWGONNYRwQKYABYB72gr5oS14aPBUUPkZskiOyYYbbWimm3Y6aR+SyMgRH3vcsWbQLINc6JkMryWSDZbbuge21+dqSYRkSJ4S/dPWZh5//HGz6GKLClE7+qijzfHDjzczTD9Do2qZlWnmGlLYk7wlz/rclIhcZjHTuVtlLbTzyJ+fDSQpBpTrLMGqvkwRFxvipfUtfrPPb8xbb74lnjg8Yg1hLAmC7pqZs5ZyLIwpA0IIbHL63K8r4n0+Glee0d/+PObj7C8onrGud955Z1f7KEXCCaNTQwbrGE/VVlttJaFXOqedEIUthqohmnI/r5o6P3MNTRxXA4Qvp/7ue++aN15/wyy73LIu/NQ9ezBnxNsZyH4rqdIcOvYP1ovuq9FaMLHx83JLRF3xq68kROzGG240n372qVlv3fUkFHOGGWdwoiD0FXViHnvsMRHpIAxM2/j/2DsPMMmqou+fmV2CZIRXkuQo+AKSQTICEhVQySpJYMk5KEEkRwmCkiQZSCJRghJEQMl8gKAgOecsCDvzPb/qU3dPnz7pdvfszrz28PDs7vTte8+tU6eq/hWDW5UCoHXleAC8yK9yILj0HHebx53mCONNrpSc9xigyp21Eieie49uy5XS/VGe0Ot7ACW3syPm8x5AGTFbVbDQmIHkG34hIe/f3rsXhjeGMob1vvvt21DkTivd7OpKvC51PGQpYejdBy/rZptuJqlpFMDjaSXSwfBC0qDmmHOOKnLiRmEwujUNhPdDmUuB+aSTVL/nGjX4+RP6qNGNocFAOQY0MpEdgIcRJIYTRv3A2Ebbzv5+iebsu+++Mr0Z44H/mV+C4SWFqf395neX/84wAwFgArBiP+aee24BLjoX5rVXX5P2yICdKt0lpaC6QXMHEApr0R75s8+kJfHKK68sndCgGTU1kjNvf/g3NTvQgwiUdn3j41DqizvgruWV6vB4KZDIMbX7zIYVGf+JGBKaGihft/OG9ttvP6GLRvdcr3ZuSU2fx9ZTYki475MCRb53POM0CK6/dD2BL2vb2/vuvU+69hEpbaFXxLsskWEzaO6/737zlcW+0gDz1vqFh7UVr0aAFXRIhIb2z7YmhD/hd2lqQeR10nENKAATNBb511P/MqusvIpcx/nljJKepsCHxhI0RuB3/Hzxi1+UKBoRUp5HGikymM5l1JuttdZaAniiHcVS/GjnH0m9HrOYBgbMRhttJPKQmSc333yzvJ/KPlJMqYvC8UHqqNaVJfeyjnHbwf7LGkJ8XnrPLjo+is9/rUNcKFe6IcdL19WJXCmht9onuWtje98DKKU7Oeyv6wGUYb9FNRbYZYDiejgpzKaLF+lFFKTKjzOsMGkwlhpvOcNRH1JiBDnX4NVkIjy1EbQPJlqx+OKLSzpSBS7GDjRNSVZjmA42pHExWRnFTDtO5npoagW/k8LdsWMlesHvyYenxTD3fuD+B8x1110ned4YMDJQ0kYceB3Nl+d5GC+AGK7HG0yKGfNkAD1EX7gfhs1Xl/+q2XeffauIjw5W09aqYvT2WwMqknoXTdGIsVupwqc2xdKS9bKWiSeaWN67Mv4wjMygeHAZ9EikhW5mm2yyiQAvAb/KWz7wSO19iTfffT/fs1+iEL3vJ1NQfFoGUl30XRWg8Cf1RMynIPJHnVfTvJ5QW1r/OblzVLqXKXq4n+U8nc76QgMYU+lROekn3eAGG52xiITceuut5qyzz2qkKymtPHogy6CpRkmuv+F688rLr0j91J133ingkKnvgIQrr7rSvP7a69JCe4kllzDnnH2OgAjkAVHCP9/2Z0llxAEx11xzSVSW7nazzDKLNNDg3x9++KHIBM4zLcw5E8yIQv489vhjZsopppTvcw4opkcOUDv27HPPymwjoqmkfr7/3vtSD8I1rI0GGLxjclClx+PaCa2KflpgTISXIbzIGRw5Gn1GviE3+ZwoOumyKvOKAUpqE0t5MXSPUodA6vm5M1/H8aHPCcmVOu/ZjuMjd+ZzujN30HI6XEFF7j4l9K4DUOy63PTLTuRJbvm9z8cvBXoAZfzSe2ifVlKDUkdAOAIXYEKIn6JKurrwEy3yLBFm7VAiJ+QjhhIABaOD2QGsH4XOpHWMffUiqsfeLTrle7vvvrvU3vAdOt0wtAzjBM8mBgbggQJTjAqiIJdffrn8ncgMXk/qS5jmzpBGjAlo+PJLL8ufOp0eg15S5kaNEgOGzl3MMfn73/8u0Rc8pxg/RCPw9BKRUENP6losINHiYTdNJJvnPgTGQ1XUjfFoC4Gr6IeNukFbWi1jiO+2+26SVw8og8ZarKyRpqYldgugpIyAHJ8556IdNna/A1CTn0EjgE2Ktnfdxbzz9jvmnHPPEaNWAKjtUBfdT/99Umew9P30Ht2MoIRSgOquxzWGBo2cN84W9FvsK4tJOmfKiFZQSISA84k8Y7aTyDTANU6HUf2NznN9/VWUQ2cdVX9aoM3e6T3ha42SymBF6yBQOcOfRChICV122WXlOdX5p1U77+LMIuFzKah39h/Aw7BZaZrR30irDP5EeFyL7TUCLpE7W7938EEHS40ha9dzyLvtuMOOEt1Frsn7dWIF1tnv5sPSvfSu3H3dM17q+Ajp1py+DW1cKdgoFT6d0Ns9azm51+5z/L3QZ5bQLsTjvQhKKWcM++t6AGXYb1GNBQ4RQFEFdtCPDhJjmFQK9BPGVPQnFHIuFbwRg0i9ftmca0+ofvzvj6UYlHaidLwCOOy6265SF0FLXn7cPHLtRsa7UpxO2gYpD3hZKYzHIDjv/PPMV5f7qgAS6kaWWnopc8nFl0iKBDUEu++2u7ni91eYJ5940hx00EGSHoEBRYoGQINCaDy+2lkMQ+TddxodrzAMqC0R72h/IyWqGnJIfrpYRDaVisFpNp1Lp46z7lqtTBNGf5NnKqbUvX11o1KawiJRJif3/71335M5KXiqqd2hXTLNAL62+teqeS1q+AULw33Gq+PpTBkSIYUcY/IQj6eAgXsfx+gRGvc32mPzAziF56g1osGCfhbs+OQbDZFUsqZXGCpDIkW7bgBCl7b+O9j6ClKV4Kf99t+vOjvVu7uGpq2P01RVeFPlmfK8zi6qBs46U+q14QXXShttWn/b9t3a+U+iEE59CvtLFILzCUChbkVT1KpGFpaG0mWLCOuo0QLykRMAKp2fgkyDN9yUyRY2DdHc3kdnQLngiDUQnSGK9P2tvl+l8fJ8nCw4S+hKSG1d0xyl2PlIAFvl+eyaY8Zr6Peh81VDfQYv7ZZcqXPmJoTuzDkhcvSuIzdTexKKzKZo1wMonXL4sP5+D6AM6+2pubhuABTf4LH/RoEf9uPDRFkCUNTYTHrvnMLsaL/60CuGPFYpb4r/WUDAs3bSLah1IEXqnrvvkcGGDCibeuqpG7UjtshRgRBGAhOUiaBQrMyUeZQzBuTPTv+ZFKHfcMMN0kGL/G3tVsUcFQwlwAgD2ui2RT0BfwfAMFkdIwDPLfQk15wZIrfffrukdNGEgGuqtsh2CKJOohZdYHPkJW2MKAVdeWjz7MyBkUiKO8OlxJBQgR+JRsktcga+fY4YVnatGgVQg5AUFwDKrLPOau76610y3HGRhRcRD7IYiqR4WU+y3APjsFRRlXjeQrSo+z0NfmgXu1B0oIDmWockdQyjR8lQTuoUKJIHQLPHSosgOI89I+YQqGMs5e7tp63VuXddelve80Ez/9bhh0RIiZSSUkknvaYfuza9niYXRCJIx4LuelYAGwCDBvM2oioy80nn0dgDoN0NcSJoHVjV5cqJMKvDg8/uuvMucVSstNJKVdOKyvFii+/lDCOLnLPsnoUXXnjBPProo2aNNdcY19a9UFUo7ZTnmjpm4agZO1bSze6+++7q/QFqpMUiv1ZfY3Wz1JJLlT0tJcdDBm2b/BBcTB0+zBnMpRGU1Fmpsx6NyLlyr65zr9TQH240L113as/q0LqMk3tXTSAK9ADKBCL8kDwWe9DzoFaeqpDBGRB6Ldc7Sp0ICm0nMbYrz7j28a/rTfa8mcGZJ3UEjX1+lXbmCLpLL7lU5hwATvBKk9pFRIVWuKSu4W0VTyfzE1zjus+YLTbfwiy40IJm+ummNyeedKK0LabQfoUVVpABkNxvs803kyJ86ke4Nx2B+BwQQhthgAhD984951zJRyeHnTx1Bi9i9Ky33npm/vnnFzAEMJF5KJpi4TJKwGtcfZzznJeAPt8bVcqkMSUX4Ak1jJhRM9nnJmsUImv75f5+iSxR88NMlz323KOaaq37KvUYdhiodmJqKp7PgVX7TsHIUMgISNG1Ds1dQ97bR3cQI+siHZA/f/GLXzTaMjfQWgVE5RVie5U653qWidRYAFg7UydWt6MGZ8SQcuvZilrHKu/FgLLze02vknqUgQFJHeQsf+c732lqFKHdtxRMMOGdmgvOqtaCBVneBe2pM2hpoNEQtwZGnQfXXnut1K7MPNPMVeev1DOFbg5Qh3ZvvP6GtP7d6FsbNdpQ28G0Tc91OnZxvppSsjR6ZCfaCztR92UNYmpbSEObfIrJK5D0yX8+kZlLP/jBD2QGi9ZFNa09pgNK5Yh/XQ254p8JdYRkHRuhtTkpey1ppj4gd77v0rBtHtdzpGc8tL5u6073GR3Klcph2Ybuboqq+ec+BdB83dZL8Wr3xA277/UAyrDbkg4WpBGUUs9VysPqKAdNTWCo4ZtvvikRBRRuk1IvESApBRQyLOsIOTU8rZdTPZ+sd91115XIB9Pi519gflk7hdso3TE7jpHWpOSDq0dUFLptH4pHloGI1EfQ6heDEUGKVxEAQiHs888/L3UhgA8ADyCDVDJqTEjjoBXxvPM0BkXS0pP7sC7WBDih7gKww7UCTGxL40rpxkDKMKF5W7NMrKKHljoh/MILLpSaAKJaFIrjCZ99jtklVee2226TQmN3VoUMtTSN2p2gIZFS8nVoWhIZifFqCvRYY0ANTAWlgDS8++edd54Yn01F0Dlvbsyg940Q/XedMxYyQOsYErFn5mgUE4mO80S22hrql192ufARHac0JUoBnYLBBx96UOZ/0GKcH0mlTNGirrHs0VsL85kVRA1b1QUsVj8S4F2J/AwOyrsBrHBqVAa41nbR7luH5VrAIcDFiUhKFzLS0awxrBEe7k10R7uFMUBWuxQS1SRVdbbZZhOQ0uTIcvahAkK+Ed2OWuuQ5tUju83jJXIlB2RLgIh7zXjQnZW+ya29RNaV0jwGauvIlR5Aaed0jYjv9ADKiNimwkW6KV4l3vaUgesIR+nt398vwIT0AgrFpTBbDcPU8nKCKuSxUS9tSceigOB2C7MvuPACaXdLrQODEMn95kdmDZhB88LzL0heNZ+tsOIKlUeSa0RxU3zL3IGJJ26kcdg0KgwDcsIBaWokSIoO6R52HghpcJKCRRG8po/Z+hHuc8EFF0h3HCIugBYiPLr2ptS53D75NGjT0NK0kkJuG3dZHWXiKWaeqUX+xx9/vAyWpEva1ttsbU45+RQBcXidabkMiATEVe2KbSSlqSC6hFYxwJGLiGQM5SjdQoaWw+Mhmq13AAAgAElEQVQ6O0MLqYmkwZeXXnZpVcMgBdf9jY5xTe1M64In97yV0Cr0UjE6tUPXLtC8ihz0NQrl6Tp15plnmgsvurACLRjO2goYfrv5lpsllWnyySav0qly3bCaDN5C2imo4Lt0P9xn330EQEjKmI2OZM+bpRGyAVnCOmmTDmCn3kU6ktEiWdMgpURt3DBKBV4un0lUxjRmEElb89HjUkVJeyOFdc899mxEUMygPJd6O84iwDlU+9IUJfON+JweiBng7Rjy7nkr3KeWPajL46l1doHHW9aXAG/R+p4co9WR4yH7okQWlcrQkKMl5iDpAZTczo7Yz3sAZcRuXWDhfg1KTsiGlEhASKHY+Z9aCjx3xx1/XKX4o73fSwBSiPb2+e0IWbdTlNa8UC9z0003me23395svsXmDbDBUEALQFg/kQ/qSkgDIx9dAIxNXdNZAO563MJSrlUAVxU6W2+lgg25x8SNhgLQUQELgyMBKBhVRxxxhNRksG4McAE+kTapQZYNGQAl3nSHB9oCKDmvur/YgBJTIEjhPECSqBXebyIJRK+22GILqR/S5gD+0MyQ8q7SLaBhig4lirATpZrhcbFrKJAnkmQ7SO2///6S709DBimEVkdACgCURtN8h0BdA670XA8FzSM8LpFPulD1jTPSGTq44UYbGurBkAuc+X9/9G9JoyQSwMBBOed2KGKytqcGj2s9mG678iHOiv323c+ccMIJ4yK1CipyOsh5b3gEeQFI4IyoLNPW5TxPwYq/Fgr0tY6NiIgAHiLhEzWcLAJW6CT26WfS1IOBsdRA6Tswa4ZILymriyyyiKxanDEhR1LMM55714pw3oXQ4L+Bx4Wo3rvXleO26UYpqeW6unLAXWfEAVPr+SXvHJPVPYBSi9Qj6eIeQBlJu5Vbqx7gnEJNARc1YJx7oMRIUTjxhBMlgnLKqac0lBP/+SkK7YR/Yx6vml63KhfbDpEkVYEWwHgbGXios0zEq+lO/R00UuBOXQiRlGrAYV/DgJGaB1vwLbNG+qz30xqW0EGaBvQ1Wv4KuHEMwaZOVkSjrPdUZyKc/NOTZUgj3YfUqGjxRpYaye51OSPRF+w16V2s2Ox9W2pFrNGhnm0FgUzd/uKsXxQwSdSOnHgKgqET9OXviy6yaGUg+SkrLYAkRod2lHLIgAgZVTGF6xlabmMGrZEgtY222BihzNNxi7OL2ruW7mO776/v6xuNIbmSMjxy8sx9TuxaO/C0Ahq0ZB4YMG+9/Zakbh5/3PFm3vnmlQ55dM3bfoftBfBpdy010pPR4BI6uWcpQP/rrr1O6qqIxKoMKX39JrAD3h4YNDf98Sbz9ltvm4032VgK75HPc881t7zbiy+9aAD7zBaiFfEdd94h35lvvvkkVZWmHAyFpPMgAPjOO+4UOU5nLqJKtGkmuvvtb39bUlgByzimaGSBQ4UaMWjZ0lWuS3K8yFgeTjzuy4QSfvE3P/U+OTmuzy8FMiHGK1lzisddx0fJvXL6LCezQ2vR7/RqUOqKlmF7fQ+gDNutaWNhDkBpKdjLCTk1IrUjkeZ0WwCCAjzm6GNkKjLFu2pMthhMpYrDeb0qR9pOWLfopw0CjJvGjcHCjA28pQ899JDUi+A9JCUCj2H1Y8EHXZMYQsYAtB3H7FjVNPj5/7rWysCxQwm17a8AGVK++/rEaJAWpERE8FLatArx+NraAgrmN998c3PGz88ws8w8iyh97d4jekcBYMp7zoW+ZzxDvWRheSnlSxVRAqAoENPhjlW71T4jRhSD8Wi5/PQzT5uzzzpbjE6MpG9u8E3zxVm+WKWgqPc8WhTr0ycA4qOFtZ16g+1Zkv10IzoBgAgAO+LwI6RuiVk98F8FeEv3JRJpSA7nTHmoPeBRgec6ACXEK9bYDhbW1jC2VNbJMbCtmqHzxb+9WM4f/EL0V88yUQJNd9KIQ1HTgRT9AzRXYAndqU3T4ZEy18R23gveMgD09B31ezhTmJNElAhAT10KDhg+pwEF4J6GHVNMOYV55uln5DHTTTed1JdIncnH/5YOetTiPfmvJ0U2kf7K75jx9Jc7/iL32GTTTaRe7pOPP5FOhshSZCrdC/m3zkoR2lvHUBOP+8Z7CQ+XyJXxwONSt+PqpNC75AzzLvF4jGwqN5vW2YYObgsUuoBUdZC70JjOigC6ZJG83jf0TP85PYBScspGxDU9gDIitqlwkWIbN2Zk8CPFx5r2ELpFyuPpCAJVPIcddph56qmnxLMrXuvRttDSF9Kx+9Y0opNGt6fEZI2uwdRnzKuvvCpDD1HkpAip4tTuT1yvhjrv8+EHHwpYwHs4zbTTyGdN7+nSMGJwySUZBUu0BYWC0fLmG29K9IRiXQrpSdnQrk3RNrshT2VIGSg9Ql7sEiWWM+qVHqH9rmPMReglcS7b9IDp1qusuopZbtnlhF477LCDDK/8081/Mk/88wkpqm+K5sUMGFc5+kaw/XdT9CrmqUudndC7R3i/qYUtNU5jBwwpXoBrWjHzTqTjaM1Xdes6NE/RImRQ+MZAqdGR4ocAGNOz0uJMcc+Qd6arpfiGin7HAcN02PvDH/4gXb00ctHYfqdldc7IqvnufnQW/iUigWOHSfVq0KvTooVVEnLFdY4w9R0e4Uzwe+2qxd9l2GNfY8K8C940HUvlmoKzphblNj3on//4p7n11lvFIcB1AupsAT5zn3DibLjBho3aFduGOQm6XJ5y5K5smwMqm7oX1uFx3+iNyeGI3GvqhBYCJv5GFepOVx80AXt7Px946jXVcFYnS0Gj8/qZDvCsAK8d+qn1lZXzR8GwbaRQzZfy01/985sDisNFrvhnuES3FZpUvcsmLAV6AGXC0r+7T3dqUCQt67PP5P6inEM/hUJWlO7AoNRoMKyLNsNVrrMKuZAhFzI0SoVayNhx3yGiyNWjhBAmLQFvHykKf/rTn6QOxO34pIBF02ygF51rmENCeoTUBdhJ6C3daUL0zAh0oaMzlI/UM1KYKHalM870/zN9RVdV+q6Ck7/7BlvKwEoBlBjn+TxRYiSUXJPazwDdXEOPv1PUTIrMgQccKHtD/v0bb7whYAWDCWDZ9FMCUJQ/czzp0zEG3FKKMafs7d6y78zbYQ4FjgC81BpVi9bSpO6de7ecXPA/L3yP6msx/gyBZpdHUiDclyuBfUReMfwTkIeTQoC/nTPS1LGrywAFp5BGUBVg/+hHPxIHBAX5bvcuN8KSVATOGjVC+49//kPkG8NiFXioF12ucdJTq3s7NK9AoQ2riayz0+pZ/wcffiCDbYnsEoUimqJdBqnnY8YMbcDpVOhGj2Nzl9SBpNFhnqVDaKORvU7kSidnwp73JkeFv0GFurNlX711SUSf9va2jbh2YIM3pENh/yjR45rCqAC3atZiW1DLXCzbzEabbWhtH9/VxiJ+u+nc+qJ8OZzkSg+gdNeOHEZ36wGUYbQZnS5l4LPGoL6mosVSQR3xJkuUwYbuMaYpYD7q6KMa3WQ0gpJauG9olAi2GNjJABTtNqNePVr9UoNCetfvf/97M93001WTmQWoWHDlhpbpXLPld7c0X/nKV6roihath4oXQ16xXARFC+HPOOMMie5QdCrFrjY1TLuFVZEef29K6O2CmZQxqNfFAFeJkVByTe45AQADjykgU6/gHrvvIQ0FKN7921//JiknzA0hl74tgBJ77xSgihntdQCKw+Mu/2FkHH300eaOO+6QuijSblqcAT4tY2c8th7/+sx5CxrSdeVKzqtZh8d9gBIAGVKH8tZb0locgMAAVJm3Q/dBt6VwtwGKrdfDKaQRhVtuvkUGM2qqXmVc+umblq/ciIIL9GTto0eZV199VQr+6XDHrJKOfyzghve0/g49QvtzeJDf4dzBuCU9jIgUERyACrViTWly7mLsnlfRP5tO685QcXmrqclJKY/H5EoJj3u6yT2H1bpixE0BlNh3nDWhqwB92jxFn+e2UfflGdfI/kw0utLJykta16QONfmu3Vf0l/K+DMF1z0+IfjknRBfkSpUO6A7grfPclAMjJ2s6PjC9G4wvCvQAyvii9Ph4jpPipV6UlnzggAKJCiwr4BAmKC/aZD7++OPi2eUnOKwrZbz5nuccTVLXB4SZ21oTQU3XGiIoFKNfffXV0qpW07oq498xRHnPX//q12LMrLPOOlU3laqFp7te+/ymYntf8HvvJ95Vew1/Jzf84IMPNgsvvLDZfY/dzSQTT1LNBGnJfY4p4hi99foQDUv3wb+uxBAuNVx13QlDQnyIGsWy3ZbgQ34wlCjiPf30080cc87RMoguyFo5Izi09hJl5xu5Ob72+Mj11GKA7LffflIHQKtciuQbWZuNyeIV+C0BhXUNiQgvtfB4hs+DQ+o6XUtOrrjnwxrCyD4aK9BwYN/99jVTTzV1o/7M5euYYya0hy6Qi+yx8qzu1f33328WWXSRcXNH7LMr+ew3GfGHBDrnRD3iOFGI8k451ZSNlsU08kitN0C7FseKQ5PXXn1NWgpfc8015sqrrqwcJ9IyfWBAIlPoAOr2ANPQWevrWpqm2Ge7Hn9+VRnS7uBPf50lPB6TizG5Ejh7cgvHUBbaaBpgHZlXk8cViArAo3GKnVejjhnWJA1ZbJtn1qnXqV6XqKATtRO+Mo05Xe6cMjd1rCkK79KjgL/l8pL3LHDWtHSN7AGUOprjv+LaHkD5v7TNHPCQYK4jZAMCSHKWBwfMCcefIJ2ufv7zn1epUpVg9z0avrCzYfPkMDRPeRQLQ/u9ygNGZ5+xYyU0jiKn/uSSSy4xM840o3S3eenll8yCCy7YYuzxno8++qi8H55XGcpoh78FFW+pAe+sr3rFvkZ7YorkGUxIO2QKVLUNaNDo8GkYAx/6kBjNYwAl9D4lRkLJNSHFlgEESnudAaKGA7ShG9H1N1wvXl6JGqYG3jlGnkv/lqMfW4/SpYTH25An6j1VI472yhjVp512mhQ2a7Fuk1e3hOZ1opWxddfk8ZYzmwKFJYAwxasJY0mNPSK+5593vnnxxRfNgQceKClJVfSU7w8hQCG1lPNN3ZQYl86skgpshqKbkb1FBsMjD/+/h8WpoSmj6oVv2sIYaLa/D6UvadoXRfGk8/InDoD/fPofcZ7o57wTkRUcP8gtUlNpABBtU27lsXjxmedjzyvpTVpz56a+ZpsmpICMv6cRfSa/thF0BX5S26FzrmL1Ga5sLZErCR7XKIK2yHZn2ujeamqXOgPdmjV5VSc1T/jLzvtRIMOffMeNjCk4FhpYQKPR+2QjjdC7h2iQOJfV1sWcBCn5GZN5/hkqcSq1Iad7Xxn/FOgBlPFP86F7oo2gqDerEjqxJxYeeC2qZEAjKTVnnX1Wo3icNCnf0xQyoksEVkixpL7nCf4qp1pb//b1CRghxQtPIMoUjyMtOZkgLzNHAj94no497ljz7DPPmlNPO1W63ATTuFKKMOEJUs8hMwdQKC+99JL5zne+I8MvF1t8sYbRQdGrncPSJNB9enQDoKQ8jaXGaYmxHFp7wtCQgtD+hnKVYl9rSWoOOxEU2qJKdM+mPWQPVjvv6vJztwCKZxQrf2G88fd99tlHUmiYRUEXJreAt5bxFjJ+U8ZdDgy4e5jydpbIlZABHftdCmj5z7L/rrzRtmMeTgdmHG2wwQbNhnSXAYoOZ0WOEIWgTe+8885bPVPTvioPd0jGRfhU6+vOOvMss90PtpPOWm4batcznp1p5BmImj6mc6Ku/P2V0tXwm9/8pvnhj35YRfFUNtGAYIH5FxC5ymwZfppSfj26uob1e++/Z+74yx1Cl9nnmF1kLM4kdc7U4vGacoXLOWfsw/sfvC/rnmbqaQSsQE9aMOOYoqVy1XwgJFhSMi/Ck3Ibhy6qC4ikk+bLoFpogI4lfQ4wzSwk1kKK8s677GzWWH0NGaI52ecatWnqyNp5p53N3HPPLc1CiBJy3dHHHC3vcNddd5k111xT+JE2+rIMG5l2HTstGRGxM94NuRKTxZ3KlVJbI6ssehcMBwr0AMpw2IVurYHD7YfM1cCKCdkCD6cY/33GHP6Tw8WgxpgWz0yqVaYqwE6mwpfQxfEIqqdZvGCmT9rU4uGjQB4hTZ0Cf8fgpTBdio/VZWTppIr9sB8fZmabbTYZ9FZ1qsFgdgpJqzaU/jojQlbpyOVStDhqlNlmm22kE8+WW2xZgb6scRGii2PcNaUolNCw7jUx76y9T5VD7+YXp55RCoTqrlOVVYrHXaOhruetGzzu0FIjRfvsvY/MG6JAedpppq28nNEoUejM16G3Zzg1fbUkncP9QihNpBRg5PbXB4gZY0RTUzlnt952q7nowosMhnU1M8XxHuuZk3SbPidlynackkc5zo9YgbvyPgY30ea555nbTDrJpE0pRL6hmnxtR34DfpDvtEymRg7wQ3cw5NRUU09VFUnrWpv4JZVKpefWynl1kmA003adWStu5IP7Ut9HM4fH//G4pCKSPlcZuL7zyHaWlHSkgQGJas8888wyhBU5vPY6azc1FvDpX9En5ZApObuOrqAukVkus88+u2HuEDxCaiU1Gvx9l112kRqfpmG5ri4N6dWY4R75nuqD8355nrnqqqvM7373OwFqm2yyiTn3l+caQCL/pvsbqcBEs375y1/KvKxFF120cpwBLgGJ1DNee+210pJ9m623EcAzwwwzmOeff14iVT8/4+eSmkeaNq23F1hgAbPaaquZTz/71Fx6yaXSgnrllVeWJiR+lEX2IEfj1P74TN6OXMnJcZVjvTbDOUk6Yj7vAZQRs1UFC415H1KekJgH0RMgKCiKk2kzjJB0c3aDK/M8dEUCruAVWy7x1u/m8aIAaU+LEr/l1ltE8fzqol+ZhRZaSFIkQlEKbdOMYqBDFK2VibygY6XNpm0Fy/tHmwRE6O22ieQ5TLBfdZVVzfXXXy9tjTXtQyfSJ6dbe4RoMpgyAKIdMjd9p879NadeUyraebhjWERpUofHOwElzvqrot5O7ucAeGmxOnqU+fGhPxYjgkglnlI17HhMtjGFS6tSgBjaE72P1r741+S8q4VypQ47BGsDEkaTpuuwT8yUmWnmmcwqK68ikTc3hTJWf6C1ADqs1U0hDdXZiGFv66b+9eS/JEJQdasqMe6UGD7I06iQja7ieAGsTDvttObGG24UA/Svf/2r2WKLLcyqq62ant3h7EtTmpfTDAW68f/GG28sgx7xzO+5154VcEOOYtQSBaYObPfdd5eItKZshQCY1klAS+57wYUXSJH4yaecLF3WJCJqa/DclM2gXHMAVYseCskm73es+1e/+pUM8MVI33vvvaWhAimAgL/bb79dIphjdhpTdSiL1i25e5aSiwGAqPz0wfsfSLQKXUNq54477iiA5cEHHzQnnHCCONlIqaOOCv0F6KBzoSsX6AK5yCKLyP+AcEAGjRloZU+b6+WXX14ADmmj6623nlxDTemZZ51pfvub30pdEYM72RMG4Wrk2k/5qs5AnYOr1/oyI+W4CAGaEEAJgaLcWWtn7b3vTBAK9ADKBCH7ED20LkBJLcMLU2NcM6CRvGqEXBWOJ1c3ZuCEwuBDITw8xSCpEH19Umuy3777yeRj6lBQjrQdXXbZZQWk+N4xae3oDKqkNmSjb21klv/q8o1ONTbtSjywdj5H0GBOGG+aigbJXn/tdamhIP0EY0bbQbvPKuWUYNQkJLxLb5i7rvTepQAl5h0rUWouQMit2/28U170aVAHuDlKW733OgOC+if4lW5JtBluZFHaxZas2TWGUtfH1ltC8xiPl8qUOvvkGzipFBrnvnrWOKtETh977DGz6267ylnWVCZNXyUtBqdENTtksFEz0mSQxejqgEIej6zcdNNNzcWXXNyIMvf1tw7bTKXJRKJQGNZaPyOdmfr7q+gucghgS8eyqhFACPBE7u3O2dHaCIx2jGPqd5g5BCjabrvtxLPPtHq8+j/64Y9Ehq32tdWER5sAg8Mj0EH3g+GPl1x8SVVkf9hPDpOV8t1qDkoIpNUFxb5coJWvHaxLXRL0I2ICuONdAEp0VrznnnvMLbfcIsCLz6sC9pCTJbSmnOFtP1cADZ0P2P8AAQvvv/e++da3viX1dddec62hycLmW2xuLjj/ApmPdNnll5kvfelLZonFl6gaqvBOtMfHgYh+ozkMAOVLC37JvPvOuwJQAGKMB+A9N9tsMwGWACD2lygZMof9Aegw8HOSSSdpPqElTqIAvZtuEpPx7kV15UqI1iUysh350/vOeKdAD6CMd5IP4QOdOSiVTncM7uCTU8reMS4xok468STxLJF6wo+E4nOh2og3sOtUsIJNcsD7R4nwfvyxx0VhE6lgYBtrPeboYyStCs+gelFdI0TTG1gfYAxPE8X1393yu+YLM3xB0jVcT2pRcbZ9WY3OaISE+2CE4smj3qVKbegz47r+1CGUZ3A2efjr3KfTa9sx1P1nlgKWkrXmDNp21xuIEtRNz3MBsQJkUjMwkPCa0kZWeJL0G+2cF3rndt8hZhyEnAsltA4ZxWJ9el9ud701eFxpi2H/zrvvmFNOPkUAgxYM40lecqklxUsu9U525pF+z60TaYqeuK/iyTfuce+990p76AUXWnDc3KXUngVoFgJGn439TIrRXa+2etH5E2/797//fZFtFV8Vyl9ohDGufPbPJ/5pLrv0MjFiad5xyKGHmCkmn6KazaHG9VVXX2WuuvIqifa1zDWxBqu+i87poAkEc4uQfUsvvbT51re/VTl8mpwzrgMgxS8xQB34vXYBVEcVhvjG39nY3PXXu8x6665nbrzpRokoENEhIkXEsmpo4PJxiYPGXXPgeqUhIIJ0OaL9PAv9SiMEaiVJ9wQwACSInPEdQMbMs8zcAIR2/gm1QhdeeKHZZdddxCmH7CCqRUMDdPY8885jfnnuLwWAfeMb35DulqSDnXLqKeZPf/yTpJRS88IzACnatlhYs1ODPyTL6wKRErmi9+yleNWR1MP62h5AGdbbU3NxAJS6hkUuyuG0vcRDRyj4nHPPqab/tqRJhQwenlEi0Gu+btPljjJAyaFwyQHHCzbf/POZM04/Q2hDMSFCWYW737ZVZwHIXBI75ZhiZcL9Rx15lAwIlDQbjBoiKnUErZPPzr1Rgjznm9/4pkRRvvCFLzSMUGpjSrpSxYwe1yjpVLm0syfd2OtSo6NkfTmAUnKP2DW+EVJToVcg0vFQagSFHPmpp5666uKVXOZ/G80LeBw5oPOaxDDtM+YP1/1BulN9/vOfF485MoJaA/697rrripFIlEK7H9HBiiJu/XcFZLS1bwCg8FxSawApWrcS7MpXl8cdPv743x9LxFXeke5eYwcEYBAF0t+3FJtHIkC+I4N/01gEoLz++utL4TVpcbyTW4/H35979jmJqlxwwQVmxhlnbLBo4LxJxIqBwX3GkP4G7b/+9a9LjR/voAMsNZ0uyusxfeWlULnA372XpOn2NeoTF198caEZdTSsj1Q5eICUtt/85jeN2Tnss6e/WrrpZcB26HpxOtj0SQVNkpVAS2EGbdr3Yb388Bn1nzjLWDPr5T1Yn8ubpN7xe7fhAO9KOuDbb70tf/IMHHUbbbSRmXe+eeX+v/71rw2pZjRsId24isjXlGfBfesWQMnZKqKwUaCdCPTed4cTBXoAZTjtRqdr8QGKHtjUfSOAxvcEY0zTZhjlfvwJx1edhVK3nlB1EeqJRvH88MAfiuH/81/83Nx0403VZGlqUJpSvOyLqLda0jtscSe/o60trTfxMgFWJho9USOVwnZEqbqZpWhu87yly5r1itPWmJQ5ihznm2++oEIsZgvfAOmG0Vr8cOfC0HNTa/E/03+HwF8uYhdabw60dwLi3CYQbUQF1BDQWSP8m9xwjd5JipcaCd3aT3+dOZCdS1kZzzRvkSuR/ZPOUW6alt0r9eh/9OFH0rWJyOjpPztd/k4HpZlmmknkHIbil7/8ZSmeBmxo50LfYNU0LsgA4KEW48v/++VwwxKlVQnNPcNOC/A1yuDyDu9KpycagWCcUqeAPJFOd2awqTEABrEM+7Npqlobx+9JN6LonZQu6EE79iuvvNLcdttt5qabbhIgJylPFvxh/FKrh7G/45gdW+YRKW20Cx/fw1B+9713zRyzz1HNUAFkEUEW47zPRuftvBSpSXFbAts2xdr5S/dDoj/WCVRFqZnGzvwWm/YrEScanbgoqs+Y31/xe7Pe+utVjqsqhZdGCjZ6WaWv2YG6KvsVbGgEXPlLAaL7bF2fNphRwKTOLgVWr7/+uvDiqquuKu+uAFenymv2QgXCR9mJ89a5pV3T1IGmkTbuA4gh2qWpa0LHiUZXTrGKrnVlf0iOl9oeJeciFYV1ZVon8rzuO/euH1IK9ADKkJJ3PN88kOJVraDOoQ149kh3wMuP4YQCQ8jxU02m9V815DWJkSNn2MU+jxhs6hEk55yhZqQo0JqRvGdC3ChU0juaunCFPOEWfOiyUSZ4nY488kjJ71UDSL1sdEHBkGnYkw7Bnb+6HnOUCykUdEUjNYN0B5SRzBQgNU/re0poGfPGpmie4gmXtjGDNsdTpYaweig7PS659QSUYEsqTAhgloCi3LNLeNg2YgCgUINCYTceT43mFZEntG/+F/20HxcAFT3EuSj33h7Ng/QupXk7PB54H11DNfPCRisxop988kmJmODRR+ZRmEwji2WWWcb878L/20i9tDSuABCecNMnqWNEvVZYcQUz15xzjTNsY+c4B1JiexEBjBR+42EHYBFhoa6Ngm/qb5BLFLozgR7wIu9h9x1g8vDDD0uKGLUzFEtrK15k0G677iZdrW644QaJfEhkyNIMGhJtIOr3wAMPyC3d+kQ17rXlvcxxefhhMb5J89IfNwrgAoGKfXRgq53rofJR0srsTCkFo/Jazp6qzGU/OUv8qWl+Al4GB6RDJe+mACN719UAACAASURBVKZqjGAaQ4p5J3ddGiUjRUyBo2YTVBER68DS+htAhUZEWKPWOylo4BnSmMEYyVRg72goIPUgTrq1AjLttKWpiXKM7NwuaZFsgaTMRnHSAwVQMdvMjgqIdqP05WVIbrg8GpLj7cr2UrkSkh29CEpdKT5sr+8BlGG7NW0sLAZQch5kNVD0sDuCSJU5yvvAAw6UML9MD+7rM8EBYb5Qc+8de6UUQIkZ5yFjxQMsjz7yqPR9Z/7B6WecLq0x111nXXPF76+o2re2dIHx12ifo54rChUpMKTNp6YlaEREoy7R9Cw74Vo9V6IgRo8yN1x/gyikbbfdttH1R42HOrRsx3irY3jXvX9or2MGWbtKzFeOIXqFrgmtI3VG6tCpQx6HJ8hHx9gjsqYe68ojWkcspOgdUux17u3LjNB369C0hL9KrnHX4cuOEGC2a9RoBJFivMnqzX/ttdckX//e++6VVEzy/+XV6eZn25nzbzX2iLRiaBK5qK6zkZwmErXD8xF6UnenbYBxHNH5jR/1jJMOpHNO7r3nXqlvmuWLs0jzD2oVllhiCXHikO6D4aoT4zU9DbDDvJVbbr5F0p6o21GjXTz4AwPSFRFHy/IrLN+oRXEbO1heUR6mJmLXXXaVaA8/1ElAs2mmmaaKFCCroSVr4ZlEEnX4rkQUtBW0fQ6fcT33qLq3ETuyjU9IL9Pfcx1/5/kKRDV1j32rZjDZCe3UZ3AOWSPXCZAYGJC2vETU+R20fuONN8RhRw2Q6gv+5FreUdKs3n5b5ppw3UcffSRgj2Gi1X7Ze/P5V5f/qhTGQ091VqmuUf+XFv27tUgKrng2P6KnmFJv90EiUhZQ62d1OkZG05rb4WlfbtSxVWIyrAdQ6kryYXt9D6AM261pY2GpCErIUAsdcBUyHkhB8R17zLEiTIkgIASr0HtoqSVe/9wrJjz3lcBVb5m7Xpvb+9jfHzNjxoyRIkOKIlEUpGscc+wxEqVoydFWegQMUq1NufHGG80dd9xhjjjyiKrrjxbZojRUCTeBFPseVaqALWwUpTg4YM4951ypNaAbjhRlkgJmvbItJCoxlq0iypG35fMQUIx55HPRF3cN7XqKa7+A94USj19MycXOi/v7bvG4PXOa9gdAoXECkUrSEzGIhJyxjnkhvp0QNM/RW3miZG2RKEHTDme8rE2pYP6+eXJOU2XcWhHXOUPHPRwTyBFSpzD+2A/+U+8/KVZEZrWGxU0XbZlYX8J3JfyPzLHTzxkuy/qJoEjBO/UMYxvds7R2RFOl1MCla9Trb7xunvrXU2b1NVavhhO67y5pV6ZRv0NLdIxmLdJWgMJ7r/n1NaXGTzuNaWpT41Uba0HekQZHZ0UAH/cmJU5TzrhWHTR+apW0MZ544gqMaetiAAUF5Vf87grpUFWliAFetJYP5xDOn/5RjXbxtn5DZbbuldZvaEc31kd0mw5Y/EBXvs/1OOjgMeUFjVq40XN9B96f99L5V9xXgM7gQON3o0fJ59JIwEY+BPh8+lmlZxU8ootJMda0ObclsKbUSdTGPlOiJc78LtUtPEebIwQL4Usj4CV82sk1deVKD6B0Qu1h9d0eQBlW29HhYtoBKL6idIWBVeIalqYjFkLz8CMOb7Td1ULR0LI7Nd5CBZ2hfH99tg+sjJFOKBS9kjpFjQdKAIU8xRRTjJuBEvOyuvd1Ur0oJKTwnkFjdDvBgCQErx1qNOxe0cczogRY9RlRDKog6E+Px5BOOVW6gE/bXMi7rnfZ37PSSJVHl+DW29x2t9tQldqTYvESRVR6RHIGrv95LqoyRDyuueiam46xowCFwmP4SwxQm4OfbWtdx4vZTXor+IgBOP/zXHQnR+/Q80I8HdpnjZpYPlUjWw1DbiMGpE21VI86zTLoBnje+eeJ0cgZxrCWguX+Pqlj2W233eQzaYBhvfbqzJHllXiIa/I4BiopPAAUaheQdzyTyIqCWx0Cqs091PPOo6RbGTUIxkaF7ABL9x35Hu/E9PVtt9nWXHnVleNaNQ8Omo023MissMIK5nvf+55EG6oaRnVw2PRF1oWTi6gErW+FJLbGQqNYsTRAiQiNakQvqlQs20mSvYAGRFpUhhLhYCq8zhdy059c/eWeQdbDfgI+NFWLRgHa8lv2sr9PCv3nmHOOKp1NDP2JJ5L6Gp7JTBciNcwzIuL00IMPyftSs8OefH66z1czVjTlSvWs8ot2pKwK9eFL2ybZLaKHb7XOxq0d9empraQVUGtqVyzir9+foHK8HbnSAyilEmTYX9cDKMN+i2ossBSgFBiZ1VMtKEA5kKOL0Dr2uGOrLh9Fg/NyxnWJMeJe44MoPvMm1rPOB+5/wDDLhD7v5Ia73bFcz1p1a9+4c55T5RH394viAfi88sorkvLGD142ChpJG1CPowI49c6JrLUePXcYI91ZaCdJB5VvfPMb477vTbROckI3AUrsQb5BG9nXFs91wRTrJuOtxMNeeixKeW8CARTNpVdDEZ459dRTpYsSbUPpjFQZUDGjPAeyPVq1GIDjg95uJM6e15YtzO1Vt3jcAyi6DinUxjFg16rea4k+2CgCQ/Sef+55iSJQQP+3v/1NZAAzorQd7wxfmKFy3rjNNlrSSbtEd/Wkv/nGm+bZ556VwnathZN3wydiU9L0765892sZ1NjWqE8VBRgclMgHNXxMPZfaiU8bjpa99txLogvIxc9N1kjd0mcpQICeoj+OPda8+uqrUoci6bbTTiuXiwHdP2qc80sji7ZZSXXNqFEClp555hlZC+un49hss80m0W0GCQMG2CNNNXPPmdukRPeEZwNMLr3sUulmte1228q/f/ijH5rppptO/k70neJ+3nHOOeYUpxJ/hw6S7jxopIbpkksukWfznqSn4cgC3G6w4QbSaIAap7XWXsu88fob5sl/PWlmn212OefchxpPGhUs9OWFzBNPPGFmnmlmeS/47+677xbn2vzzzy//hhfpKvnVr37VfPzJx+b+++4XHkTfsTb0CoAV4Pj8C88Lvcgm4POqcYB1fIS6cdaV48NGrvQASql2HPbX9QDKsN+iGgtE4blh2VLD0Df+Ha+XeqsY/kQvdgQ5NShiK1nh5huXVXpSzEvtexFDgMNdU03DRHPDGXJFDQoK+6STTqpaflbFgb6hFPIoe2vDgyUFlhM1ChpRBM88+4x0OEPwQ6c111zTrLHGGlWqAYJbvGGjGulbanCqQMfzh3LB+3rXXXdV+eLRnY8Ze6moQQhchFK69KE1I2BN3jaHf5reIQYAQ/uQM9468f7nDGGf8D693fV2yONu0wQxgvuMzCsAnACqqZ9S48rvFBc8Z6GzkgMwJbTs1PPfKc1LeDUGoEP7F+C5ysBy+dcBM5x79giv+Pbbby9yBQOQrn7UfWBQ3nHnHea0U0+rCpureg66R9maM7/DUvScl+yL/TL3Zn1EJ/DON/GKc43rNHE95250wZXrAk5snQd/32effcwqq6wi8k1S2Wz9xc0332xIfz3q6KMaURun3o7Ha+oRPPutjb4lAwcZPggoZMggDjDSlvwIk2v0qtzUQnIanlC7x1pYE53XSDUj1Q55T0OTxZdYvKKFpl6FIgasA2DGsETeacyOY2SAI3u65Xe3lDb1DKN86823JEWN9sjow0022UTa2EtEZ+yARIbOO+88ARkMBGYNfMZ6WOcrr74iUaBll1vWHHH4EdLIgGYuO+ywg0TlN9t8M/O11b4mtESP/Oa3vzG33XqbpBbiEIO2RHSQC+i2xRZbTOZ6AZ4AzAAk0pqhC6nYO+20k0TUcKBttfVW5sknnhR+1XoaAae2sF5BZSj6lZTjYgw4todeHPqdz+xDIVfqypoaJlbv0vFLgR5AGb/0Htqn+QDFV8IlT1ehYv9UpYACIcULj9kJJ54wTqjVSdUIGRmu8RAzJHywEhBA6uVT8IG37uFHHpacaIwJhm5xjcwwCRnhKmRjoMX5jipNQAfFmih0eugzYRkDgZ7yKA9qSlgP3jWUI39KBxm+h/fxP59WhsxTTz0l8wbwKJIe0LTOkMEc2suYsRx6N1d5dCrQY9PicyAjRfPcd2sYby2kaud9Y4Z/hwBF2M2m/WEswB90UyKViBQvDBHlBfVEV4aEDmGNKfmY0eDzfyktSwyOmIypS/NSuRID0j5Izj2/QPZowbUauEQRllpqKfF+i1HeZ8ySSyxZFX0zEZz25medeZZZZ911GulAdq8lsqKGYe5dM2dBZR9F2rQtp+MYRe21f2KOIIc21CEypZxhf9qFCnpgPOPRp9MjheruJPJKXn7WAHjIYwbg3nffffI/EQatO9Fi/hYet3Us7h7stddeYtQTWcBoX2211eRe11x7jdTKvPD8CwJ+JKXJRsCqYZIecahhYU9efPFFkeO77rarNAUgCkFdCw4D9hpACp0BQrzrSiuvZOabd75xcvzpp6QBAN3QADKk7aIjjjrqKJHvd955pwBJwAQ1ZjRdoJPjs88+K2CGhgxMhAec3PTHm6R9891/u1taOK+4wooCjgE/NNDYaeedzCmnnCIRvb333ls6fhGh+e53vyugiOvWXntt0Ts/2O4HopsOPfRQM/8C8zeiW32NznOurtH0uKZoX87pkdOdJbI8d00duZI767UPRu8LE4oCPYAyoSg/FM+1AKUp1NruwbdCR8O8eJiYUIsQR9hW9Scxr2Xo/VIAxf8s5TGN0E5TBIhIAAgI9aMIr776ajP9/0wvAlnfp6VA3n1ezOjxgZJNS9AOMGJ02DQIwvvkG5MeQF40fxJhYSgcnVyI7qCU6H6DIcNauWaPPfcQT2K0vsehd8s+dwpQ2qB5C9gr8YiFeCbn5dcHteupc/cupsBKDUV3/e0AFFXojhGtaToYDvACKSEXXHiBtIRtyQWPgeh21h8zLnx6dSJH3GfUAdslc33qApQu8XjVLtYaejgppNh71GhJ+brl1lvMX+/6qwz+O/mUk80666wjdRoSecVpMdFEaQ1QYhTaO2gB9KuvvGruueceAUNR+VHAI65cEUBgu2GpnMNDzyws5JoWfrMU5BgpTwsttFA1I0oL5aWgHXn52Vgx+GmhjSG+8sormzXWXEPWq1GWWHt1AegUkg+MFQObDmTQl05rJ554ojybKAU0oOUyHblIq9K6G+1eFSI86+NdX3r5JWkGQMQB4AD4AfQQAdlwow3NO2+/I6CKqMXhhx8uYGC22Wermq4ASoh8AjxIO1v0K4uaNddYU5qqbLbpZgIweE86dDEs8dAfHyqRJPTC+t9Y3+y9196SoUBEiDbDzNOhGyXghnclQo+eWH755QXMMCRzyqmmlHvzPDq0bbHlFubxxx6XlC72hPdGnvAd1sw8r6mmnmpcQb5tSaygsKJPznFRIsd9WdVNOR6TKz2AMhTW5QS5Zw+gTBCyD9FDHYAiZzfUfz/3aB10Ra2EE01BOVAczg+T2KXI0Gn12HTbmDeyBKC4xpsrzHLrxpixna9QAPxP734iE9ffcP247lqNfIXmVDi9t+919Yy3Kt3B6QzjKm8ZgGXTuMiRxhuHsYJSwSC59tprReHRZed73/+eKCUGhBHOx7t68SUXS34yPzqtPvraISDQLYCSMijdBYVAXc7LHlt3HYDiKr2cEg0RMKLAKiAQI3roWXUASu4d7b3o6nbVVVfJzB6K5MW7HAJFMVDtr9+necypkDJec2vPnc8YzbWhQm6fYsCiFKC0KVd8nlDjXQEljhDOuLQVtrJTZ2wgg5hET7oNTTqWW245adXOd5GnFUgpAcyJc6VNFN579z3z8isvywDEaAQlBzQDvOJGQNApm26yqbnoVxdVE8uJBMOjpKiuvvrqAsZcnhW5aVO++P71f7hejOTZZ5/dnHraqSLzNMrh1gC5BrPIWduYRaMozF8595fnimwnokBtBtEZnv33v//d3HDjDY2BuswwoeMacjvy/pqCS43NrbfcKsADR9eJJ5woM4mIShGlYA0AiKuvudps/4PtpQZEZ6FwfyLpRG8AMLQWJvWKKNpvf/NbiYo8/czTsoZFF11UUtEAUvPMO4855OBDzBRTTmHOPutss82220jHTOgJ6KD2E+AE7wAKAT/oDhxv6JSzzj7LPPjAg1LzQr0J3wecUEuz2OKLCfD64x//KOtaaaWVZCClNFGwNT9Nnd1y/OGe004Big9ecrojJyPq2As5edX7fFhQoAdQhsU2dGkROkk+5HksfYRvvFujHYVK4R/CnghKVXTog5GUh7IdgFLoDdHQtNbMoCzWWmstSb8glC7tIelqQxcYO7VYSFIqZAMT47XWhdtoqFzTNiR8bltG4lnVtpAauSGVhx88qnvuuadZeaWVJW0CuoonkYnAoWGPMRqGQEXIeMsZtYX0Ft3idutK3TdF45jRX2oshwzPHK+XGIQOPZPFop0CFOe8sff8f86554gRR3c3DBHXuKrOnQ/SUnvt06guQMnRs+TzEprH1hUCpPrMOgClHQMmIt/UWVEBFndAHpFUa1BrC1hqEzbYYAMxEGkpjgFMwXLTTwi8u2uOnAmtGfjk40+kJg4Pe1HzkgIeb5B+sFFjYQf70R6YKB/zPLQjFJ9T8wCg5t10DoyANgdYyP2cyeyu00frOCTS4TvXLG20W6Le46N/N2aJYPTrTA+i06ShkWqmTqto23aHvppCqd27tHBcBh3aaes8VyM5+lVNg1YaVazJe9My2M5iEXI7Hcv0XfT31cT5/r5Gh7SJJ67qPNURxrV6T+3CJR0h+/urmS6SeudEvVRm+M0PtLZIu3sF60hcBs3JDR9gtOM8KpEloTXlflf3vr3rhwUFegBlWGxDlxahACVlvOQe5XtqLdhBCBNSpuMKnqQqR9UqzSotIGUEZABK9h4J8KNeOlWIFAMy+JCw+O577C7dYSqF40RAggZCzNhzaKM5zb4hoDNMUJhaa6IGrvTxn2TiSkGrYrv88svNlFNMKXMEtPNNZRQ7RkTTWkMe7Zix7N7DoWFTvnFo31Jg0wcoynMhL1jM8Er9PufJ60T51TGWQ4aw0tM3Xv1z537X0sXncTXQ5FLbipXc9uuuu046Q0l9Ay1gbXqiGjN6vfwZMwxCaw/RvISWKeM5J1NiPByjV2zdKXr7z7DXZnk8swa3PqiiuRNlrgzHPlNFlDWdSQxtW1eEAUmklGgLfyILiJBpKlaocLvFeRKhszplXn75ZSns1vqQ5GyL0J74Z87OWKkea7uBXXbpZRL9oABdIx7QgVQlUpxoQ6+RCm0SoGuRonrmfjDB3QIe1/jXDltNctVGxzWaxbNkkKZNG2s5C87gTO3INk68hQ9/5djqb6QBKwASh5Ednquy3U8Tlg5pdhin1iVqVKuJZ5zW/K5DTRuu6Fyd6rsOv3N95bhCFliQp7VMkvZG5F27oI1qtLISPWX3TZ+p9BMWsMDTbWWcHMSYkofuWXL5KyXLh0Ku1HCylYiu3jUTjgI9gDLhaN/9Jzttht08YhXSTd4+TeGKCRV3dYNGFCqhZabkkuqlCkaMfkcAVd6xUHqZL4xKDCN3HT548tdupycjdBmsxf8HHXyQTI+XH/v9JuPf34WIcFPaycyA0aMlfE/Lx6b0m1IBbZ+hHcEohqbYk9aTkgrBUC3+y9Ew8P6u58x956buboHvBZkxRG/3uzmPWoy2AUOo5fkRMNvE16G1+Ao0pwBD+51bn7+22PWuQR1R0m6RqnpmGSTKxG+aUUiLUTV+3ILWiGe/iY45j7x3xpv4JcQjsf12aR55ZhMwq0vzVNQwZAjVkSs5sFpXZkWeTbqQFslTZE0qzlxzzSWefmpUqva/Hs9IrUvfOMNTvebaCUy9/hiiL734krQ9poAb7zs/OtG8aiMbcL40dXHyzo8bsVMjmQYOFFzTwUqjHXjncbTwfJo8aHcvTVVtAmDdlisuD4QcJ75MCPBMLbkylDwe4udOedyjT3XsCxxxWb2Q0585Oe6/W0w21JHjPYAS3LaR+MseQBmJuxZbsxtB8YwPNyWrKU0kZYjYz1B+fIcOIJNPPrm0muTfeH58YeeG71uWWVfZx4RfxPDT92K9FBuSh0v7xq997WsNRerV1TTd3hWkIYPT61TFZGnSxkgjSA5fSyhjrZWhTTFzUDBUZv3irOPaymqkJ2YAOnvnprapoVm1M3X3uB3jLWYMjw+AogrMj9TFFFYJj8Vo4Cu2WASpjkcwQ2/fAIRHadV65x13Spcg6pU0paOls04dpV0Kujx6N52R0LukjIGYAeTeNETz2D6E5F6IBu3wuH/vGCjK3Tvyuc5Y0cnu1KVQzE0dAq1mZUir9YorIGXfq3oWJsLbGjvZIuvpV687333t9dckgrHsMssKz+BNV2eH+3o6Ud2Vly1F9Xre7AR4gIYOe2QA4rXXXCtghHQ1gBZghXoKOhhSF6FdufRZUT4q2b8czX0DvOTccs/QOR5fPB5bc47HVZaX0CR1zny9H9JTMTmXenbq7LZL85QzJiR/egDl/4xV2wMo/2e2kniu8zIxQy30vgkPsOTcjh0rxj0AhcFTpHg1hYRDIKdEONY1cEP39KI3KGy8ht//3vdFSTLIi6FdVaRDhV3K6x2gkSrzqs2ljW401YnkeMkV0Pbd1XP3k8N+ImukqJL1kwoWTPtI7V9fo0uOvmuTZzTm9Y8pjRg4TIGdukpTn1HHyA0ZvaE1xQzOiGHQAtpTe5kybNzvxSIoPs29f+OBpgCWLl4MXoulvXQ0lTwGDFKgIgaIQvuXAkSxttSd0jzF4zkZVWLkxvYzd+4RzTYdqUo5Q059+pm0gqU979TTTG0233xzs8jCi0ih9cKLLCwRFyITyAGcIdppSsGEgh4+p2YB4PD2O29L1E06V9mugvA2/xPF0cJ8eEonzWcjKF4aEM/StMOPPvxIisYZiPvn2/8sLZXpGEV9ioIoIa3vbAmd/Xb3L3aeSnhc9z0HpmMyKiOPxptcKZW9uTPcAY/LlpbQPLRfyg8xcOl/nuKf3qDGAok0Mi7pAZSRsU9lq9TDrUOymIqswsDmTVcpAhRi87mvuAPARkL7gwNmt113k0npdAup8lhjgjHniQoJwpjwDL19QiDjRWSIFsrhuOOOa0zptTm50fzaEPhxaFO1gbUpBJLCQNrGKCeKlNilJkXlCmFrrAH6GPxGgSnKX1PJWtohZ4w4uodpwWSTYRBS/u3QezgBFFchpsBAyDgN8E9T9C/nhUspcvfeMRAeWJOCVSIndCiiucN8883XaMBAJy+/M1+d/fP5ptSQSMkH954x49I3JDzgkk39ivF7CZBKeV5TMiXE4/q7UkMwQG+pvRg9SkCHnlGMfdqNX3PNNRJN4fyy18hZwATdqJiPgeMCg/9np/1M7kzHKjoCfuUrXzErrriiXE9xuLbvpaU5nbwETIwe3RiqaGWgdt3SiBzyPTRJ3E0N1rkZDSZsNMiAL5G1NE+hcQppX0TXGVapkSLl26jYCvFw7MykPPo+P/h77+5fDoy4ciXE477c6SaP5+RYjA9L+XI4ApSYHE/pGp/m7j7lZHdKh/Y+G1YU6AGUYbUdnS1mcGyj2wqKAy88ysEvwHMjAVmvlhNtwDtHlxb+pPVhdFp8TKD7Qt8XxDGDyTeQIspAIz287+WXXS7pBsyQ+NnPflaldrnRDrdNaAvVPSEuhqsFelJUSBcw650UGnoKT6638xH03m6KXROJrHeTXv50bOJH7m3TOYoBil1DU/1KCgSmFHiI5t0wJOookZgxEjD85Fel19c5YiWKLvTcNgCKm75DhyTSZDhnzFiQdt59jXoCGQjoGyml7x9aV8WgNQgTMYaawEbh7doCKLHoTA6Ex4y7kLET8uS24122csNN8ZLULRvp1IJo6eDEwNfnnjczzjSjefedd82zzz1rZpxhRhne+sD9D0gdIIMCqTHhewzxfOTRRwSEUBNHB63Pf/7zAmoAOnPPPbf56KOPpKsXgwFpdw7/SMorbXdN37j0Qa138/fN0sGVX5pOyqVE1RlgSMdE5pLccMMNElGhVlGbhCj/Bs9pt+WK6pmYfCvky1iDggnO4yEerqM7hwKgDAe54r5Xidwu5YPedROUAj2AMkHJ392HC0CxigalBUDhf5QUhu7nJvtcUwpQyKgLAQ9Na2KSPMqJAVuakxydeB7yUjVZ5l6L3zpCVpWQZ5ipEj3/vPMlcsI6UeYK2jD8NTVN2/zyb7c+xW8pqykZ8iinbaSbA+4DFIwNWaJb90Kah/t7xyDQZypowsNJilfLT0jpegZmU5F8TvnXoXnuXpE9iXJ4TomkDMQAbyUbH/iLyCnpGJ9GjLfq1zl6Rj6vAC3dgAYGzHm/PE9y+fGGU4PCJGh4TNu9VoZe3QhKiSFRck9rdLeAi5SHOwaEQjRxecnfC/ffue92E4SHDMMS8W3XWNWDaQt4W0PiF70jl0Qm8bltacs177/3voAOnE8AGIl6IM9G9VfpXbT2peUuTqQHHnhAIhr/+7//a+666y6pZ2IqOYMCATHMDwGgKECKOqscvtNUMOVXupER/QHwaBSIiA7r2nSzTRts6kdnYuDSleU+AI4A4iD5S3g8JKssTzedZbddv34n5QiJrTPHpym5EpKTnTj3crKvXRDunw//vPvP9elt6dvSdS90nd7b/awHUEqk0Yi7pgdQRtyWJRZsa1A051gNiKYCyBIBZR+h9xHZMzgoA6NQaMccc0zjCpl5aAcfZgRS1FNa4vlOKSxPgKPgUbavvPKKePEkd3tgQNIkSE2jIBXjD4/jTjvvVBl+LN/tiEOBqdbeYARwXyYLzzzLzBKZkQnKn30m6RqkV+i1/KmFrRgZ3OfDDz8UcKgtR/lTJ0pjuODVxPhQ77h6N5NtQkMC3zPmKpqXKIeY4RdKk4kpTVdxuAZH6t4hdrazE6qIV0jxO8pJ228GT0YJUPbXHbqR14SsTwAAIABJREFUC5j8FErnXaM0z8kZ+87wA9G/8847z9DdDV7TZhQtRmRJqor/3BQwLDS+NKIYNGpTBmiIJ2LrKeG7kAHpy6EY3UNyMGXc+msvNZrbobdzb1+Wi9hVx4czU0R/j8zQ7oBVWqBT/4FsYro4EY/tfrBdgzrahtZGc6VDo43oVPdVB4vzPi88/4LBaUXkhpku3/nOd0SOMdH9zLPObNyjr29cKnFMZoWcEaF9HEqaW32m9KjSPUORpaHkcXcddm/a1p3ji8f9NftnLidX/ChdSv7GZLX7jF4NSk7bjJjPewBlxGxVwULdQ1rXm5kwFBCQGOMAFH7oMiSGNfMZgla0VyznG1Kpf0cMVlUc8mfEkBAjf9Roc99995mHHnrIbLnllgJQMPi/utxXzYknnmgW+vJC5qAfHSTdZ0hPwLjlT767/vrrm2WXW1YUNjUhfJfryLHGK/m9731PUiUOPPBAASEoYVIyyAFfe+21zdtvvy3pDYCgHXbcwdx4w40yz4Ii/R9s/wMBeUccfoQAFgATHk28nLTn3HqbrWVSMFEfHcxXZAAmBHaLsewZ2VGOSoGflIct5inMKZV2AE8OoKUMHPfFcwBGDdMST6b7noU87hpC6jG/5JJLpP7kwosuNDN8YYYGcLWArKXbUormMYMuBQpiTBF6Tm7fQoZLzrgL7Vspj/uGbs4w8p8VAygpHom9T8l7RtaXdCyE+FGbDuArsimn/mBCBTqkmpFOysT1+eebX5xNOthPbj3QKKbXNsUSudMUV2euBulbDBNl8joRelonL7nkkubWW2+VIY3IWo0ESYpXwPAODsnV93P5sESulNA7dO/cc8Y3j4fo1IZcCdI7oTv9LIAmMdAJj9ehue+UiMnpnFzpAZSoah9pH/QAykjbsdR6/UGNpR4n/56Od1rki51uTiEkk4oxogEnLZNpE4ZEk8AsNN5i2KdarifQUK4Y/8xpeeyxx8ymm25qxowZIyBkr732khxuunqdf/75AjiOOPIIKUx9+aWXzY5jdjRrfX0tc8UVV5jJJp9MlPe9994rinbNNdc0Sy+9tAxWA3ysttpq5tFHHxXwsccee5htttnGXHTRRRK1Oeyww6TuBcBz9tlny/VrrLGGAJoLL7xQlPaGG25ottp6K3Pxby+W3++0004CWE477TRz+e8ul5oDojaVYveVaMiwCXnLPIVU5ZGnlEbK4+sbRznjPmU0uF6zWIefmGIOKajYuahDq8g9mgzGEMjzzktwcGLCYaATpTU986qrrjKnnHyKpOHMNutsTY0ukoaEv685nvDft9SgT8mgnGMk9YycLM69z1DIlS7weIuxqO+Zo1Vufxx6uN3BWsjodE3TqDcg5MgjjpTULOQaaYQf//tjARc6HV5lvw4iRFZpa3RkHINEAToMiAScEDmhTnHd9daV+2ihPPdLdiRMAcs6ACG3V3WM5fHB477c8OVa6H2GgsddutShd0reuPQb33KlB1ByknTEfN4DKCNmqwoW6rYZThl3Bbdqki8WoEgnmb4+SZXSzkJiVMUUQ8w4HEIhCzAghQugQaQDxcmaDznkEHklcqQxOOnhTyTox4f+WOpUiGZsvPHG5rSfnSbF6gvMv4B55JFHROnS/pNuSieddJJ0zwFwAGyuv/566bxFq1CGWBJxIYJywIEHSGoXSnztddaWqcsYEAcddJBMkp7li7OYV15+xTCQDyXOfQAvFEUzsJGfFk+5u5+lhqir8IaC5jmDoNTzZt+tuKbBp0VdYyJm6KbuY7/TVKOUAj+F9K680zZtjCVce921Uofy05/+VNoMS9cknULdDs274V32jad2aV4KUEKgL2bYxwy9ugDAvX9p9KmUx0sMP5emgedHI6L+9xIGvxa4EwF58403zXbbbWdWXW1VM/NMM5tvf/vbwmtVq3LrnNLnPvDgA4Z26PybAn2cMUSYRRwNDgpQ+fx0nzdTTjGlFMhLZGaw0bgl+dMNgPLfwOMhud8NHs8BjU543L93iBFyTrHUPULntAdQalp4w/fyHkAZvntTf2WxSfIpxR47/N7BR+Ew/BAjHMNaOwpVKQWqiFJezlLjJGaMJ9JMULwNG6rPvPf+e+btt942tNpk3aQr7L/f/mafffcxX//61wXAkGp13vnnmVdfeVWGjBEVefPNNwUkoFgBIo//43G5jpxtAMqpp50qSh3F/OqrrwrgoOCUn6OPOdowE4A0OOZYcI/TTz9doi/kZwPoSIMgksNwR4AI3wdQPfHkE+aC8y+QdAvXYA0qdmdfsvUOth2othMt6nQVS3MJGW/t8FUMXJSC3JAxWmI8l94/pkDdeoec8VqHz+37aAoOfEKLYTp5keZFBE4BShM/1H2fTo2AUgOwE54IGNolPF7E1zHjPwYcQrImAyBaWCdH85RxmaN3m0ajDoFUoPLCCy+Yl195WRw1O++ys1lllVUkcov8codAMlgSJw9ykdTZKaea0kw91dSN+S62hgVgw4+mJEqzDyba+zohRttOaZ6jd87QTTkcYto4F+VIaXHn7FcyOnR+YjIvd29931Ie9+kTk3Ohc5BaS6kjp64cd693n9EDKPVtx2H6jR5AGaYb09ay9JCWGi8RL13o2eQ0kxJABAADXTtjSRevkPEWEnaFXuXq+f76EgBFHmfb+5KGRvrBFltsIV2QNNpDihfKUwvaUdIoYn7PDIHFFltMFKrW3GiHL67TehtaeM4z7zxm4okmlpafgA5qTLiHzhqANpJyYRWLPN/S6Z133pHvcA8K7wF8pIpRaL/CCivIPWSAWmy+SjsARQs9SwzndgBKDcUWKj7V9BT9zI0etXhg7fp0r+u2YRbeioHoxKHT1BY13LSrVks7aWfad0uqV+D+VdodEZTBRlEx0b+fn/Fzc9ZZZ0mbYe2E1DJQL2McVbTGg90F462j+5UYO20CFL/zXpM8Cu3pEPJ4SxSwruEW4081UkuM2tj7WX5RJ4iuFSCBXMJRc8ABB0jUDscLkWQBzmZQ0l9pV3z44Yebueaeqyqi17Mqc5smGl1FTKRxBe3SrRyszilrKAUohXIlCGJLAEWE32QLNOqTOzfjCaDIO7oNaXKyvBs8rrzoPasWj/t7qDT39FhF8zr07gGUtszEkfSlHkAZSbuVWyuCxJ3SnDNMUsrCexYKh3QnQvq77LKLGPotXp+S9eW8ZL7SyN3Tfi6KdGBQIhJ/+ctfRJECOGg3DECQCcpq3A402jE3zUWxHWx0vkkVkenvq2pB1EBTYSqq20lhaOlo5q7dtuvkV9rdhhkGDz34kERTSEWbauqpKsXf1J4zBji9+4dIpROsZRq5GWy0FWX+QX9/A7iNbqRhqDGhdRBFZI8oyZjBoO2q9dn6p3b6IS8e763bpUg7dFUdgXTgZtEC7XyUEoPIeRc1yqATkUKtBxJAa+mlk7h1loToYQCyjeIVgyDXO2o7MFHP9Lvf/U4icXPNNVfjnn4qpff+2UhDwBhrukUItOWMhdAeKB1zNPevy0UM1NDJ3VfXlDLg6rxXjsddIylmjOk1qXMcksWd8HiIXhF5D+/gFLn/vvvNdX+4zkw15VRS/A5YmWnmmUSuXnnllVKTR42Jyotkl8E25bh8LUfzEh0SijqMbx7396CEx2N7XkNXWyFUyj2N6wI0jwKR2NkqoXmds+frt9x31VE6KndhPdL0rp5wFOgBlAlH++4/uRsAxTd8mCJv06cI8eNZ23XXXQWgJNu7xoyXkOxICbwaVFIDmFxoakLoLkPKFjUf1XAxK+j99KnKeI4ZwDmQkDE+1FMuoKB/lICFn570U+niRVqYGulBz13u2QmlznvzLMDA4489LhOpX3rpJXPzzTebySabrGptDDiohgCW0rzUCHQ8txjaD/+/h80OO+wg6SSH/eQwAUqk5JHyRnODP9/+58rYP/MXZ5rf/va3AjSXWHKJ0pWNu67UY6vXWSBJRzU6uU37+Wllb2695VapvaKj20orrSRg97VXX5M1k/638847S/RNQUzLQgtopRGSSy+5VFoNU8+0wJcWENBaTfouuE+tlKdu6/L/EoBS7W/dyJAPaOpzdOs3YuDG/30CoHBTBeNEVH71618Z5kldffXVZqqpppJ6PiLTyFNkSUvqlq4qxJ91eez/Co+PcIAyEnlcZGgPoHRDqgyLe/QAyrDYhi4toi5AyT3WeiR0+B9KijA/tRyaVlHL4x57XhcACgBAu8aQhgOIIm3roIMPMmusvkZVdN4yQd4zMJrac/oeoRi4KgmnM2dl7NhqdgyRHqI8FKYussgiAiLEsLStQhXItJAspuwzXi2MD4r2qcEhCkadAx3IdNqzGrW19jNlSLiGmANQSIWjGxyNB6gFojkBdTqkudFZbbnlljMnn3yygIGXXn7JXHThRWafffYxe+65p3yPDmsd/8Q8tGZQ9uiRhx+RWiG6G80zzzzSBIGhiczN+cXPG6mD0PCiX11kllxiSVn3M88+I7VKEgEqmZ1gX6JK8XIGeRJBgTYUyVcAhXQZN30sRoQSgznG1zEwV8fATBnLdTYud9Zcg7idM1G6llIeTzgJ5FEhmsdoVbq21HUlRr6z5srZZGX+a6+/JvxPG3XqVJhKT43c5FNM3hThLALidfgnR8eAXAmSYSh5vK4ey53VTva7C7pTHl+TX4pp3i0eLwHh+g69GpROOGpYfbcHUIbVdnS4mE4BiisEvLoScozxvjOUC4MxOUyw5DW8ZyW/UqDg3PQalC2zRfC602Z4s802a6R4pVJlUmkDBc+vhHxiyCAzAsT7box58603zR6772FOOeUUKZr3U4KS3dFCxEoY3ZLeNTgo+0dUgOfR0niPPfdoTKu2KXBVnrNrBLRhBMVSvCiiJRrx4osvmmmnnVbmyrBHc845p7Rapl3zoosuKmskekAXtaefftpssMEGMgl71VVXNV9a8Esl3BW/xvXwuzSzBg3RtxtuuEHWSHc35t5Qa3TZZZfJbBsiKYAsmirQrpqObvDW3XffbdZZd51GcbHmr5fwuMNbOkWcIY0UyVODQlGy3q+lHif0lqE0Fv86B8Q0pS26tUqlPF+yG0oHn0dzKSH+vUsAVAnN9b4l7xg7V6GmIClDz3nXYC1Ptww5dw0xUBQw8kkFlXoS201O14gDg4GMNPpQGaUzsJoM21JgXMovqetSstrfW7fFssp/n0Yla8pdE+O7ujyee46uvYTepXI8wrfR2p6MM0xuZ9Nd1eHm6seSV8xe48nxprWWnOvsA3oXDAcK9ADKcNiFbq2hGwDFrsVXooT9MRxnnHFGSXORzkIDjdSh4E9OSNQxJEoErVVE//n0P2ai0ROJ0b366qtLHQppCXIL6k7sILNo0bCv0GItMj3FU0VA3AJLjzBarC8F14MD0rITwEKqkwIFqe3pbxTZN6WhlSok75ms6z+fNKbUAwaYDUPxKwY33XhI7cLAdutDqluU7GGJIeFEUIjkADrIb7/00kur9EFS8gCSNBwgbYpoyT333mOefeZZAQoAqg023KCqyWj7yCQMCYDHr3/1a4mI/OMf/5Bp2/AQTQ2g11ZbbWX+9Kc/mcknn9ysuNKKEt0hIsX1DzzwgFl33XWrqe8tCjmn1PtMNVcIgHL5ZZdLDYp08SqoQWnZsxKPaA4w5Pa/dBNCNA/xcx1wpc8uvXdsrbl3TNHRlUsl14Xo7RuHufWU0DwDwkO8gmwijbCqR7MRaZ2BQgG8Augq3dBde6l8Knm/Elr6dPPpEluP//uS9ZTSPMbTJfvuPiO1JndvczTQe5a8Y4m8yD0vBMb0jPjOoBKapq5J8XjJ+3b6/N73xwsFegBlvJB5PD3EDmqshnbliuT9ZUW8eGo8//DAHwpAId8e4zlbs+AbHCmjpFQpFZBSc/a32XobQ3vMG2+6seqY1ZCxtiNKiXHtGkLWM9TStrdAoWgqjwIBFP/ZZ51tnnzySTHGm4Beu8Zb4H0UOPF8jOs777xT0qq+9rWvmUk/N2lVsK8D3FxPlHbiqW5r+aP6vbdn2jSANKcqdcm5RlMFv//975tlll3GTD7Z5BKJoB30tddeK4CEyemAmDE7jWkMBT38CLP0Mkub2269TQz2VO677qv86QDLJrAdUWy69ocfftg89+xzkt6y4447SlSE4Z901WLmDWmDW2+9tTQ2YOI7hh3perwDEZ4mEOwbCAlvvAJ+1k1khk5eUoOywAJVMwqhu07ljhlkOSPCNxgC3uhocWzB2Wu5JGZQtcvjIe95qWEYWn/OmEkBS/d+JfLLp4UjW6Le6k5p7huGoTWo3Hf+rGrmPmsAF20lrG2Ki6fATyia+8ZyCvzmeCC3Bzkax4zzOqBgKHk8JjNCZy2nM8c3j4fW00vxynHsiPm8B1BGzFblFzo4ttGdKugNL1QUYszRIdcBN3o/vN6k5pAqJHNQJrKdvFKeWFewxgCLBwLknzFvjH4WMsZtK0bxBvb3Sx4/KVTk8mMQ805EgjTdK0jR1HNjW1AoyKvWm4OD5v0P3jcAPmpl6NSkLY2b3j2mOAP0bmm16igdbV/74QcfmrffedtMMvEk5gszfEEiK0yQlh87y0DbhVbzEmh9a/ok4iNrdEJP8IC2T27cYlAMaNfY0sJv8b7ioR0YlG5AGPW0Vv7Sl74kee3//ujfAibZI5oaTDrJpLKs1157TUAc1003/XTjonaWNvqsUPqTDJyjvbN9PwVIbhcxaQntpOt88vEnZuJJJpY5N9N9frpqX5iRw9Rt2lbzP3tJE4Z//vOf0myA1quy5po87jsTWDMABcAGIJtjzjmq2iT/fZrYMcQrOeM6Z1S7Dyjk8VRksuJt1yAq5XHfsRCSKzHjW98jZOSl3tH9LESrujSvQ++QnMvtpy+fQmC8wJlS3cafoxTat5BTK2aw++vLAYNOaJ7b60J9GK3NSO29/+w6NA/xo0vjBAAInq9OaT5SeNx9zx5AiVkqI+73PYAy4rYssWA7qFE7VhX3cndu2QRQ7O8lgjIw1hx80MFisOkcFJ0jkhSM7XpKQwo6s1dVtyObR00NA+loRH3I5we8aZ518lYpb1tdge/RVg38J554wpx44okCnohE6dTlppzd0CJLlL8HsnSqM+AMY3+SSSYxs88xu9CC3+lsDwUTAjJsC2X2XmtTABjaiIA1C684zyJdjM/dblZadwLtBfzwPdsQQNscy1wa0yfreP7552VKtYDJTz8VsKAthrXuSYfD6X2kLXF/n4AGSVHRQnWnjsotXHejWNxbWM228YUm1cyT0aPGNV4YPcq88fobZvrpp6+mZOteKvBRoCM8VshDfrSCf9M9iTQv6m7mnmfuanBedH5EHWM2ZgClDkTOkCyRod0wrnNrL6R50UyYkrOXAzAxWVECVIaK5jlAGDPsx6McbyJbLPrggqUS3s3RfKjondJjseiivs+EpnkdcOKvuWR/hormPYBSIpFHxDU9gDIitqlwkQi8kEDPCeeQ4tffWWMfI5dp7BTJ773P3g2jrs/OCCk1DHJCLOd9dtYUtB+sJ1y8/X395vHHHxcwhVF+9z13N6I+GMh+fUcKdORol1P4zr0lkmEL1u+77z7z4IMPmq223ipeWJ0ykkpprkX7NlLAxOinnnpKomBTTDGF+ejfH0mkgIgGHbKgmwLcDz74wEw55ZSyz4AawIIM6PxsrFwDLaGpRqSkTak1zrVtsgIa3p3hk/CRzotxZ5twPyIoe+25l9R7YETqTBrIIK2uB41ERAA6/CjY0Rkv7Cufc199B4n6AF74nV2DAhB3ECd/hwZElPwJ2IAGvk8nsW233dYstNBC8nw3F1+BnM5xiQKUCI+7aXMUyGv0j8hRBQIVDMYMB//3pbxbep3Pj7nvpc6VGjCp81PK4ym5ErpHjTNbvUKItnUNuNL3aWd9MRVRV6aGri8Bl6k0pnbep9s8njOY21ljiOalfBLi/5LzFOMhH8y08z4x+VFHrkwIHvdBYDeAT6HJ1btsaCnQAyhDS9/xe3c8xkzudX5yA96SC3SEHl5ubTO8++67i7EqPzEvkBpTnVCgppCtakvs92iPefhPDjcPPfSQDG8UOQaosjnVpe9edJ17UUKhsz8Yo6zprrvuklqLlgnBOUPUNcgyXjg3l5yvYWSTYkUKk6Ro2a5Tzz73rJl7rrklaqEzbriezz/++GMpDOezTz75RIAD6U0AHFKfmI3j1yNxbwEzY8dWESK9D0Xl3MN9PqmDTLMmQvH2229LG1/uTToVXbRob00tCGlhPIvreT6/Y5YMn1OzQvRG6lQsqOHaGWZo1LVwP9bDezDbgf8BXqyFZ3IfriVli7UCvAAtvAd0+H//7//J/BZaQ/MTGnZZawaJwzNaNwMQoqUx/wNU5l9g/irFqyX/3+e5OoaEq9RzhlFdQ7zEcMvJhVR6Um69uXvXlCsNweHdNJdqE1uDb0iW0qqdd65jqA0jOR6kt+qaurzYicFcl+Z16O3rzpLIeI6v3c//W3g8dDbr7kMduvauHa8U6AGU8UruIX6YOJkbBeBVYXBsAnVCgDUVbNo0GQw8gAkGHLNFGlk6touXL8hjSjgGWkLXp4RMSnFo3nR/n/ng/Q/MoYceau644w5z4403mimmnKIRPfGmyBcBkBIvoqt0IoaH0vaZp5+RzlRHHHFEZcAXecpDz0h41VzAqryBwa1Rpk8/+7SqGyH68OYbbwpI0M8BDUy4p14FIx1wAVjRtCYMfq7B0MeYh08AEVzHD7/jh+9KhGKiiaq6DsCFRjOgC9cAHkgVg4cBGsrH2l2I693vcT3f0xQ5jdywrk/+84mZ7HOTVYCK7yn4AtywRr7PD3/q2vg34ANgJB3ObJob36FrF/eQdLeBRkSssSW2divGW4U8zrMuufgSc+aZZ8rcGoZA6nqihluI1+oYVzmjuQ7wyRlG/rNKz3mCx5N1AqkUIZ9uIZrVMXbq0rwbMiVkoOl7cX+fbqX0du8bku8pWpXSvPT9UwJ6QtB8qHi8GzTP8WunNK9L75hO7ARouvwQ4rUcDYbYDOvdvnsU6AGU7tFywt/J1qCITIj16Y8dbvt7vwMSv8Zzi3G5yy67mFlnnVUiKU3zHgIGjusRrtrmapvfAoUTKnouTZvR72JAHnnkkTIN+fTTTzdfWewr4g3XOoXg8LTY2hxl7xakK+CpCuCJYNlhi0G70faHx2NPkTzDz/DYax2IDmus/kwJY8frWQFS39Vr9yZWTK41R/qYptbGjsLUwZFVKlJfI+1KazaqdCxbbC/2uvKg0xdf08A0RQze0OJvjbpoDYwU8QNoLBjgfoADrZvRonvhL9sgoRrEafe5avjg0NFtVqC1KxrFaolm2e9pel5VVG+bUQiJ/FbUOQVp961KC7PNA+Re/X3mit9dIeAVgMIclOoZ7Sr1OgZjHQBRAxi1yKOSCETAoZGVC4nz2zKkNWTcl9Aq4yAJptnGaOXQu0hm16B5dam7pzkecmnuFsn7z63B48nzEXNuZfRU03J8PsmBsE55PGJ0+/VkLdkFuugQjzm/64THm3R/JdS9zes2j4fOUYRPu83jQbnSq0FJWVgj6rMeQBlR25VZbB2AkvOkuMbvgPjLzQ7b7yAzNH7yk580RyFCAIW8/YEBMbzVG58sTi3xzKS8qK7ScNZz6qmnytBGZlh893vflQiK1CKMHt0gZomC1OsCik3SlPpHVdPD33rzLTPppJMK6GhYluP2TA1SHYZ20kknmZVXXtksseQSsg6p57BdtYJKylcsOZrlFHWO91Oe85QXMWJYQndoJbNqJppIDHspUu8zEqHRuhNqVQTATDS6Sm8i5YouWaSYTTLpJI3CeRut0DS24OvkaJRTrjGaB94xW3wdWItO8FagyDm79JJLJb3rlFNPkTkoLRHRUuMtcC59nmyimetxjwGIHM+U0DtF84zx1vL4QkM5uux2eTx2wxBfxN43RO8cP0YMv9y2FMteD6AUy0ddQMn+x2iekimpF6xzFoc7j9d5l3Zp3g2AUkd3huRV7tz6+12Hr+reO3t4ehdMKAr0AMqEovxQPFcPsee9bvdRruGHIbX7brtL+s+PfvQjuWU1u8MzhDCyMCBJGeIeb7/VqCmoWr56C2oqWo+BEPc7hR4zns3gvQsuuMCsv/76MtdCPf1VV6e6AMW7XgxLG02QblJ2EGRoyKLbupd13HvPvZKCdtVVV1UD0gTU2ULvpoFovkIopEFs72vRPGTo1gQorIPULaIjvDvpV6SFET2BftdcfY3UkSyzzDIyX4RUKmpEtJBdvd86HLSKGNnp52774yy/1zECUgAl+6BxFygAcdt3y6fe/bnu6quulugJAJYULwHT7RhvOUAfMgJK+arEYGjjzDbRpENP95DyeAqglBpvLgjs1Ggs4cUSHvIBSsl9HUM56CGv4QwLPi7Ha3XlEw8pfc/cs1M8rs8JvZTvAGjTITDseVzPwviUKz2AUufUDutrewBlWG9PzcXViaCElKj/OEeoYFwesP8BAlD22msvSbuphsYFDAlNfZKOT4MDMt1dfkLCIwYSUootp9AHjRREv/jii2ajjTaS//fdb9/mOR36viUCLRW9sHRCOetE5qbBi/Y5WiAvwM0WyzN9nJS5pZZaSiIDwdQud1/qGjUxForRL0TzugZAwAsLbShSf+aZZwzdwegG96eb/2R2GrOTREKkPmTUaKk72WOPPcw+++wj0Tpmj9DRaudddjZTTD6FRKceefQRc+YvzpQJ8wxH1E5dXTFuUvxZatSkDJIAz7lpdgDUP/zhD+bss8+W9L+55557XLSv5OzkDOecSEntf+67CZkSTfFKyYQOAUrU+9+JXCmRm53KlRJ5FJIJub1PGcEhuVJ3HT5tQnLDN+jd75QAqBQPlq53fPF47t2GIppTQvOc7hxpPO47YnopXiWSekRc0wMoI2KbyhaTd1OLAAAgAElEQVQpgxo1915z4+sKfe96LbKmBuXggw+Whcjkc7cTlicU3RkagBidZ1FsfPsKPgRgUga2NSR1LgZT0xmGSD3K/3zhf1qGCRZRNwFQNIqi0ZNkxx/bXABa0HJ3+x9sb9b/xvoS4ZHowKjGbBJJ9XIVmC6yFKCUeuRKwGG7AMX5ntYDUVAP8HjyX0+aVVZeRVpBH3LoIQI4iLJtsukm0mr4hz/8oaQH/vjHPzZjxoyRtELS9QAohxxyiNlwww0ldQ9wN82008S3MOUB9RVbzLAsMd5KlL6/h2qcO/sMoGdII0Xyxx9/vKR4SQMAml/4tS4ZQ6KKMjlDV7O8XvKuqZtE6J30rMeAVw6gdJPH3b3IAYwET9XOsQ950ksN7RA/+XszXHg8xvs5I77AWB7vNO/xeNMg52KZEpB32e+2w+M9gFJM1uF+YQ+gDPcdqrM+FZwdpni5qV0aQgagYBgqQKmuiXiB3NCzApZQVEFumPJohj6vES6mroM0qj//+c9SKL/gQguKcK1SgnwFngB0QS+wtxa9psk4dAwerZ3AEL3//vulM9oVV1whRrsaoE3d0fz1xABKgE/aqs1IgZESIzx0jeVHBg9usMEG5umnn5bOX9Tf/PTkn0q05De//o2kfBEVAQDTzpdI02677mYAmDQVIArGZPUHH3hQgA2zZGjcMMccc9Q5JeFrU9GRmNHu8W3WUEp5bi2NWBwAhfSuU045xSy44IISdVTw2rL4FAALGdoh0OvetNRgLnmue9/YmY2tJyJXfFnRNR7vEkCpXjkHrhzDK/kOob1pl9u7wOMijmlIYVMri/gxB5JyQLOE10rleAgQpc5EybPdcxaRf9HMgRCf1JErQ6g7s2xWSnPXHsmB7zr0Dp1ZftcDKNmtGykX9ADKSNmpknWS4mWNGTm7qkRSQqzQ6CRNi65TeMJJPZGflLDxhX47SqAGEKnW470PyvTxxx43W2+9tdl7773F8+4O8eN70qEKL3VI8aaUZ8q4Cu2X7k2fkdqLM844Q6IGW265ZatHKmagxfggtM6hpnlJZMUxvM8+52yz3rrrSfSEqexrrb2WzKk57CeHmTNOP8N8cdYvmnXWXkdSCAFutPUlisC+UZOx/fbbmxlmnMHsvNPOZtdddzUXX3yxWXHFFc3Kq6ycBrklPB4zBOvyeOxcRM6g8hx/ao0SAOXYY48V/mBQY6zWq+UM+u+ZM14cI7nFsHY/i0U4Ijwuv26X5jl6+/Sd0DzeDs1ztGlDrtSmd8hQD+1nSI6nZH+I50rkhL+eGI1iAMBfe8yxE1p7TsbH7p3bR/97qef48qeG8R9UCV3QndV92+HxHH8NJY/nQFCJLdW7ZlhQoAdQhsU2dGkRtgZFpm67Reyx25cKMeZE/OdTc9BBB4khTdoNKUjBlBPf6El57UIGkrvW0vX5gt8z7jH+VlppJcnnZwCezgHRQYLSaWzsgKRXJdNoUkpP1+2v2aO9RlYYKnjcccfJ4ESGDspPInqT/DxkEOaUYRdAa7XeEP3d97GfM5gSg/udd98x//7o32aeeecxt//5drPCiiuYRx5+RDp7LfTlhcwtN99illl2Gen4dc+990gzgXnmmcestdZaAi7/8Y9/mCuvvFImuq+3/noSDYtG50p5yDcQ3P2MnR/3vdukt7Qvto0VtNnC5Zddbs4//3yJJC28yMLVLBghqaZ5xQzHElGSAhyd8nipMdqO8RYzlHLnJmRglhiXIRrHogE5upfSvPRctiMnO6F56TnqFkAJGbgx2qT0W+idS3g8tZ9DyeP+e7cpV4pb6Kd0p69XRgqP9wBKbqdGzOc9gDJitqpgoXUjKKFbOsJXjWn+5P8DDjhADEEMp2rWR6lCTQgNd65IhVkYqBjKuQ8Z8gkhzr1ZO/Uzd955p/njH/9YRSvEey0v0pjpIUP++mx8OKTE2jVOHDqrQfrcs89JJOroo4+WQYjyk1NGKYVRV2kGjK8qRSlk0JUo+mrz7F88XtL5I6QLAgqljbAx0jpYp7+rsS4RBTtnpYpw2SGk7hwTYYc6gzdD/JM7Wt3gcYfXqsdp6oMdpqpzYIig0GaYKMqcc84pdCLiFgXQMaMm915DxOPBx9Y1GjoxdO0CWuRKLvU1Rw/3xWKgvA7NQ+e9rhFeYkjn1pSTKyVgLia/Uu8TAwo5wJlxAjW9bu4ZE4reXaJ5V3g8JhNLIyc5fdGJMyXHuyG910vxylFtxHzeAygjZqsKFmoFiha2Z1O8Qrf0jHAFKRiFePsxJI897lgxmKo5FbH7FCo2FyhUNm6XAIrUfPT1mWuuuUYMvn333desvfbajSJ/MIHtpqXGX7A2pcQALAAvOvOCP//1r3+ZK39/pdljzz3EWG8sxiFkyuOa2rfcPSoCt06Z7ipACdGDFDfaMluFpTNQ3PbMCoZ1AKS0prYd2WSPTF9VMO52RYvWMeV4PHescgZWHXr7hoClg5xXO9yTv9PFixqUk08+2cw737zSAU9AGrQI/bRr6NY13gp4PErOUoCSo3fJObGL0E6C1ZqGK0BRvvDfvVue/gnN47Hn5/jP/147hm7uGd2keTd4PMQLdZx77fC4L5dcHRGSWTl+StE85Xjwz3buOe7a3Pv2AEoJ5UbENT2AMiK2qXCR7QCUmNHh/R6jmloAAArdsDAkxbCu4+0qFeAxARmLMCQiDxjBrPXue+42Rx15lJl99tnF+MMoZhYHnzEAkMJ0d+BiE8VLvGwlxptTg3L33+42Dz74oNl2223HARR/m3PK1b0+5u2qQ/OYoZsCSykjyvNu6XwcmQCvQMWmIkoEq7/PfPbpZ2KISySLyJYdyKjT5uWVseedbnWNIFjiRf29qUvXoeRxLTq2wAuj+tZbb5WuZSeccIJZbPHFquiJzoBJdonzz05IdNQFv3qPEh6PXVsiZ1wDJbdGPk+c+6TEjBm6pXwRKvqtaxiWGmOlNI84BFxwJn+P0bUOj8fuEyN6qVxJgf12QHiOh0qAUwlg1r3sBo/7Z2BC8XjsLJbSo0QO1ZUrKR5X24dI9ag6Sq/QtupdNkEo0AMoE4TsQ/NQbTNcXIPiKxpfGA42Up80xYYBjfz9mGOPqbzaSa9uzjD0yRB4fpNSzQGU0Pv0GfPhBx/KjJExO46RuSjnnXeemf5/pjfvvfueGIG8F0ZzEKCUgJPC7ZQZKf39QkPmgTCgkWJvHUbYktIWMphKDAlXOeRkdchYK9m3mDHhG2oOSCG9DeAhaW78Z5s4VJ5uL6KgoET5D4NUIiy25a4OA61qOEoNjpTRV5fmOcMwtCaH5vru+icA7aKLLjK/+MUvpDHAoosu2gDPOANyRlo7xmypoVzI49VlKR5Kea1TBlmpoVsiV0r2rYTHHf6ORiBjcrYuTVPX594nZ/yn5Eru3hkej/JtDBCm6OWtpTjq20U5PqQ8HgM7JXLcpVtdEB6geagrYdNgSH/fS+VPu3wf40Nnb2XNPYDSLoWH3fd6AGXYbUkHC9KDaoFFNTVdazlSCiH0WOulVKPwwAMOFMBy1NFHjStMdhR0Fky4QtM1NnLKw1t3dHquY2w1Ka4+Y8jvP/WUU80dd9xhtvzultItihS14449znzrW9+S9rUNGR3RBDkFETL0AvTWSMELz78g4Ih6HmZ7VBPGU4aEu0f+dSnw5u6Rv1+FRr1Pz+prrufK5bPQe8T2uYS2sXWmjN2Y8d3u83IAOmVcJN7djSYBRq679joBJ4cddphZfPHFBZQpiHWLX7MG8XCht2/8lIq4GA+lQGS7ciUGrHWtoc+HM493SvOYXHfo0dQko0SudEGOB9NgQ3ze7hkvkRndPFcpHoqB/HZ53KY0V46wiD3QBExC8rWb7+/ykysXSm2V0D53svelsql33XihQA+gjBcyj6eHpABK6NCmBLvngcFbzVC8d999V+YzjB7dKHBuqXPJPceCniYckAIoKWGTAzZOz37W/9prr5lNN93ULLbYYuaII4+Q1K5XXnlFiv/p7lUNlGx3uzLgQmuDACkUivPcQ398qJlm6mnSLZtTxnkJvX3DeQjpHQSpOXp2olBygK6bxksMBPpGjfK4ayRGaC7RINK7bItr+PT222+Xeim65RFB0TocOWs546DgTCTbg+f2qh16t2sshwBfyKDpFID771yHhiXXdvL+Id4qXW8752oIeLxJJoT4qy4NS65v592HwljOnacUj7t7H+LxGJjSZ3aoO1u6NObepVs0z+m0FJDp9Kzl3rH3+XilQA+gjFdyD/HDAgAlqRxKAcpgIwLBdO833njDnHPuOQ2DKtZlK6dUPfCTNbpSBrrzWSgkrQXZgANShfbff38ZkHjhhReamWaaSX630047mZN+epKZfPLJw9Pb62yb/26R72KI0sVriy22MLPOOmvzVW0I+mRUyVeC7QIUb1+1gULT0Db3/UsMiW4olBTNuwlQvL0sieTllLwCE731Jx9/Yh566CFp5gBAWWnllaSRg9bZpHhc7lFC8zb4q+nVS43YnCFR51w5tTpRmVbKe7n3d2hY8Tiyrh0gVGIsltChLo9341wVetxzPJ4FxB7P/jfzeFGjlDaiVS0sVkJz90vjS67EzmbOMdNlWVNyJHvXDD0FegBl6Gk8/p5QB6CUChybLsZL4PEHlNAa1zesggaM/+Z1vUAlnpRYGNw+W41ILdB++OGHzW677WZWWWUVaT3Me7zwwgvm5ptvltQv6lBEt/vgK2fUFOyyDuLT4m8G8ZHCs8wyy7QCvrrPywnwTow3/96+ggyF4/19KaBP0yV13z90/xxN6q6pRGHHaJM5b3qe4Ne7777b7LzzzhKpXGrppRrpXdq9TK29EH17NG8GEbH9rSNXYmCs1MmS47FO+bwTZ0NubTHAW5fHS43OlFwJ7UOJDovpoJJ3j10zoeVKuwBlQsjxLgHlWk7MTs9UJ7zR+25XKdADKF0l5wS+WSlAySk1TxlgNJH+RPQBQ4poAxGV0aMaaV7RrkIhcoSUUKnA95VUgcDVNsOaHkOaF0Xx1KKQSjP1NFNLutWll1xqNt54Y+lS1gROuiXs3LXbfHYGNS633HJm+eWXHwdQ7POiEaqYJzW3p2ps5JRbHbARupftVFbV1CgP1DUmOqV7CT1Kj2uI5qX31+9GrteZLpwhjZT85S9/Mfvtu59Mkl9ggQWkwUPVKMCnJ3Ry790JSBlONK8DOF0Z5J2z4BaHeDx0D1+2OfcOzW4qil5102DOnak6+9kNHs8BGh/gx2RRDgD9X+HxdmnebR6PnB/RQXZOWLV1OZ5L6fxSeetfVypr9Xt1+L7dNfW+N14o0AMo44XM4+khJQAlJ2AiykHaDO+1t5lyyikl1YsalKbp3d73JDVC27+6n9UBKAkDwRWYmscfTDWwz9OOUKzrsksvE+NvnXXXMbvvvrt0+SI69Nxzz0lnLXmsm9LR6fY5CkWK5K3Qp0B/jTXWkDoDBXoKTJIAJUCXJnr7Cqddmie8ltpJq0Vx2VknLYotZrz479IprVPPCSmwGODzjakczVM09kGEe2/7mQ4KhTUokv/pT38qkUraDEtLZZ0LFDHqWs7A+KR3HZqX0FvvFzBEq/fsNo+H9td2ixuWPN5tmkfOelCO+/uTAeEV/QoiJE1yxQPeQYM5RoehMFJLdWeIf0NyzT8L9v7DQnfqzKpQNkGMDhOa5iH53g190rvHBKNAD6BMMNIPwYMRHNY7j8FTDQCMeVkzgsY1ijDwSY1acMEFzQ477iCLF4Di3yMlpOoIeD//2ZIrmVoWUQIoPf0hEvTmG2+a7bbbzswyyyzmuOOPM5+b9HOGaMZf//pXc+VVV1ZzNhp6pvHdZHevEg92n5F5FhQ8S1e0gUHz61//2pBydvjhh0ubYz6faKKJpPFA5Vn33ylG77reON8gs0o1Coy6rXxiNNP3zSnB0Pdzv/MVWGieRcyQcH8fAty5dceUp8ytbHgqxw6MlT9vu+02c/zxx0sXLwEoboiyk30IGaHue6VoXsjjuVSMliGyMTEY28tY9CMlTr3vhFqltgDubonnFM3b4XHXII9FIFxeGwY8XgELh6a15XjpfnQiV7rN4zknV26tJWczIleCPG4bcZSSsvi6duRKiHdjkbECB0/TWnuDGou3brhf2AMow32H6qxvoHExwl8BSqUICo03V3G4k5hJlWJQ4wwzzGD222+/hgHNNPZuAZSQ4ZVT4IW0kdoPZ3I8XxszZozUnux/wP6SZkVx8re//W1zxRVXVB3K5PZuylLueSnjyfns0/98Ki2OASTrrb+emX+++aWr2GSTTSaDColONRWepxRVN41l1/gJGeS59y/5PLSn7RidIcVcyOOpSFvwFboFCiPgwuVPAPRNN94kU+QBrksuuWRL+l8JmZuuyZ3RnOMgxQs+zXNnNmfM6LO6BVCGUK5E92Eoedw9o4UApVpnHedRu3JlQtA7JLfqrMPfyJwcL+Vxqz+K+CTneEid0TrvmntOHeEyXOSKv44eQKmzi8P62h5AGdbbU29xDGrUtKomANFmBEU7YPEnw/UO2L9RJI9nFwO7axGUnNAMRQfqkaYB2sYOVBGMJ594UjpobbXVVmabbbaRaBPFyQsvvLCZ9HOTNiaZq4JJKIemiENGsan3uAn49PeZM888U9LMiFBJOo+dal/0it00JHwglNuX2AJT+1XqNYzQvA69ZXkpY7HUuI4ZMKH3zBkv/r3Uw93faDXM/3/729/MIQcfIuds6aWXLks3HC40T71/yKApAUf/zTweMnJ9kFdK85Qnuhs8njPI9TyOdLlSSu8C/VEEHmNybELSOwSUU/rA+6wlUt8JKOwBlCJTYSRe1AMoI3HXYmu2EZTK669zE+oAFD/MaiMIGM3777e/gJIjjzxSjKbgXIY6Xjp9j5gHqF1F5gvDgcFqejmRFLzUABAACm2Tb7jhBilCdme7tKSi5AypnBfL5vRyX2go09Shoekzn3zyidlhhx1k9sU000wj63DXk2TRbhpvXQCCTaAgFxnxPcA+7wVePNiCVK8rjaB0eubboXmCl6WRQ3+f8AOOBSIoDPE85JBDJLrXNGvo/7P3HmCXFuUd9+yygLAUC2AvMUZF/WJDTShRidKkY8CGDVBAgvQqSFdEQQEBBQsQMfIp2IUoIoJXghGRfCQiRiGi0qWXXdjd77rnPPezc+ades55950XfoeLa3fPeZ557vnN/czc/6mxdEIjEzFxFhvFyInCAh8faaF4rjxG4R0L3maTj6fy4P6Wq5tyfEO/T5L5KM8P3VPqt257l6uDuudU1SvTybsiyLeXTmfbWcM7JVgCvJIdTb4gSwnrUGwzobhhUm5LOqMTQKCMzq69O0WgdC+srmGoneIV2utfd/GSgOn22283Z5515tKdrnLDvC6lmt7lVLBZUQG562hk+pRdl9PdL4vl5cRu2c5V1taIaJBdvHQdjx2N0u2GU41SQNQNBerakHRbNuvmAgsfWWjFiEwvk21lTzrpJLPaaqst3cK5pCGcVCARG9kYJaDLNWyxoKFAoPTuFBI3owiUVOMXe8NHYZ4K7rvfdAOFy6+43I6gyDkoG2ywQXy6X+jdijEMfV8YvE0JhNzy9ZnnfNYvt5JadBTeoeAt5eOxYC8XMJb4cix4K2Wl98cEfUk6uWv8fC4L5hX1+FB9+lj28Zy/xcpJv2/Nx32xkbLfbWtK65WQGK31q5I6iGtmhAACZUawT9NDvTUoukYkeqBiyYvcBdUy6iBTTu69915zyqmn2OlSyTUotWKktCcoFjAnnmd3RdHdSLr8SDD4P//zP+ZjH/uYFQlf/NIX7WiGjqJkDx9LNeiR4nV36NJLpGyuv/56uyj6jDPOGEzxWrKkZxtdtN4n0P2lhrcf8PiNW0pwlYiImF/5wiUmZHKNmpt3dxFwiHvOx2sDNzeQrWEeyWt/CGMnhGVdkmx/ffTRR5uPHvFRs+7fr2unU4YWGg9lt0AA9UFernxi1VOJuMjxLi1b14bcc1P5qa1X/PqlpoxTQiRVPqnmoAvAkvVAjvmy8vFUvRISciERVNoRVFpn+WxzLBybxtowJPOc5BSnGp9LtYcx5i36eK5eKK2z5Lrc+zBN4RfJTp4AAmXyTGcuxUkKFK3EnF3B5MT11Vdf3Rx77LE2aFq4YKFZYcXBiEPRx+/t8O+rqVhiwW5IOHjXSlAoAkUaCdky+T//8z/tSIqcOTFlcXouAC4VCglAcjbLBz/4QfOVr3zFrDx/ZbvDl5wzIzt6DU09KOXsB3d+z5SWw3TwdgP4UHAQEjgzEbyFWLr+2eWj3yhiHPahYDvgD+qXshZKtr2W0+Q3e8tmg93fdOSvNnjxyyMW0OQCBNfPa4PIWNpduQ9toezsalZUp2j+psPHU0xKRdEkRHhkR8OeT2nw5rBy65WRfNytQ9w8pvwrVKCl9XhtvVLDJNJmVAuUWJ0SKL9sx1OuHXPaZ3tpaV3u2jiO8HefmfLxknolZ0eu7P02uJRFcQXDhTNFAIEyU+Sn47mTFihOxSDTkGSdxFprrTU4Sd7OgzL97lg2O7kgbqYFipMfGQESkSLnTcgp8rIe5a3/9FazwvIrDFf2uTz5lWPp9U75y3qTr371q+bcc881p512mvmr5//V0kX6IT8pqdD9gNLvrWwlkIg1PiUcR+1dTgnjRJAxHT4uPqjvjYxISuDyk5/8xBx5xJHmiCOOMK9/w+sH217PnTN8OGoogPG/CwUOLQiUUM9uLD8VfjBleupjxcdzdWtJMB7qGHAEy1CAW8v8MSpQok10Le9A+Q1ts1zD2y+zUX08JDBK6hQ3L347VMJl1PasRnTUXDsdcRhpTowAAmViKBtISCorZwqTnLkRPb8jFhiGsrHE2EXbssuUbIUr06LkI+lXbTPsV2653sVRKzw3D34vbfebnfY1x9hzSHbeaWez+eabm4MOOmjpAZT+KEOuEakRDR5j3Rb6O9/5jrnhhhvMh/f6sC23/rDIUXqs3WeEepdr3TWX/wDzKY/wG9Nc+ccas0n0umraMUHiB10l+fPT9AV5ID+6rbSsf1IhcsXlV1hxIqMoG264Yb8OKrgphaaZGoXyg9Nx3qucn+eCg5QAjDHPpan1ii/CI3VZtLf58erjqaAxVU+M2oufevdSz6sZtar18dC7GvOHnD+m7ptkvVLKw28LSuv+HMNxBEoN75pYpfbaUhZcNyMEECgzgn2aHjpNAkVGG2QNyuGHH253vTr9jNPt9CMbUOki8tKKIVRBx4Krkgo4VeG7NgV6+WTqjIiDN77xjWbttdc2Rx9ztFlrzbWGd03SNEobHVeE+cUcyY+u5zn5MyfbHb5kKl2/i5cfdLl25BpKNxDIBW8lYsFvVGob8EkJFJexa9MogVatQClhPoKP6zQbESw/+MEP7Mie+OOrX/Vqs+KKK/ZbEOsGC1OyOp0CpSaYqOHjiytfSKfElw+gRISnfNwVOSVCpaRu8v00ZHPKZ3N1Wymf6fDxEK9R6nG/fk29zzXMc8F1qG4u7fiYSR93eZW+875ACQmLVMdBzG/HFSih96O2TRmlzp+m8ItkJ08AgTJ5pjOX4iQEil9BdA3GI48+Yg77yGHmgQceMCefcvJgIXfoJPlU7v0K1Q9YYxWpl6Z7gKQ/fz0J36lQdQ6wrPWQnuorrrjCnkfy0pe+dJCvmmB8zIZNglJ53r777Gv+ft2/N9v/0/aDbWcHh9oMPrHgLedtmo8xBEq/QLtLK7gznGtHTSChDe44wZvb0IUCjxCjXEOYCw5HCaQiebRbTndlLf4sU7xk/YkslN90002tWBV/6M/mKW2UQwF57p2LpT2mjyenfzbg4719ro+7nS81fuX6f4nwj6U93cxL00/5REm9EqkP3Lq7qB6vqVcmIVBi9UpKoJTUK35gn6vDtY6csAjPrm/MMWxBoIQ67EoEZAlzrplxAgiUGS+CCRqg56AY05/0PlTx66NKegjdwLE7qHGvD+9ld/H68tlfHuziJYF8quEuaJyH5uL6DUJtBZirmAL5ljUAt99xu/nALh+wW7ruu+++dn2NPaukO59Czy6pLqlQoOIl4u7s9YEPfMC84hWvMLt/aHe7UN6ek9Lt6mWLQ8+1SYmBVCPWLUDWqUR9Mn4lH6r0Q8H1CLyDDAs4FbGvSWeUIEONSAWgvgBwN1kIBCZa/naL4a6sL7roInvW0CGHHmI222ywSF7Wp0R343PhlLzboY6CIsCBiwqYy/uUtT1ld6pjI8DbViNLlgxvePFY8XGvXo4V20SZh4SMV+46ZXaonFMCKPT+pdqLxn3cmjdOfRh7JxOcJubj49oeqhf9try2fimpV/x3PGZH7bO5vhkCCJRmimIChvgCZe5g0W2/lkEfURMMdDuQPPTwQ+aA/Q+wa1COOvooM2+5wUnywa2GtcJLNWyhIDgyejNEJtWwpSqoQJ4fXfSoHZmQ80gOPOBAc9VVV5kLL7zQbgSgZ6A8svARs/wKg+ls1Z+CSlaDKXmejE7ts/c+9oC+pz3taUvZdulIoNpvg+wbE+rJTI261PTi5Zjnfs+Bm1TAXMi7OpCQdEPl734f4+/mPZCOOxolQaX8++KLLrbbTosfiGhWXxzqFBiH+Tj3xvwuF5CME7z573VMhIfqj5xdNXXGONwm5eOFAqU6YJ6kj/vMU2mnhMckeZf6Qaiumql6pST/sXo8xLwmvVS5xOrz6fDxXLmF8pSra3LtEb83QwCB0kxRTMCQroHW7Urt1qShBjjWkMdMWGLsaed777233e5UDjbURb12oXxpJVISQIQaA78SjlWEqYopEGDanciMsT3UF1xwgTnrrLPMJptsYvbaey87eiJiQHu2sz3ABQ3b0NaSnq3ym5SbbHe86qqrmh133NH2AIsdwlhHcYZ6RmO9winxEfrNZ576t+bT77n2vy8RmzXBYcnrkaqUyPsAACAASURBVAskQiKipCEuCQJS14Tej+562/OsLLuRykt/fKndKe+www4z66+/vn3n7PtmTHjU0mVfy6kk/6k0PeZRHw/5S0lHybLyccnjuPVKLBAPpZ2rM0uYa32vnVCx55SUcezdcfOUq1dy9fs49bjzjpS4+EQ2Qoi0ndPq427mUvVZST3u+kNsdKpk1Kq0c65EABUVnvcu+lv95wRI7vdSG7huxgkgUGa8CCZogCNQZN760C5eJZWd32h2jZME6QsXLrS7XMmoifTuSsAkoyhTPrGKM9YDHXqmH3CN0rC5FW+g4dQD8nS605X/caU5/fTTrSgRkSCCxJ4qLwJGWLpir7TIUo2+k4aM0shzpeG79bZbzbt3fLf5wUU/sFfI93aKTzedbopQKhF0oUYvNIKlZTGqQIkxTwU2kwzeanx8nMY0xnwUH+9GKHWURBfJf+ITn7Dv28Ybb9wLZTtaWRJsKtNYYBFrwEsDkZIgKhTsxwRA7n1aFj4e8sOUqPLFyLLy8VDQGQqkY0xLy3gUH3fr8lSZheqZ2L1++5Cry3IsSvNf4uO+z9SK8NwzcoIw13bmyqCkvMbtaEqVX+q9L2w7g0kgUHI16qz5HYEya4qqwFDpZO0aTgmq7bx17UoqeeEDFayOxkh6++yzj5k/f75dvCsB85TpRqln1DQMIUESC6hjFWBB5S6Bv4xSWLFijD0s8f7777fbKb/u715XvtVvrGhyDYQKSjM4OFJEkIiUr/3r18wll1xid3JaaaWV+rUnIgqXm+uMioUaSLeBnhTzkmC+RByU9Jir/TW2h4KSlADLXe//XuJ7fsCae107Xu6GDzJaJiNkP73sp+aoo44yBx9ysHnTP76pn6JpR9NqRkVreE9XIJHrVc8Fafj4VE+KdQKF3p3Ue+myLfHxnE/7v8fszPXml/hEzPbYvbOpXvHLoqYuTLWd49bjynym6pVcexqq12t9luubIoBAaao4xjNmyaKlC0OlJ1bPKYmuQSkULRI8yzbDErg/73nPM/vtt99ScZLrOXQrtcDzqhb6+cGK3+iU2tLdZw/JE003Z44dJfnZFT+zO3rJtsOyzkZEWL+TVk0jEQuAAz3IdmqXLMqfM9g5TEd2Prznh83W22xt3viGN/YbHkwRm7mGwhecKogmtYC4pMEqCSRKBUPu9cg1YLFgORac1/T4uwLF88Mp68AcO9T/+53SjDHf//737VlDH/nIR8zGm2zc+8SUXd1iPEreg9C7NI0+3o/8FXQcDGULH88LlFi9KruQlQqU2gDeSzfl40M7EaaCSF+45Mq+xOaadzj3Pmk9kUtzksy1Xhm37QyJE7feK6kzSq6ZqXrFLbvA3j25poPf2ySAQGmzXEazSiv07rDGoV22Qj0roacEGgVpfESgyJx4CTT0oEa7q1Tpp6SxqQ2QSh4f6RlUIeAfZPlP//RP5uGHH7anuq+2+mr94XnB3WlKBFOstzDBXnhfe+215owzzjCnnHrK0Ba0dvvh1PanbrozzTzXkKeCFZ9PjqMrxkqudZ+dEi6l/h0TOTnx5QgbEcyLFi8yV/3iKiuUZZH8P/zDPwxve10aaKTsKXlvQsFLyLdcYRZ7H7ppbEMdJaHdzWpY1wSn01mvLGsfV8Yt+rhb/jXMx/XH0LPGTdP1r8K2c8qOmfj41De61G9DHT6peMW9HoEySk3a5D0IlCaLZUSjtId88dIpQ31KhZWsvT5Q4ct5ISpQZPqJXd9SGiiXBm/T0aiVBLpdQyLC4MqfX2l39HrNa15jTjjhhH70YkjsRURP/yi3Es5VyF6gpT2RDz74oA1SZbH8Oq9Zx/ai92fPhBpff7Rk0sxLG/xUIxJz65K0cxxrBIrDPHgWQIk9yjfXW1ooUHQHL7n8mmuuMTKCJiOVW2615dIRlNL3Lfce1eQvJjpCPp4QKMF6JdQ7nKr6ptvHc/bnbEv9XsK8xMdLBcpM+PgoAqWES4xrSQdMriktYT5C2zmlXpnufObeeZfDqLbknlGSbgnvcX28xI6cX/B7EwQQKE0Uw4SMmIRA8SuQ7t8ygiJTTuRz/PHHD+KN2D7kfvCWq9gi2U/tejUWsZDA6L6Tc15kB6Vf//rXdpHyOuusM5gq539SFe0oAsUJKPSvP/3pT82RRx5pLv63i61Q0kX7wbxHyq2W07Qwz5V/aYMSClBdbjWBhPqo3l/aY+cCDYmiSuDuFC9dY/LLX/7S7LXXXuaQQw4xb37zm5f6Xyr/Mf8M2VPD2w06/bz7gUTs2th9fj2RY4ePDwjV+Kpf1+UCxJAflYrwRD1uzfannOXKO/d7iwIlVq+UvnP+O5GrOxPMp0yrzPEs+X1SzEtGgkt91ffxGtYleeaaGSOAQJkx9NPw4O4cFAl6dNF1/5TC4K2fC++85NJ7LwJFTreWIFkOkZu3/Lzh081rAqRxs15TAUUqueABlt1UlO985zt29GTddde1GwJIRW/PQin91AoUP/Dspujdcccddj3M+eefb9Zee+1+PnnwgMxQw+EGMqW2u9fV9nDrvbGGJda41ZRnLB8hsVDSCPo2awBYwmtCzHW7axm5lI0QfnX1r8z+++9vD2qURfK6tbQ9B8Xfycu138/vJHjHRFHIx1PsUuKitPwnxDtYtKU2zLSPK+OS4C1Qr0xpD3J+Ph3Mx6lXQuUUszGXt9S7E/otxzz0e+6ekI1+fsatx/06vYZL6J2eRL2SqsfH9XGmeJWWcPPXIVCaL6IKAycgUIJP6wJm6dUVgfKJEz5hLwsGyqGAz69wclnKNUKxQKw2yPDt6CreBQsXmB2238HmT6azvez/eVnO4uHfxxUo3eiUJHrZTy4zp556qtlmm23M29/+drujV3Bq3TiBRC6QjzVStbynu2ErFOH9uSNuqfm9cCUl3t2TXCAcS6ezVXfxEvEhnQoiQGQXr0MPPdR2CGy19VZ2m2nd8CJ7yGQsT6MGKTWBRMhPUkFgbfA2jo/HbEuVe0ycpXxjun18nOBN7h2R+Tg+PoQr955Ninlt3ZTy80nUKzX2jCNQlkXb2bqP17Auqee5ZsYIIFBmDP00PHiSAsVrSCSAkjnxq622mjniyCPsAYLR3tyuIbSH0LlD+7GKzUfhBm86736UIDqEOFT5O9fZM0eWm2tu/vPNZuuttzYbbrih+fjxH68rrFqB4vKSjXe6PC94eIEVhNf95jqz/377m5e//OXm6GMGIzpTRIoTLFczdxrgoileIwY5UYiTaFDcwKbUPj9YKr3PCbqn+LgbBKa8xsmzPQdn+Xm2TBcuWGj+7//+z+y0007mwAMPNG/e6M1m+eUHo3dDu3iNEiTrPZPi7QfLKYHic3GDvlJ7xvFxx7Z+9DRl7wi+kKwkSvNYUq5uj3ou3Un4uKiaLp1+Y5SSulzr8e4w0uwUrxrmuefnuJTW6JOqV2rs6dZEVtfj+PhglkEN61I/4LoZIYBAmRHs0/TQmEDxh4j9HqGIQHBPuJYpXjInXgKyT37qk4Pe3u7wQHt7LPCP9Xo6QV5wTvUoPWmxIMh9VihIc57lTo876MCDjKwHOOWUU8wLXvCCvhdbdlrSM0t6oeAET8FGPDFMHxMF7jbIDz7woHnve99rNyp4yUteMhCHSwZixt2mOLTBQRfdDnKeEk+hxjgXdPppur6U8omQKKptWHzmod7ZSCAzpUc45CN+3mt83L1XufoBmPNvHUkRgXzDDTeYt73tbbast9xyy0EZh7aGruktdX188ZKlAreGuctb1xPEAmCvTkmevh2rf0atV0p9vLYaDtVJJT7u7mJW8j4F3qGh8o/50ajMXR+I5SdUFr6Pu8+v8atYOcQESwnzUF1QUt6htAt9fCj5FNNx6pXQaE7IH0blX+Pjvr9Nol7RnUFrmPtMmOJV4umz4hoEyqwopkIj9aVesvT0875hqwjeesHQvfj2ALklS+y0ExlBkQPk7NbDCx8xKz5hxeHAN2RqbvQj0JvqHmBXmPupdvjPTTW+2gDPWcru8p9ebqd4PeMZzzBf+vKXbJ6HDsqLBL/Jff9zDWAgyLACZO5cc8jBh9gdvbbcYsuhM27sGoYu3ZJeyiGfiI2e1ARStYFESsTobzmfCQW1NT6e8tNaIZJiFWpoA0GGu0vbzTffbLbddlu7BmXzzTdfKlB0NDEVfJX4eOyFmi7mCXEefFdSgW/OP7r3OOnjNduj6/NizEN1QK7eyeWhtF7JCYucbbXvS8Y/dK3U0BTKWN2Qq9TH8fGYmCp9T32hVcspVDeFbMp1FGbsjW1SM/G2M+dHKd61zENMYpy0XkGg5N6mWfs7AmXWFt1Uw+Wgxr49XbJkeArWKJVsVwHIFsPykV2t5CR5OZ9Bevf7hfIphrmenEiPTXKHsNTzanpe/MrTxvlLg305VV6mtf35z382n/3sZ82zn/NsKwRkIbNOsxo6RyUVmKQq2VAQZAc7BiJQOItI/MlPfmIuu+wyc/jhh9vv7FkuMqIt61Lcce0U81DA0H031Mudalh8/jXMQ0FVSUNdElSXBpGxwC7X61liQ+iahI/btt0ZHZERFBm1E7878KADzWabbtbv2hQdmasJEFxbYoFwzftcUq/kAumI/yer5pbrlen0cbesR+G6jH28L8NceeXqlFF9PHdfyMkmXI9nD8uchnql6oyy0PuX6lTQ6wMdLfanZVmvhOozRlCSVeds+hGBMptKK2drN8VLLpOT0e00JNNN5ygJ3tweCed6SUv+32effczqq69uT1mXSqhfuOvaVdILG2oAUj0nuXy7v+eCZfc5ATskWLTrCuwhzHPMBRdcYD71qU+ZD37wg/ZMkn79R3fqe3DBei4vsV5Fx/Z+qtm85czChQvtCMqCBQvMccceZ/98/07vNy964YsG9rgL53O9r25jlBMGJUFFqMc+1osfCdSjveg15e43qCUiZFKNaayBDwVdgYZfd/GyfrfEmKuvvtrsueee9hwcGUERPkPiMcc84+MjB0yh97y0XhlFhPiBUMgfcj3tuXexxMdyvCWNUuajBG+5gND341SAXZJfNz8lwsGvf1PvYunzS5nn6pRR33G/TEO+mPO90rzm/Dz3nOnw8ZDtM+HjuXJAoNR62ay6HoEyq4orY6xWZN0UL1mnIL3sul6hvzsnELwGRoIjOV1dpjtJQHzMMccMpjvJ+SCxYDQVTHjPH9ryNxa8l5ZTqUApSE9GjkSkrLfeevZ/meK26qqrWrEg+Z83b95wYBILJPwGP5THQODSi8su3fvuvc+sssoq5utf/7o9k0Z2Vdt1113tr1GhFOE5NA0gZ0+J6EzxzAmdmqAtJqpyQZEfyOSeWdo7HfNz38dllGSgeofWAbnlIKNk8rsdQdl3PzuKsskmm1h/6zekyNmdCi79QLLgHRg4V3dhLmgMMUtx9J9fKipjQXOoXvHntOd8MZZ2jlUu3ZJyS9UfoXJI1eNyfe6ZE/bx4Pq2Un+s9c0c75L8u88cxcf1GTPt4/56sBI2o/h5Sbo5n/N93C+nnNjy2yoESq5mmtW/I1BmdfENG2+DnS6aKB5B8StZfeG7nUQ08NVF8rfeeqs5++yz+xGGKfhKKjHvJjtVSXevWtYCxXuergXQoF9Ewi4772L+8Ic/mPPOO888+clPnjpq4VSyVlT4gWiokQ5VrJEApd8pau4cO5IlgcBtt91mvvKVr5hLL73UfPKTnzQvfvGLh9cqZMohK1C6PFmRNnfO8NobtXOUxqikUffFRiiQ8JlLIz1KT6PDXEcwpqzjqRHhkfpkaLcvj0H/m5ljp07+6le/MnvvvbfdxWvjTTYebEbR2RAUov4zQ2Wf8jf1z1h5ekHDJH08uqNWqiwL6+yJdHzMhI8HxEhwJNyvV3IivHuvghsWxHzcTzPFvpsiO7RxyAjtQVZYhYLcCdcrE/Hxrnwe1z7uC5BQXd75XrGP+++H314wxauwhmz/MgRK+2VUbqEzxUsCSz0BfWh9QibYm9Jb2k0vkUbtwAMONHfeeaf5/Jmft0G49OraxsgPfmI9qbHGLiZKUo1jKnAYtUerY6MNuASLkr8r/+NKGzAee+yx5vVveL1Zbu5yS6fcxHreYqWW6mXOjWSYwfoX+ch2tE9Y6Qn2nBTZZWyDDTYwe354T7tmRU+c73daC/W0hhr5QJAiayLkM7Q5QCogzgV0seA5xCsX3OSeFQrgckGd36C65Rv6u3t9yt6M8NYd22QU5dprrzW77bab2Xfffe0uXvaQ0G7Hth7TOD5e+u74ZVLCO8e8wMen7OqXukeDk1If9wPZXFCfCKiiFfOy9nE/YPPf7VA9GhKApfV4SAzE3pvQtaXMZ8LHUwH1CG1nf0tOAE6nj9e8x9PBfBL1eKpe8dnlnlceUXHlDBNAoMxwAUz08fKiam9Et/DWnlfibgc8QiUrAbsEqjLFSU43P/OsMweL5JfrpjiVNmw5gVITpJYGWaXXdc92D8UTMSAB/11332UPbvybv/kbc+aZZ9oRBfspbWhrmMcqVycfuqhaR0Eefuhhu0bmVa96ldn9Q7sP1gctt9zw1L5SIeVfF7vP7bUqbdQK8jbFBUKBp/e8KYv7S3nHAq1QsFXq47EXOuKHfVnK+9ptJ/yb635j3v/+91tRLLt5BadqjsM8JzRSzHP3jiJQlFko7ZyflQiUVL1S8w7XvkPuc3Pc/PKs8fFRBMq4Pp4TPT7zTP6Cr81M+XjHZuR6JdUZ4QtD5TiuQGmg7cyOfI3iAyV1OQJlomFkS4khUFoqjTFtWfzo4n5HJ53ilUwy1gB4PcW6cHzfffY199xzjznrrLP6ZJOHNbqNYCyQyAWJ4wa1scAg0cuiU320gZLdvI444ghz5ZVXmm9/+9t2owAZnRLx5y6a76GUiqJUQ+YHEF0QoqLETkWT7YfnDNbDPPTwQ3aESxZVb7TRRgP9JDu5qTiNCQ/PQdzpdu4uYYMEnYtzgeOoDWaq98s9wMzdKnZSvCPMs69lrhxTPq5nZMydY9eLyYYIN910kxUoBx18kNlk403stD57kGNsp7ZaH4/15oYy6k71HCVgzLGJiZIcdDfdWLCcqju8Oq7q3S31t5hAmbSP5wSKz7Km/PVevxxrmIdEYIkvlVzj5j3GO3aNk7dejIzyzNZ9PFf+7u8l+S9pk3M+3u2WmZ1Om7Mt1A6lnp2rV/i9KQIIlKaKYzxjZJth7YWVNSNyAnVyznpOoHTmSOC0YOECe5r5gw8+aE4//fR+GpG9xBcffm9z6JqSrIYaQb/BzAXCNcHbEmMeXfToYFFytxDeCr25y9mRk2984xvmgAMOsKfL91xLKvRcJRtqQJ1g3P6sCyG7YLffaWzOHPPoI4/aEZPf//739jDNz33uc+aJT3zilAXZ1oxMY9qfx9EdBNmXr3uvW56+7bXBW2mw5IujUHBR4wuBRkwFWc/b99tYUJwLUBK+bqfhzZnbL0SXcv3f3/5vf5L8WzZ/ixUuMmo3NBpa4nehhrpGEISYp8pX81lYr9gYRXYu6z7BM3xidcBsEijT7ePuOxh7T7Qu73aKG9vHHysCZbrrlVofr2k7c+1jiZDw66ZJ1Sslzy551ihtJwKlJLqaFdcgUGZFMRUaKRWWnNOxeHG417W0MvJecAmQJE3ZOUoWyZ/1hbPslC8J4u3aBL8Xo6aSjWUtF/SVBsKlAqW7TtcCiDCRuf+2Z83MMf/6r/9qzjjjDLP99tvb9QFyna7xGQr8c0VVEbxNSUoOkey4SzAnU9CkDHStjAiVH/3oR+acc84x5557bi+0gialgle3PEMCJDUaU1ouvuDxn5PjGLp/HIGS8hP150kLFCddHaWUP2+88UY7giJiWASKFSayI5/uBFYqCksESq4xD73LubIZ08eHkp+0QPHrFT/9Ev8tuUYzUSMIQ1xLBGFMoITeqZg9tT5eKlBC9Xgp89IA1vfhUkHollHps3o17RRWShSmyt9l7tapofq1lLdbL5aIhNKYICYUYvVwrl5x06v1cf+Z/rNqnp2ry/h9RgkgUGYU/4Qfvrg7aFDOQXl00WAb3NQnFYh2lYCdSNQdCCi989JL/9WvfrWf4hSd4uUFXyMdHFWCJ9U4aB66Xtq+hzYW9Dh51hESzftFF11kPv7xj5tNN9vUHLD/Af26gGC+cqKowGab9UhF2weqzu8a4Eow+653vcv+L7baBf16+KTT8MXs9rc2DhZBKOhw22s9QNId9YmVZWmwkuBhk84JjFBg4QYoufRD9k/Kx7vDP0Vsynv7xz/+0bz97W+3B6NuseUW/cYHsbLRKYk2C6XM/fzmfNbPf+76MX0863f+jlEldUXNNRn7++mPJbzVP0uC4FRwNZt9vIR9ql5xp3eWMI8Jo5Adj1fm0+Hjbr1SI+T9utgvJ1+0xepreSa7eJW8bbPiGgTKrCimQiOd+eKyi5cVKLlKoiCQsMGvWWIOOfgQe6r6OeeeY3vt3akpUyx0A8+UICjMWvSynP3ujbE1DCkbunu++93vmosvvtisueaa9gA9CSZlXUAykMpVshPs6XFPnP/f//1fu/WwCKonPOEJZqWVV7L2yvoGGQ2yu0KN88kIlKRYyD03F1jU9grmRHjOnoxvJA/oK0nbez/lvZKDODfeeGNzwIEH2DVF/cYNOVti/lZih/eeDN1SMhKjN5QGErU2yfWub+R8cJT0QwxG8bdRnl1Sj40jUEaxSZmHevdHTa/Eh5cFc59lzTOn08dd5svKx+WZo7zjtT6wLHwcgVJbKk1fj0BpungqjXMEirsbVTSVUPDmV4rdv2VNi/To3nXXXXY9hlRoya1nfYESqwQrsxi8PFGRS+Auvco6mqTToYpGdJwK9YorrjCnnnqqWXvttc1hhx1mRACusOIKYetLAwllMqGGyC7a7xZbn3zyyeZ3v/ud/fdRRx5lnvikJ1pRKR+5LiquSsqjxt5SUZgKGCbdsNXYn+BRdJZMjmdni46OSNncfPPNdgTl4EMOtkLFfrpthrN+q+l1u4LFRuFyZiXPlHHFQjYhZ43amHXAlJHDCZVjbZ0y5fpSHy8JzlOMSuuVCYryifh4iY+4PlXScaPM9fys0me417nvirvpRuCaKcmXtJ1j2BTa7n+U5LL3lL5DJaxyDysRhaU+7radTPHKkZ+1vyNQZm3RBQzvpnhJQC7rEbJTvAryrotYJYA69JBD7RqUz3/+8/3J1tEtjF2BUtv4FNgVChJCwZgIKxk16ANyFXGxBikQfAmDyy+/3Bx11FHmla98pTnuuOMG61Nk8bJMNxj34ydR2mg4zxUbJbiVdTG6I41saPDxj33cvPa1rzWbbbbZ0EGO2UA3lye/fP1GPTSdpXQqhd/4u0FbrAHL2ev/HmJeW5QBHy+aIueWW7cAXndlkz9lBOxtb3ubOfLII225VYvJUv+JdEb05oV6ims56/UT8PHgBg8pPxzV1pL7RqnfQkI7912JLbFrpsvHuy3sxzEtem9peZZ0Wvh1+XTXK7FRiAnUK5ZXbTqlBRRjPtt8XH2CKV6lJd/8dQiU5ouowkARKF3joQIluZe7X+mFAi6Z3tWt4fjwhz9sZMvdL3zhC4Mtbud2BzXGTHQDoNKgqSK7VZeO0vB1D5D8y0nysknA/FXmm0996lNm/srzB9PcYmfMpIzzA78JBG8iTqQBs6Mj8+aZRYsXWQElZSXTvN79nnf3AkbOTZFDHqftU1vWgZ616gXhJbw1YJkA7/5xno/XChTdyUrXjsh7e8MNN5j3vOc95qMf/agdQdF1YMJkaGMGN8+1zAO8ik68LnUaX6BOinlIVE1X4JbK6wR4R0epRhHhuQ6Bcez1fXw6Bco0M5+1Pj6dAqWk/S597/3rYqMm0+HjWr8jUEYtrebuQ6A0VyRjGFQ7xSsnUBxTZEqTnIMiAkWmeNlteE16BKFvDLTnaqYCCbfnLGdLpNdIxMh73/tec8stt9itfN/wxjf0279OKbFc5RvrmR6Djy6Sl3VBdirXnIFY/dEPf2S+9KUvmXe84x1m8y02t6NJY4+e5Fw0JAZTvXSaXiyIdZ8XY5RiHgreJtXgjynC3W129X25/vrrzY477mjP3pGNDvT8k+T7VirAcyItVLaxnuEaURgr45wvpYRU7l0eIe3iW2p8PMS81F9DIjRXRrGgsDhz3oXuqPM4QmfU5+t9NT4eepbeH2KPj08lVss7NuKS89dxfdwvuzHa0XFdlPsnSwCBMlmeM5qaPahxziAA1fM7hnr5S1/cwOFsspZDenT/9Kc/2YA3d0Cjbo2qf8rC3xVXXNHuSGSnrMicerHz0UV2LYuO/Mj3esikBm/2bBc92EmmZnUVoQZ0/XXdtK1+3nR3nf9MPU9iaLRp+Xl2EfkKK6zQb+uqazr0z1tuvsWe7L3uuuuaT3ziE30+ZLtfPbBxqOe/NAh298oPzal2G9TSAL27TvIuU4Z22mknO0XtH//xHwdTvURciooRnN00o+gUmlBwWdJ4hXq7Y41VTtSVvlklPt49y/WvoekTpQFerFwqgk9fxItNslOebDO83/77mU032dS+H8Fzd1JBmAbFqeDAt3/UMhiFuT/FsoT5KL2xJdNuUuWYy1urPt6Vf9THff+orFeym6+Egs5cR0Gp+CkJhEOdQG5HVWl9UiOsp7Neyb2boc6dHG/XB1J+Po6Pj8o89955/jU0U4QRlFrvbvZ6BEqzRTOCYU4l1u/ipZVQ5QvfP727T4SOjKBIuieddJLtpZepRKlthkVo6Gnn9hwHXbPRTUXyz3aQ692RGXvWx6LF/YnoelidBpP9aECXbxVjGnzLNCcrfmTb2y4Q1wMY9ewWu2i+Ez3unzoiocJDF5gLg6uuusr2bm+wwQb9+gAN9lVwWX6lzJ2GLXpYXa6hjARvduqXMeYXV/3CfObTn7GHOK6y6iqWa59kt7B+qCxjQYA/GpVy05JAQjnlGuCSh1lLKQAAIABJREFU16GS91CSscY8VY4lwlEfkgi++k6Ebuvc22+73bzpTW8yRx99tNliiy2Wbh3cifokCpd5jOkkg7dK5n0gkRstK+nRzj07J6JjgVetj7s+kmK+LH08JFBTzGsFSswJU8xTgW4t89T7WlIeJfVJrs710wiV7wzWK9a8Sfi4H0O05OMhP0eg1Hh309ciUJounjrj3BGUfg2KOw0r10D6gYvzbxEmsovXAw88YE797Kk26LeL8CMNm/bK20B/8ZKhc0N0hMSOlixeZLcrtocOzpnbn5it05DsgYidyNDgXdKT+0QU2EXhjvDR3cv0z6Ad3Zoay2j5ef05L/JM+U9HVuTZcqr3Wk9dy6y6yqrWDlmLIoGjjCTJTks7vntHK9rkvBEVOMneeLdIQ4Gi2yjmGjw3rUzv8qOLHjU777SzOf4Tx5unPvWpNs8qznRamF1P4/d4lfTChRrqXABR59r5q1MsfeYxrrmAPhWQjBgsu6fE6+Gb//Pf/2N23XVXs88++5itttrK+mh2q+FSMTgdgjBVr4zi4zFRGPPxcYJl/1mlojMUiOc45OrfnJfX+HgocEuV/aQESioPIbY1Zdqqj+e4zkC9MiROxvHx1L1+WY86WhJqE2P+67aPsWsQKLmaZNb8jkCZNUWVN9QGO920HQ2+p1RUuQon0Msmgaz8f/jhh9vA/OyzzzayO5YETtFdrJypWjK9S8SMTKGSaV5i4n333mdWf+LqA/M6EdMH+J2NKrLkWcsvv7yRXankebLo226nu2SJDdxkRy07Das7wEunlencfTt1a8UV7PQyuVanfN15x53WnpVWWsnat2DhArNwwUI7wiDPloBdBJC9Xn5fsMBOAbvpppvsepSHHnrIfPaznzWvetWr+nyIcFp+XuCckVzAnvvdr5hTwbJTxpIf3c1tu+22M1/84hfNk578pH5alzJUoTZlBCfWI58KyFM9pSk3nkQDF+KUCxBygWNJ8JYTKKF8ywGNstHCcoN1QyIUH3n0EXPVL66y4kT+3+6t2w125JN3rXu3gwhd5rn8+AFBzfW58tPfc+I698xJjKBEmNuvQ+9bSpzH3rdS0ZCvvuuvKKkzSu0r8XGfW6nFfn2ggWXIttJ6Jec/M+XjLqOcjSXMR6xXZtzHZ6IuV94IlNI3s/nrECjNF1GFgTJFpDvFW9d8DAX9qSA31Ih0DYkETyIS9tprLysyzjrrrMGIR2QXLxUctq7uRiVu/L8bzdlfPtuOwsjvcojg+973PvP0Zzx9MMfezLHp6QJvHcnoT0E3xvz3f/+3uf32280b3vAGe60diZk3uFfPNxG7ZDSjn7olAkhPNu/WvEgQ+C/n/ov5y1/+YkXGpptuakWGpCU2yo5XkuY111xjXvayl1lxZNeZaIC4xJjLfnqZ+fznPm+5nP//nj8YJRKbZERIuPhDSwHhN1SyuWAj11BFeiKFtQgsYXzggQea17zmNWbDDTc0T3rSk6xw0Sk3/SJ7HUVJBZoZsTS0rqLzoexucjUNe+krkWKeK4+SYKy0tz1mbzelq19T1W0VfeONN5oddtjBHHvssbasxP90VC/YIeDbkQuM/PIrvT7HPScqpsnHc2b1v8d663MjH4EHPC59vOSdiAm5mvc7F7g7wW+2Xsn5XLHzdBfW+LgKMf8ZNXV57toU71LmkWfMCh/3fVLeZQRKrVc3ez0CpdmiqTdsyaJuV605xo4ESGAztGNTbjF26JFdL68Ik7333ts8/PDD5ktf/lJ8Bys3sO3WmojIkFGHd77jneaCCy4wDz38kNll511swPz617/e3iEHC0rQLCMT8rnnnnvsYnzZzUgOh3z+859vT7EX4fGc5z7HCgD5XRaAH3rooWb+/Pn9fZ868VPmn/f4Z7PmWmsOtkjuDrlT8SMiRMTJzrvsbB568CHz1re+1Z5zIqy+9c1v2dO77777bvvsE0860bzohS8yP770x+Y167zG3H3P3Ua26f2rv/or85nPfMaOoNxw4w1DIxK2zpTRnC7w8RfxZ0s21/scKaehr7tGR0aYRCuJaPrjH/9ojjv2OHP11Vfbhf6yjmbV1VbtR7CkJ7/fMUoP+nMT9Rv7lho2rzfWMq85xG1c5rlAKBbYdN+riBbcsouXiPd9993XbLvdtks3hVgyEMFTPpUCZco6kFEFisN8Jn08umA7I0KHglsNemebj3edQNk6ZRLBcknAG2IeEhRuD7v37kbX7gVGCWMCJbjWaRQ/D/l4N1K/TJj7bHJix2M0ZZOE2DS5QP1UK1AmUq+E6vGUj4fyg0Apcs3ZcBECZTaUUqmNsu65EyfSY+4GnKVJ2HbMPYW6qwAWPLzAjn5I4P6FL37BCgW77sKvrLteYR1F0XMbbvrDTXZ74q233tqmL9PEZEes17/h9ebwww43z3jGM+wUKplutcsHdrFTtnbZZRfzohe9yLz73e82z3jmM8x5XznP/OxnPzOfOfkz5ktf/JL505//ZEc47r3nXvO+97/PChk5N+Kcs88xO++8s/nmN79p1lxzzeHRlCVLzImfOtGeM/HkJz95EJzL+RLLLWfuvfdeu3vS+eefbznus/c+Zv8D9jfPfMYz7eGU66+/vg3yZR3OVltvZf540x/tmRW//e1vzQte8AKbF0lr3nLzanCXL6b3xF//kMTolzZQbrnKd1/+8pfNj370I9tL/9znPteOEMlHbO93TJNNCrqRo2DPfS5ADfVYx0YdKoPsKSct1xAftVcyFCzEguBYoOs3qJ3d9p3r1j/JSfLbbLONOeyww8xb3vKWfhrYUBkEdtqzSYX45pjngiA3MI0Fujn+ozAPib6U6Agxj70brr0l13gjsVPePf3CDbxT3PzrQvxKyiXFvYa5zyA1Ohji5YuH1LMLeftnBE0781wnw0z5uPvOVdYr2TbCy1M/28Bt13P1uOvnufonJbDGEZBuujV+nytTfp9RAgiUGcU/2YfbymWJsYu2ZerRyiuvXP8Ar2dLe1Ekvf33398G8Wd87ozB9KDF3cFxgWDJrejEHlm7cskll5grr7zSrLveuubBBx40L33pS23QL0JFeoxF9Nx5551WJMhUqV/85y/sQYP2YMT5880VV1xhvvrVr5rTTj/NbLP1NlZIyIGDN//5ZrPWWmuZ73//+3akZtfddjXHHnOsnc600cYb9SeoCxsJuD990qftM5/7vOfaoHD33Xc3J554ok1r2222taM80lN98MEH217sNdZYwwqTT3/603bkZPsdtjerr766XTPwsY99zFx88cV29Odr53/NrLD8Cv2aj2L4sQo11avvMw8Fvt53KhpVgH7ve9+zo0CSr7954d/Y9TVa3nYr4iVLjCyuF9ES3F1MM5gLgEONUi4gijVWocCuJNgracAyz8z2uI8SSHTP1J3nxD/lrJ2tt9rafOSwj5gtNh/exSsozEoCq5Ie61EChFInn04fd8WB65OxPI8awKQC85SPawBXKsJr/TlWBrXM1RcDHVRDj6gVKBFRnnWdZVmvZI0puKCGt+MTwdEe/3Ex5q6IDf29wOxg2cZEh1+Ppnx6XIFdYnuI+ajvd8nzuGaZEkCgLFPc0/ywbgRFniILyldeaXyBoj2yIjI+9KEP9VO8JDiPBUv9tKruPBYJbmWk4etf/7pZZf4q5tprrzWvfOUrzdprr23WW289O73r6U9/ul1fIoH/O9/5TjvdSqZ17bfvfnaUZP0N1jff+fZ3zE9/+lNzwgknmFNPPdXcd9995q//+q/Nz3/+c3PSp08yd9x+h+1xFqEiWwCLIJIRFFmroustHl7wsJFtXGWO/6WXXmpOOeUUc91119l1NTLas/5665srfnaFHcERQXbAAQfYXa9EPMnOSquuuqo54ZMn2Cl0ImhkQfP2229vR2wOOvggKxCrT5cfsWHrvUkDmpLeZWeanzCWUanTTjvNTp/bbLPN7FkpUga62F9PMQ+eYO4GHn4PaknQFLsnFaD5jd4ojeAovEPiIyYK3cZd7wv1rLsBYXcuiPiZ+LFMOxSBvMkmmwyLw0kwr2WYsL24RhuFeSj4KfHxAubW7pJAZhK8RxEorr+F7i8BH8pfSoTHnhljnhPGoXdzWTGPPbu042NZ1SsxEVYjUEpEQom/+OWfuydUj5SOoNSWT0l7oteU+Fgub/zeBAEEShPFMBkjdNRCgmuZhrTKKqv0BwjWPCE0xUvWoOy+2+42kP3e97/Xbx2sC3z79L0eYQ1wpSdeRk1k5y6xTUSLTOdSAXTeeefZwF6EgwTOEqTJaIgIEJmTv84665i77r7LLviWbX/FRgmu77v/PrPT+3eyu3PJ55pfXWO+8Y1v2HTWfsnadhpav3VutyZBdkUSwXT2OWeb5zz7OXYtyuAcyCVW1Lz5TW+2o1A//OEPzQtf+ELz1y/4a3PrLbdawSJbDMvIiy6K19EqEUAyTWywjn5OfHezUEHUBm+hADgUcPmNsfccuxPbvHlWjIkAkdGpiy+62Aqx1/3d65aOPOmamlSjuSwFSihfNb3/o/B2+aaCilRPZyCQ6HfxWrR0N69r/79rbWfAIYceYg9qDL2Ptihqmfu2xf7tl/NMCJRRfNwPmHN2lwQyIcYpAe0HSaOK8HF9PCbAcu9JSHSMI1BKA3DX5yYhCmsD4JCvjBqwx+rJXN0fqjv0nsp6pX/UqD5eEjAgUEoocc0YBBAoY8Br7Va7SH7uYEcrCZztInlnsXaRvW5FrX+fY+x2vjIVSqY6ffd73+13xupHCwINgh4W6W6lKuJAphLZul8XMps5dmRGtvyV0Q7/PBLdsUvukZEbvU9Fhd39qzvQ0T1YUW3T7/zDGfUgyP6AR1mLMm85a9sD9z8w2M5Y1mEsXmynttk1Ly99mf1dp0BJmnoy/eCHgUCp+pQEzCUNbiiQiPRyCkN7MGZ3gKaOMolwkxEt+fdHPvKRwZkp/uLsLs3QIsop56jEAvtYIKfXlwZSuetyQYEfGPl2uUFKSY9wJpAILerV6V3qS3fccYfdPOLIo440sjW0imx3N7rBC9QZGwuu3GvcfIYCi9i1/n2j8HZ9wC+PWABbkjff5ohAmcK84vXUtUFDo8UhgRJ5z7ROGCqvUh+vua7Uz0t4p7iG3gfv+nF426Rku/xuRHFiPl7KskR8xir3mno8Va+E0qmtV2JplKSdGmXSvMc6v0pHUKazXql4v6vaaS5e5gQQKMsc+fQ9cNEjg5PTbZAvwkQC+tCuPykTHFHSNxbdYuk9PrSHHf348tlfHrS73TNCC3Pdwxjl2v60bCdY0VPX3S2C3cMa7cnmOiWps8ttuOwC7u60eREW/dkvsg5nUXd4oi7263Yjs9sQd9saazBthVR3YKMKEj1V3T0Zvt/y2DmVXgMXDR7lGjv9reaTa9hSjYrb8AYEig0WtLHvGkU3gFj4yEIrGGXKml2DYpZYjpdddpk990a2uZV1OE984hOniK/gri01wVssqCsJEkJiYVzmqR7MWEAREoWOj1uTtEfYXTektjr5kPdA+N9z9z12jdR+++9nNtl4E/sOq5AcWgs0iSDetTUlPlIBeAn3afTx/vGjCJRMD//YAmUSPu76Xglr37f8e0p66jP1yqABcBJ2OGYFSuY9m3K/8/4Ey9rnMyrzFnw8Vr7jCpSSMs/VqbG6LlaH5NJL+FCxm4fqFQRKMb7WL0SgtF5CFfb12wwbY0WKfOyIgDtkrumFhtEDQZPt1ZXAafESs8cee9hpV7I7lnyCJ8nXBDl+BZZrINzrQ5Vf7neXZaryrK2IcxW0G6S6/FNlG7GhHz3q7rUjOdLjqGLRTzPGOFBOkrY7miSBsazRkY0LZEcpFYw2OzKqIgLSDQ5yDVLs95QA8+4JiiLfb0M+HgpiYr2Afhml/CHG2y/zxHvhjqCIIJazeWQ3OtlBbqstt7JP0FPm+w4H/50OpZ96n1rw8VSAkqsLUu9yzg9D9/rlmAoIfV8qqVfG8fHQO1bi46H6JVbuk/DxFJcYo1A5V9RZg5ejS7z0fQ7cU1yvlLx3uTohVF/lRiZ9TjU+7r9nfv3m88ilPYG2c8qGI6P6OAIl9JY/Zr5DoDxmitIYO4LSTVHS08+HAtdYz0JkWFa3qLVTgebOtfPiZQ2KFSixMyZygVKoYY0FA7GKPiauloVA8RvagO1Tpj7Fgp9IQ6Xch0Y+nDQ0fRvYJkaxhh7r2xnofVfxI1tKywYA8hxZpyLi5Jhjjlm6O1k3ra1fOB9LO1V+NUGiyyniK9mdcGI95d33U0aaUvXCOD6uwUCXhr5bKvjkz9tuvc288Y1vtBsWyGJ5zduQjSWBUq1AketDQV7u/UwF3yP6eNB3cz6T8vFY8JyrE2sDw9JguSSY955d5eN+UBrbljrm56P4uB9kxoLuUD0dClAnXa/oOzMpH/fLMPC+FdcrOVZuOYXav1JR4afjv5+xtjX07pX4SE54eeJoXB+3ZlZOYHgMhYCPuawgUB5DRaqBq0zRkV5YXSTfZzHXGHuBoAbKeir7rh/c1dx6663mW9/+lr3Srr3QXnS9t6TS0oo91lNW03hHxNVEz8kINWyhBiGVn1jDEAkk+rUskTKTMhaBYrcAlilcoUY39MxE76SUt4qefmqLMXZK39133W323HPPfk3O0OhZaSARe9difhkKADJCI3vIW4C3fYx7MGXKnho/Lwgk9B2zZs2ZY3dPk/N1tthiCzvFTtag6LRBmZ5YNYKSqttCPea+QCnxcZ9njE8seCs99K6kXhlFoIQCr1CwHKuzStuPmIgLMZ+Ej3uB3zLxcZ9bTXAaYj7peqXgfbTFGRL2JW3nsvDxXNuZYx7rtKjp3JtEvRJrr0KdIaVtp7JBoJTWSs1fh0BpvojKDdRzUCTokUXdum5gKIXQPHj/EV5lrAvQd9ppJytQZBvfWO/+FGtTjW1OoKR6hXLBU65HKZZnv2fabRBSPW+aXijw8wPgwiINBc36neyIJh/ZWGDKFsAx0eYHLYHGStbjSHrasy/iVNYdyeYIcmimCBN7jazj8UdvRmEe4p0KcnNCrCsvHQ2q2bCgH7nSfJUIlZCtqcbeY+4eiimBkXC/4fc3mB133NHss88+VqCIKJnSE+tzywUmqbIf18cd5tGphhGfrxaGOd4FPl40JSgUKJX0LmfqUr8unoLFFyx+wOzlf8p6jUzdMq0+7vqRX06hfPl5G1dgPh583Gdcy2w6BEqovnPLP1b2uXely1uRj7v5qqm3C9tiLpsZAgiUmeE+PU+VheDdqIb0ePcCpSR4cS3yXnARPnLKu5zoLmeVXPLjS+xOVfY0+W5K2ZQM5Xo8U71ZsUo4ZOOkRlBylaw+O1fZ5n6vLflIz6sEslJx90IhFwCEGrKQmOo2ANApR7ImQkbJHnrwISuGJADtF2yHdtrRssvlM9eIpBrelADLPbfk95xtbhopP/d9PMBbRyd122r599VXX213zJNtrbfaaitbxsJ8aMRyOgSK6+OpclwWPh4rpxzv0iA1lL9Q8OZ/N4oIL8mLyzQmUmrr8ZSvT4ePl7xbqQ6G2mA79Lyaetz1AZ95bTnn8j4p3qG2MVKPW5NKeMfemVJ/q2HulnFJh1+Oq19nuXkpvZfrmiWAQGm2aEYwrNupSnpc7/rLXYPTzqX3VdYqaLdhKrgIVHR6jokETjKCIj3pclaI/Fs+/hSvfotIL4gcmkevWx97jb8+KxoAu0gijbi7/sOOKCW2/XV7ZkLP1vulku93T9LAsDs3RX/r86ctgt7TVZjuQvZgr7FXWQfnLnfX6O5lusOZa1vfg93x8UcS+nUrXoBrF8d3u4/5ZSXTjtR/tGz8NUha7prOEFt3+lSgDPupS47/2ra124Gs3wHOYe/+Ln8feq4eeihiPbSLXSfC+h3bAiMU7hS3omljgYax5yh+KDNH5s4ZmkqmO7/Z37qpTvLdv//7v9ud0/bee2+z/Q7b91t6R3fwCgUitcGbH6wl0rSjPt2nul5JBUyaqC++3O9j1WIoSAqlE+oYCQU5frCsPGoD11RgGntGII/KfIh3qtxDYisWvMV4l6Rf0tHkPrckYPYZ1zDPCYGYCCplHgvaY7zHZe4L15AfjitQloUIT/Hp2E/xcWWXYh56h3I+EKtD+L45AgiU5opkdINkFy8NhHqB4q8RcZP3RETwyd2UMAkiZQ3KLbfcYi688EJ7qYye6EiKBq4qhrQHXncQk8BLA0779247Xp1yYM/hWH6eTVe3KJbe+yk7hekUNV13EaqcvYz0z5VzVyQI7rYa1vNLJACXXmrtoe6Da286XC8MNKDs+Lm7MPVrCkSguNv7djZp3mQNiTzTFQyavg2qOwFkD1HsDoB0d2NzhaC7bsSWv7Ozl04hcq/p05ezUBYvsutYxG7lZEdNxIZuypGcpyN2yEeEgC0nvyesK4d+ComMsMmaCRE9riCQraEHqtEG3vrMofNttMFavKQX2G6+rG85wsPdeWxIkMkzZGey7iBKea7vg734dLbNnjKlQMVeJ/SnrNNxxGDv9+60vq4sVTxalnMGZ/oII/noWT9ioxxMKgeNysYEG220kT2EVFgNjVbGAj3/nQ417rEGPNVj6gWJQxs0xOqUUHBWIlDcwDgUoOnzUgu/U3nx7QoFrSFGofoylJ9S5qU2unVeqJLO1eO5333eoX9PB/OYEHGeNZTdSQiVGh/3t2jP2VX6u3+d39lWKi5L/SdWvsvCx91nh3zXKdNgp1wpU5cFa1CCodxs/BKBMhtLLWLz4ke706gXLbYHH8pJ7cm1IoUNl1QcEsjututu5k9/+tPgoEYJaLsA0h6EKAdEOqdh6wGRGjBqcCuHzrmBsIocCdiGDnaU4G3x4uFpZE5DLenL9RpgShAv09D0sEdXILm90+5UGWubk6bYrwddasAs/7aBpIwwyKGGXb41EBf7+/vcTQOWDISWPNsKDDvavqQ/b2TpgNZgqtzQiIQGtBLKd73u+gzl2i+M7wJ9nW6nIzU6wiXnnKy4wuAATLFVhY0GyypGVGSpWOtFRHegoxWKjiCzQm/x4Bwau7hb0hfB5YgHzZcrAnRKUy9sO6GhC8StAFpuIFTdjQJkVzrLshPFoVfACjz5TwSaCBMRop2/uesOrDieO9cePqplqnlTrpa7O/LRHR6nPjPEX/xItwLuhJyOLA6NKHa7n7kjXnpAptonNv3ud7+zi+SPO+64wRQvKTfh6p+vUxpg+EHCOAIlV1/mBEju91hA4ouKVFCt15YEo5pOaS9yrkMkFkTnyioVvIVsdK/PMc39ngoiA/ntA8kSwebamWMcYlfCrfS+0mDZ9cGa55cG06P4eMinfWHj+1BI6LisRhVCNT5eyzxWv+R8GIGSq5ln5e8IlFlZbGGj+4Cq672Wq7QHO3hHrqdPD0k0g4MP373ju+0i+eOPP96sPH9lm/bTn/50G3ivusqq5i9/+Ysd8RBxJB8RSDLNTBo0DV4lILv//vvtKe2y+Fp+t+soROB0Aa/2iOsIh36v53Do+gsNst305blDIyTdYY9yj/xvRwNk7Uw3KmFFlszv76as2fq0EyHydw3q7TNk8fiji2x+JfDVk9htkN6NCuiZMdojrjbLv0VAyfOtHV2vuHAVZhosa577EQ33wM0uwJXfZBRDRzX6UZtu62fd1MCuXZi7VOhZoblokVlhxRX6UQUdzZKDGld8wopWhOioihWI3SiIFWJd+bjT1fpF9Y8O2D7y6CNWYCgbuUfFi47c9GLMEXFS/jZYX25eXxaaL/WHXjx0gljFpdirIyo6KjEkVLqyFc5WuHRrp3QUS/OldkmebDl1I0nuLmnW92T3tK7MVKCq8LI+M3e5gXjuRpyEtyt2JF0VUe6IixVyc+eY6359nXnHO95hPnLYR8w2W29jv9Prhxb954Kn0gAkFTDFAszSQEKvq+n9jgVjuQCwZPRI007V+5JOadBbMpIVe2ZND3jO3tDvNcxDwW7Mf1Llk2tTQnaGRrB8v3HvK2E+iggv8Y1UwF3DuyUfd/OUq1NcRjnRUFKvxMrJ95PYuxJizghKqraYVb8hUGZVcaWNlSBIgi4NSiXIis6fj1X4kQpDerA//elPm3PPPdeOUti0jTG33Xab3c544cKF9n8dBXnKU55ixYzYImdprLnmmvY32V1s/vz5VpjccccdNg0JvlZeeeX+nA0NJOUeET0qKOR+ufbJT36yueuuuwbTjebNs+nLn7rbkdgj94kgkGfp/drbr1N4NDCVZ8tvcq2mIXZJgC9pyZbNkjcJTiXvIsB0hEpOX5fny7VrrLGG/V6ulT8ffPDB/vnyzF6cSCD/yCOWgYi1Zz3rWYPgvNshS9iJTZo/sUnEnNgieZeP2ql5kOfLgYqyMYLkRdKSv4u98pHniQ2yycFaa601OD1+4UJz33332eukLISX2CHPsVPeFi82YouwFHskDblPfpf8ye+SJ0lHBKceDqquJeWnIlL+lLzKM1TAKh9d6L/aaqtZe+0aqrvusvxEAGsaUv5i+z333GPt0UX7cr/YKHaJKBZb5DlSblrmKhDlPnmO3HPzzTdbm5/9nGf3h10KD2Hds+vWMEleJT21T0dIRNjdfffdlq3PW0SoKzyFi7wTcp3mUfhJfsSeVVdd1aZ1/vnnmx/84Af23KHtt9/evjeSlv3kRj1zQW8qCBvn3lxAMV3BW64XOVRl5oKimEAJsSthFmOeCrpy5RzKV0ngHmtCUoIslG5pvlP+5gewpT3zJc+uFSiuH+X8I9d2ltinXGLlXJpGrjxjv7s+nqtXSm2pYe6/t6XMS3wcgfKYiWoRKI+ZopTu2kHvvwQ0EtyttvpqvQBIZrOgMZQA7bfX/9Z897vfHfQOzzHmCSs+wQbCEvRJYCUBYj9Na8liO6oigaYGXhLASxDdT49abjkbrIlokc+aa61pRAhJEC3B+4MPPWhodvn3AAAgAElEQVTvfeD+B2xwKMGx9sjryISkJXmVIFkEhvxd7JGAW76TkR7pdVYBoz3d995zbz+iIUGi/C/pS4Cqf4q98lwJHiW4VoEif5d8SqAr/8s9EghrsC62y7US6EqwLNfLc8UuuVa+022gJeAVW+V+OyVvzhybBxU0+nz5XgSCflQU6JQquVfSlnzKc+VZKgTk2cJZ/i1pSFo6YiTX2vapW8gutkl+JWiW60UgiP2aP/lTvtdylvQkD5IfuVf+Lc+W3/VZYpPkQ5jIdyoghK8ICRVGkgcpb+Eh90geRZDJn2KPfCfXiO16j+ZDmevUP8mXlIcIASlP9RNJX66RZzzpSU/q3w+5XtJWISq+JLZKXlUwK3NJV54v6ejIjR056xhqGcpz5TrhIfcKV+Ei96iYl2t0dEQ4C0u5Ruzca6+9zLbbbjsochk905E/P6Bwg8BcT2OqIigNmDWNVFBREkikbOkCGGUaPJsiFOSV1OexaS5uwJzrSS4RXLmgK1dWpT3UfqDvl09JgNnZ2o/0uefThNqHkjRDfuIHxq4v+7xqfSjHO/TeuDaG8pRLcxw2y8rH3fphWft4jHmpGPXf5xKfQKCU1IKz4hoEyqwopjIjZZG8TuORIEdPA59ymGKqktIKwBve10WxOj3FDWr17/IcG2wtHsz/l97efv1Ftwjb1pXdAnd/HYUGzhp09ouxu4pcAlwdVeinvHRToOyUKDOYwqTrR3QUQIN4d0cz4aNTwwZ16GCnM51apaMyeq9ylWv7KWdz5/ZTxWRaj7XJ2THNCrE53ehFt55BAlPt1dcpWDryYKdU6XSk5ef1GxDodxoEa7502pxyc0eG5Dd5lnx0tMWOZj36iJ2CZAXPo4/YstIpc5ov4S7fy/0SjOt0JS1LDZQ10Nb1PxrIy/caiNvRj25BuD5P/ERGHnTURe+XdCVAt8Km8xE7AjTHWFskLTtdrJtCJc/R7yTvuv5I1/7osy0EZ4cwuVaeIXnT8rZp6S5b3ToWyYNMH9OpdMpS7Nc1MTq6o9PDNMCTqXs6BU3LS3nqMzW9XnTLuphFi6zQFOH7vOc9z45guc+Ysm1o9y73gbwbjBQEwMn7csFZqFoK1R8apHh1ir191EDFfbb/zFzwXJOvSFpBboUBcJR5jV1+/mOCKsa8VPyUCooU89p81TAv8fHupdFpuFofDPlfWRO79KoSLjm/rOESaZejZtekHfHboV21Qn7kP9wZFVlmPu7GMvp3BEqtNzd7PQKl2aKpN0wXyUt9LCMaEuRExUkoaHArKr9CcnrYtPJxe4zt351zMUI9n+4WwP2OVF1F76690IbDBmZOQ2ADu25hfoyOBqf9epXFi2wase1mdU6/pD3UQx14gI786E994OgEiTbm8ncY8xaUW8y69W63rkR3zRrqwXRs0KBWxY1vntrmbooQ5NUtqlcbdDqgOxVLg0a93+apW3iuf/fLWoWc/K6CSq/VZ1lB2J2bY0Wss8i+t99ZX+LeF8t33z45/qdrcOQ3FR7ulsz9YvqunFT4WYHtiFSXsTv1T8s3tGXzFB/vytruiNatPXF9UUWUu65HxbHLLxrIh4KEUKPtXpebXhEKvkqro5RAsRnSl6X7s0aglASFuby7NpTkKRcs53r9Y88I3VcbVLp5LRUosUAz9uxJMK/NV43ATAmUlAiL+WmNT8TKPtJ2Js8kyT03VQ6heyfAPNSG20eVMl/WPq4b3ixXm/kcfH6fKQIIlJkiPw3PlREU25u+ZLFZ8PAC20Od3cWrpoF1Axv9e6phDPUgRSqtod2OckFErgFLBW0x7t6Wwv1loYAqNKzvVtyBPA71KKUaFGdjgqGyS22p6jzbH8EZ6n13Ahp35MB+rVsBB7ZG7nfvcnarsoGma6uevu7lTYWHCtjentIeV4/10GGFmm/fL8W0TgD1AsVjZLPcCeAp4q57pitIXUGWEgtDQt1j0e/E1iXgPtf+3d2aOhZcjcIt9D6ME6Cl6q6YuJnEO1sTLOcCqdL6N2d3TGCl0p90/DQJ5rUCJVbvT1OwPJTspJnXCvJJ8M61cT7H2mfW+lhJvZJ7F1yba5+fex9T+fcFISMoOZqz5ncEyqwpqryhtve92xnJbgurn5rKIlcJ5dLK3e/bpBVP96f2JA+dsxASOjEcTuDs9/oHbwkJkMCFQz3joYRiNpY0pqFrUgFAqBfUTcP/u1u5B8pHg+peRJXwTgQ0uZ63ocA/MNfdHU3xtwcemqbhCpROlNh2PySyumuHbPPEYC8SfLEVEED+CGBQrHmMfBE+Rcy470JIVKSC7tC7nurpjKU1yV5Ptam0TsgFODGBkgquxw2YI7bnfHzKY10fyuUzX9Xnr6hlPgmBUupTOetztofqv5r3ZTp8vOTdjNmY45H6PfeOl6Ydaxfc+jn3Ps+Ej4eeiUApLfXmr0OgNF9EFQZKJdNVNLLQWubkDx3ulksqFsi6Qb8zjWuoJ7mr9N2pKvZxocZAv3cqRQ3Whg5L7Lbuze5cFBMMMXEQqtRyPYIhAeA+t6ah8Dl7oirEtX+UKx5yz/TEn03DFYLdFKc+UI4FyDlRGmq4AuUeDOpqghHnOb7QcEd0htae+L4R64lzA4xAfv2pW8GDCn1+np/1QrA7UyXq17FAPPf++u9bgX9ER4lC727J80vfxVJR7r9jqeCyRFi76ZX49TQIlJgAL9pxsaQMYnVEab1Xy7xEMGiaYzDvzSp5nuNfM+bjgXYu2CbmeKfqsFHqz9g76n0/jgjvmXdb37ttT4kLZ6/xfHzI1hIfyz6AC1oggEBpoRQmZIMNoszgAEMRKKuuturwtJHccyoESlSIOEFasoJzThfX4NLuVNQdduieG9FXbiVBUywAdSvyUSuw3DSrkmDYC6L6XvVUo+E3yIEGOhj0aJoRQdQH9bKw3zl9vjhQ8hvHXE+2CjFnI4G+wQ6VjzPC0Z+dEvPhlPCIBQB+Wcg6FifzdpGoTrvy/VrFXcduSgMcEyvumiM/WPYDbN/u1PtbErS5QWLsWbU+nqtT5PdQvZITKDlxFfNtt47IBW+l9UkojykBHrt+WTEfRaCkWMVEYeSdTbpESd1bU/axh7liLNLhYIs/Ntpa4te5ekX9K1ZPluYzVg+EBGeJr6baGr9Oqq2DlrWPh/LCCEqt9zZ7PQKl2aKpN2zRI4OTsSXYlB2D7La8EvB3p3UXp5jqpcxVbn7gERp5iIiFKVtc1lTgfqPcPXdISJUEcbFexlywU5J2aYDpB3UFzO36Bl1gXhK8dc+YIiJD+cwJDz/QSzRSQQSlDe04jaf/4JJAKRUYdFPK/J3C7C1+fjzfmDL6UxNUxIR2iHnu/fHTatzHLTcVkKX1SmhNV45Lptztz49FH3fz1fnxlKmtKfHj1DvLzMd9m9WGmACu8fFY2tNYjwdHVUMC36tzox16pfVeqv4IxQOxOiskxmqY564tyU9t3V4cGHHhsiaAQFnWxKfxebJIXnua5ZwPOZdEd7Oa8tjSoDPWELtBcEmF7afjVrqhhiAVtEZs1wBG/pSdmSTv8nfZdrj/hBouP/CdRCU5SqCfCmxjQVP3fXT6VKqyLu0BLanwY4FziZ/UCpSQPaPw9sVEyTvhBkAhn3YDB9/HAwFgckec1HsVCgT863OBeI2fT5K5/76F8pmzraQjpKZeqfVxL0Dss5BinstTjkuuPGPlnxlNyNru+/Rs8HH/3S5pdyfp4yXMc/7wWPfxmneopm5mBKXE22fFNQiUWVFMhUZ2BzVKsKoH6GmgXphCegvBWCBRO3oQu97/vqJSslOcuukzcu6E5F+2HJZRpLFGkEobkWLAgQtrAo9UT1co4I4F0X7jkBKipfbV9irHArIU85JAMlcWpfnxxVVK3GZGTXqTxvBxm0bJuxMKzENMcmJd75kp5ql6JSRqc2xG6Wzx8z5bfDzmA7k69bHq47l3Ah9fWkOM0haE6oqZajsRKLkWcNb8jkCZNUVVYKjOHzdzzIKFC2xwbufQR7aAjaYYapRTDVsoMEj1iucCCW1Mco2plwHdYlfW4MjmAHf95S57qvqznvWsYQYp2/yKdpRKNndPKlh0g+JUj16JKAz14sVGOibVKKXKrlR4lF7ncqxlXhOQpEZKSsROinmlj08RKSl/yTEZR6Dk0h7Hx0M+JM/Lvbex/PjfT4L5KEKl5J31RSg+Phw4p+rEnM/NRL2ifhuyzf+t5J3KtZ2jiPBYR8Rs8PGQ7TV1e0FYxSUzRwCBMnPsJ//kxYND8mTEQA5qnD9/vll+heXrRkViPfQ1jXpp4JMikKpkEhW5u1OSCpbgrk4ljYEbLJQEohpYxfJVI/JGyX8oEEvZHQucfftL854qz1LeyrzmmbWBR62Ph8p1FB/3A+xxyrik9pgu5rl0Y0FkbceHn8da5iFBM53Mc1zc/JR24LgCdCbqlRjDx3q9kivLx6uP59q4mfBxX9QjUEpah1lxDQJlVhRToZEyxavbVeiRhY8sFSc1L2xNYBhqPFO9hE5j16+ZcCqXKYvkY9nOBKQq0vTPoWRKGp5Q4F7CJdd7VZuf0mDKDSJCQbB/oKIT6EV3WnNtLcm76wuhQLTQhe1lNcHbKMxr8jNhH3dPtE/ullZjY21PbEwolTyzVNROQuTGnhV5P6Pn5+gBo7kdm0L5rwlEW/LxWCCZawtK6r5MPd6kj9fUK635uGd7qM6eskh+km1NiUgO8U11KMTaiJx/evkaihnUhso0al5brl22BBAoy5Y3T4MABCAAAQhAAAIQgAAEEgQQKLgH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gZYI/OY3vzE77LCDueaaa3qzjjrqKPP85z/fXH755eakk04yK620Utbkr3zlK+Zd73qX2XjjjY38/SlPeUr2npoLpit9Tde15YorrjDrrbdejXlTrj366KPtd4cddphluNlmm5kXvehF/XXy3Oc973ljP0cT/NnPfmY+9KEPma997Wv9czRvH/zgB60N8tl7773NM5/5TGuXfOS+9ddf3+g1fllLGueee25fpn6an/zkJ83hhx9uxGckTU1vuvxgrELhZghAAAKNEUCgNFYgmAMBCLRBQATKQw89ZEXIddddZzbaaCPzb//2bzZoPe2008x+++1XJFAkN6FAfJK5/Na3vmVe/OIXDwX6k0jfTVcCbPmMK1DuvPNOc8EFF5hddtmlN3FSacfy7OZDnq/ld8YZZ/QCybXLvUZslc873/nOKcmfeeaZZtttt7Xfu2muvfba5mlPe5otj49+9KP23htvvNFstdVWVtDE0ptEmZEGBCAAgccCAQTKY6EUyQMEIDBtBESoiECR4FI+Grzed9995r/+67+GAs5bbrllqKdejVKB8otf/MKOprz85S+318m/ZTRmtdVWM/fee6/ZbrvtrBDSkQrtlZdeeBFE0sv/qle9yrz2ta81r3jFK/o8xwSKjFZIL76MAkgv/k477WQDagmm999/fxs46zWSmD9aoOnKbyLW5Jl6/Yknnmguvvhis80225gLL7zQChd51r/8y7/YdF3b5dnCTb6X0ZFXv/rV5iUveYlN68gjj7TPlc/HP/5xK+ZOPvlks8Yaa9jr5RmS5iabbGL/7dov3+2xxx5m8803N+uss05UoLl8JB8yurH77rtboSTpyaiWK1CkzL///e9b3u7ffSdTgbLyyisH05Tr/bLx/WnaHJeEIQABCMxiAgiUWVx4mA4BCEw/gZBAkUBZgu6f//zntgdeBIyMYNxxxx22p9zvbXdHUHSqj4gQuUfT+vGPf2wzs+GGG9o0JPiWAFoEjQTUb3vb2+z3Dz74oBUx7pSjkEARu7/whS+YAw880Bx66KFmxx13tPeLINp1113NpZdeav+UaUrym4wO+aMw7jQvFU0S4MuogIgdHVkSO3//+9/boF+ete+++5qf/OQnve3y/TnnnGNZCSPJq/DTAP+iiy7qp3VpXkS8yUeExxFHHGFOPfVUI9e59mt6kqYKyJBHhESCTN/77Gc/248I+SMoko9jjz3W2usKVDd9tV8Ejk4JdNOUa91r5N/TPVo0/W8ET4AABCAw/QQQKNPPmCdAAAKzmEBsBEVGNDSoP//88+3ogXx0zYGbZRUoGpyLCJGPCAJ/upF8r4JH18DIiMvZZ59tTj/9dPMf//EfU0ZpQgJFAmEVAjqtSNKWEQx5rk6zSq2NCI2gSBo6GiIiQ0ZO3HUjEpD/7d/+rR0VkfU7avuVV15phZAILH12SqAIU+EkI0YqiES0uPbL6IeKwdT6Hp+P/FtGcY455hgrQvwRFMmjL87kO5ne564hccVHKE2dJqijXSLuxGdSYmoWvyqYDgEIQGBiBBAoE0NJQhCAwGORQIlAUUHhLvZ2WWgg644i5ASKBMP+Wg0VB/73bgCu9ooI0ZEHEUE6MuMG+DI6kwqY/bUb+tzrr7/e/PrXv7ZT3ESkqEARMaGjPTKCoutM3FEXyYNOn8qNoLijMiIkdKTFFViSXm7alM9Hn+8Kq9DaGLFbR5hCGyKo/SI8/TRd8an3TvdapMfi+0eeIACBxycBBMrjs9zJNQQgUEBARwp0HYS7ZuOb3/ymHdGQgF/Xd8h17giKjk746zLk0TLCsNZaa9l1GJ/73OfsSIosrpaPBP+6RkXXrMg1MpLg2uL39GuWdDqWuwZlt912M+95z3vM3/3d39k1LyeccIK55JJLjIxUSNrycW2P7eLlThN773vfa9N73eteZ97//vfbNPz1M7reRn6TEaGnPvWp5tZbb7XTy8QmeaaIJ9lpS9agHHTQQTZNl6nwk6lecr9r/3nnnWeOP/54O1Ijz1Xb3B3WQiNELhd3Fy/h4K53ia0pcrnruh3dtUv+rax1B7gvfvGLRkaQlHNsZ7ACl+QSCEAAAo8LAgiUx0Uxk0kIQAACUwmIAJP/X/jCF9ofZaTBX9/i3yXCxd9medJbA49aViJGQmuARk2P+yAAAQhAYGYIIFBmhjtPhQAEIDDjBPyzXkY550TTkJGN0rNhZjzjGAABCEAAAk0TQKA0XTwYBwEIQAACEIAABCAAgccXAQTK46u8yS0EIAABCEAAAhCAAASaJoBAabp4MA4CEGiJQGithXvquL/Tk1wvu0DpFri66N5dfB1axK0L1N3F1P6CfdliVw4S1IXdoZPOJ7U2ZBLp6FQwKU/ZAEB3PHMX4+sifWEiC9ndrYND30lastOWcNhggw2Cp72P4z8uc0nH3WJ4nHS5FwIQgAAE0gQQKHgIBCAAgQICqQXY7pkjflLuWRm6zaxcI4coyo5VcrCfHGTobqHrn42iwby/Fa78+5e//KV585vfXJCD8S/JbbubekLsrBYRcLp2RUTJ85//fHu6u572LmeU6Mc/9FC/n87F8S5ztS8kBsenSwoQgAAEIKAEECj4AgQgAIEMAQnM3YBZe/3dHvXYGRcaVK+88sp9Gu7f9WwUPUvlOc95Tn+dnDsiwboG6TGBIuePSNAs14q42X///e22vHvuuacdXRAh9LSnPc2cddZZ9nBCGW3QbXvlexFLEnzffffd9n+579vf/ra97mUve5k54IADzMknn2y3JJYDKXfeeWeblox4bL/99vZ6+V2FlLv4Xhbey0fOdZGPeyK92CaHN8phj/KR++TsFmEtW/O+733vs/bKR/jKFsCaR7FD+Qu7n//853YLZklLz2aRLZr1Gj2FXrZYvvfee812221ndywTe+TMEuHnbxMtz3WZixCSa2677baelfiCMBd7dIviPfbYw2y++eaWsZyRIiJMWIrtofNUeAEhAAEIQGCYAAIFj4AABCCQIeAGqbEpXRK8ykeDbU3S7fUXEaCno+sBgHKyugTHEqhrz7wG+DK64qaXGkHR7X/lfJFLL73UChMdtZAT2OUj6f/whz+0p7Or+NGRG/ldT56Xa0REzZ8/38gp6JrOGmusYYPx/fbbz94vn0022WRoq2L5TvMpf9cREjkQUoSAihj38EZ3hOjQQw+1AkMEyn333Wd22mmn/h6XpeRXznKR6WIiAuSZIpLk33Imi/xbDncUe2VURuyU/Evakk/56OGV8r1OFVMxpEIiNIIiZ98oKz0kUgSYPGvLLbc0999/v7VJToz3WfKyQQACEIBAngACJc+IKyAAgcc5AQlC9aTw2KnlsWlGblDtjizoegsJYOWARgmuNRgXQfDqV7/ajh5IkJ0bQZEpXrpOxD1lXYWFFJ+Mkhx44IHmpptusgG/rl+R36TnX4JuPUNE18WojSGB8oc//MGm+Y53vMM8+9nP7m10hYcIGhEckgcdqVAx4goZFWEq/uTQxkMOOcSur3G3PnZPnpf7V1llFSt6RAyI7TJCIYJIDo4UHkceeaSdAidiQqbR+VPnJA0ZfZGRFDkEU/IiIzEiFl2BoqMr7oiNz0rSkt9POeUU88///M/2jREbJH0RL+4hmI/z14nsQwACEMgSQKBkEXEBBCDweCcwqREU5RgK+CWQlqBXpgWpGPIXp4sdGvCLaHF/TwkUmTYmAbgIGRFDz3rWs4y/niMksNROnX7mjqBIAC+jFPKRUQn3o2s1JC8iYkQo+CMocr08M7UGRUY4xAa5X54nNm+22WZ2dEUEh4oeX6C85S1vsaM8Ml1MR49kBCUmUETkCHMZfdKRrdAIiubRZRUTrP73oTU4j/f3ivxDAAIQiBFAoOAbEIAABDIEYmtQXv7yl/c7UoXWoPi7ccnaCl2roNO5QutZJMCX69xdvNzgWNdz6O8ymrHDDjsYOSxR1ljI1KfzzjvPHH/88fY7sU2mZLknwLujOWeccYa58MIL+15/mfal6zdEHMhzJJ3jjjvOjmw885nPtKIkNq0ttgbF5aX5Ce3ipd/JCIoKN1nnIsJDRiLkI3zkI+trrr76avv33XbbzWy99dZ2REg+7hoUXSciacrfRajJ59e//rUdqREBJ+tL5KOjNv7OaVJm+p1cp7uMaXnJCIryuuaaa2w6IjpdO9xF/7x4EIAABCAQJoBAwTMgAAEIFBBI7dTlTgErSOoxc8n1119vp3YRdD9mipSMQAACEGiCAAKliWLACAhAYDYQqD0HZTbkaRQbdRRBd8waJQ3ugQAEIAABCMQIIFDwD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znYU88AABl/SURBVA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Pj/269jGgAAAIRh/l3Pxo46IIUH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AhTpSA9ep6fX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ygAAAR4CAYAAADt3fKIAAAgAElEQVR4Xux9B7hlRZF/vzc5MySBIWeRoCBBMYIgKCKCEcV1XVkQXRfWwB+JgsQBRcR1lKQkCQrqElxhRQkimSEpeQZngAFkGCYPzHv/r+p0nenTt7q7+txz37sP6/Lxzcy9ffp0/7q6qn5dXd09/f39/UY/ioAioAgoAoqAIqAIKAKKgCKgCHQBAj1KULpgFLQJioAioAgoAoqAIqAIKAKKgCKACChBUUFQBBQBRUARUAQUAUVAEVAEFIGuQUAJStcMhTZEEVAEFAFFQBFQBBQBRUARUASUoKgMKAKKgCKgCCgCioAioAgoAopA1yCgBKVrhkIboggoAoqAIqAIKAKKgCKgCCgCSlBUBhQBRUARUAQUAUVAEVAEFAFFoGsQUILSNUOhDVEEFAFFQBFQBBQBRUARUAQUASUoKgOKgCKgCCgCioAioAgoAoqAItA1CChB6Zqh0IYoAoqAIqAIKAKKgCKgCCgCioASFJUBRUARUAQUAUVAEVAEFAFFQBHoGgSUoHTNUGhDFAFFQBFQBBQBRUARUAQUAUVACYrKgCKgCCgCioAioAgoAoqAIqAIdA0CSlC6Zii0IYqAIqAIKAKKgCKgCCgCioAioARFZUARUAQUAUVAEVAEFAFFQBFQBLoGASUoXTMU2hBFQBFQBBQBRUARUAQUAUVAEVCCojKgCCgCioAioAgoAoqAIqAIKAJdg4ASlK4ZCm2IIqAIKAKKgCKgCCgCioAioAgoQVEZUAQUAUVAEVAEFAFFQBFQBBSBrkFACUrXDIU2RBFQBBQBRUARUAQUAUVAEVAElKCoDCgCioAioAgoAoqAIqAIKAKKQNcgoASla4ZCG6IIKAKKgCKgCCgCioAioAgoAkpQVAYUAUVAEVAEFAFFQBFQBBQBRaBrEFCC0jVDoQ1RBBQBRUARUAQUAUVAEVAEFAElKCoDioAioAgoAoqAIqAIKAKKgCLQNQgoQemaodCGKAKKgCKgCCgCioAioAgoAoqAEhSVAUVAEVAEFAFFQBFQBBQBRUAR6BoElKB0zVBoQxQBRUARUAQUAUVAEVAEFAFFQAmKyoAioAgoAoqAIqAIKAKKgCKgCHQNAkpQumYotCGKgCKgCCgCioAioAgoAoqAIqAERWVAEVAEFAFFQBFQBBQBRUARUAS6BgElKF0zFNoQRUARUAQUAUVAEVAEFAFFQBFQgqIyoAgoAoqAIqAIKAKKgCKgCCgCXYOAEpSuGQptiCKgCCgCioAioAgoAoqAIqAIKEFRGVAEFAFFQBFQBBQBRUARUAQUga5BQAlK1wyFNkQRUAQUAUVAEVAEFAFFQBFQBJSgqAwoAoqAIqAIKAKKgCKgCCgCikDXIKAEpWuGQhuiCCgCioAioAgoAoqAIqAIKAJKUFQGFAFFQBFQBBQBRUARUAQUAUWgaxBQgtI1Q6ENUQQUAUVAEVAEFAFFQBFQBBQBJSgqA4qAIqAIKAKKgCKgCCgCioAi0DUIKEHpmqHQhigCioAioAgoAoqAIqAIKAKKgBIUlQFFQBFQBBQBRUARUAQUAUVAEegaBJSgdM1QaEMUAUVAEVAEFAFFQBFQBBQBRUAJisqAIqAIKAKKgCKgCCgCioAioAh0DQJKULpmKLQhioAioAgoAoqAIqAIKAKKgCKgBEVlQBFQBBQBRUARUAQUAUVAEVAEugYBJShdMxTaEEVAEVAEFAFFQBFQBBQBRUARUIKiMqAIKAKKgCKgCCgCioAioAgoAl2DgBKUrhkKbYgioAgoAoqAIqAIKAKKgCKgCChBURlQBBQBRUARUAQUAUVAEVAEFIGuQUAJStcMhTZEEVAEFAFFQBFQBBQBRUARUASUoKgMKAKKgCKgCCgCioAioAgoAopA1yCgBKVrhkIboggoAoqAIqAIKAKKgCKgCCgCSlBUBhQBRUARUAQUAUVAEVAEFAFFoGsQUILSNUOhDVEEFAFFQBFQBBQBRUARUAQUASUoKgOKgCKgCCgCioAioAgoAoqAItA1CChB6Zqh0IYoAoqAIqAIKAKKgCKgCCgCioASlDeSDPRndiZVvsfWB+Xo7/QK91m3HPzeY0x/X7/p6fEe8uvgmmvr7e9PPM+9368v1j+/zbbdIgSpXkl/3AqleIca4fc5VZ+kT1K8oa4mMJfUQe9i5Eo0PnUw52Sc67Mz9m84GXcxaFjGK/O5rl4BEUzphcTcaXleotdy9Yo/L0N6wsO7bFun9EpTMt4pvRLDKTbx4bmB1CsBvdu1Mu6PlwSroWo7od292VZCH+hSBJSgdOnA1GpWSKlIHFl6oa/sQ8YoQVBKgyEwtqjYiQG55WOGvhNKNmZ4c5y3HLzpnf2O8yUx1Nw4uWOYEqAQfjFcBxJz10GWOMu5mPv45GLu4i+Q8aADNVRl3CdvKXmzeCWd8Jhecd8hwFykVzpBUDhsuPZyMp7SQSmcU44897uPee7cozpDspwibKn5nZrbOYtNOXp8MGQ8U69UFknUdhYLqQLd0M400mcHDgElKAOHdeff1ARB4VqZct7aXOkGRwIcOIy4xJRsiESl2hfrU8p4usZXulKXMqgpSYgp2FynJvAusWFzHaZOEJScsZPgksI29LukHZnOQ+VVIQIakpUmZI1z3FIOsPS9NZ23EhPJWLarV9woruqVuONWl5S4Qu7KeEhvcCRzoAmKdHGiXRlPzTUOo0znGvQ4VvPPajs5fZWJYV2Toc91HgElKJ3HeODekOsYM+XZFc6YAZGuSLnlQojkrMC16Syz4fjYSMVWGaUjHBifFsxjfZMSlJTRd4lXzGlokKAkV899HDnMc41PUzJOOEjnQhfIOPpXtCVKilu7jmoTMk6OYYqgNCnj/vhKnEtmjGvj7b5fOlahOczNZ9/ZDkWOUiRcgnmOHnfbJVkkaBLzVF+lc9iW64jtlODNEanY4kQ32M5Oyrhu8ZJ6JF1fTglK1w9RRgObjqBwq46cYQs5EtLoRI6z3ElHIkaiOKUeKp9LFGMOhcSRCJGImJOVgzln7Go4E0EDnqrLfX+qbMZ0waJSGQ8RFG6sU8Y3JEu+HHTCkUgtFPgOkXRO5ODuY87hFVv4eCPqlZTMcE5oHcxDDm+MmDYl4yGSlHLCpfpUgiFHiFTGWyUpgnltPV7HHqVknNPfSlBSqA2Z35WgDJmhEjS0CYLih0xdxyzHkfDaEl1ZDLW7g6tAJZqpVVrHke83XuJ+UwSFC1OTIZVgzo0ZrZ73Bqx2DuYNERSWEMTIx0A4yzS+sdXUkLPchIyHyGWGXCY1g4QQ+IQ1RQqlTiOHr99niYwHOol6pdtknBvTCLFu0SuhAc3BPDZnOb0llHFUS7mYx/R4iLS4GEj63QkZzyWF7epxfxHEYqC2M6LhONunBCVpEoZKASUoQ2WkJO3s8wqFDEPKaYi9K7XaxTk6qWdiznLOKnLIqeJWXFMOum8gQ06Uj1WALFSc8xQefp2S8pwz7zpKoTpT7Y84VmX0QbIq6xn7itFNtB1zlOw+6/Lv/qEKMTITkiH/+5iTlhr/FMFJzd/Y8y52IeLShIxz8sLNkxwZj8kg54SG5E2CwUDLeBOYp+TKxa9dPTlYekW6wCHRYVLMY7j6v4VkPERQpP2pg7cv5ynd365MxPQm13/J3O+U7ZT4AlJ9k9LH+ntXIKAEpSuGoZlG9C9njuaNVR1a8Yk9EzIiki7EnF3OEEvbJ3VOJW0MKTh/1VGyqsc5/77Sjzlk9LzbP6lBSinqUJ05mEuc5YAzIF4V9Bz3vuV9mBBaJoVyDguHW+g7f1xTmEscSnfcQxiRHHB4c23KdSRSsh7qh78SnaqnEzIecwxj451yCGMyz/WTm/OpRZ8QXlKH2U80l+AvnbMxfDqpV6QOfYqg5OpcCea2Tvb46tRYSh3mmO6RjG9Ml8cwk7RvkGxnFt7Uf2l/NIIilaquL6cEpeuHKKOBfgQl49GyqMRhduuVGrZIveWJUk4Z9o4Jem9oBSzDICWhSb0j11jGXpiDeQzvDPKD+LpbY2KOkcSZ5WQiRWA88lFWwRmi0Epi5PvgVhTumTqG2ukfGxFy5LU88taXcRoD1xmWEBTO2cx1nlXGqyhyeOQuqqQUC0cA2yWFKUc61aYQIcxxDN06pP1JyZ+UcObo1pBDL8EoVaYJPZ6JeYvtTBHcHMzrYpWaR52wnW6dSlBSkjpkfleCMmSGStDQ0MSPKQTfmEgVWB0lIzX2IUc710mtYzTJQMSMY2olJ4VNyHGnd6b6yYmCv4oa6of7jpAjkZKJEK70vTfOYERjK2buhZ6+o9/XV7BuKlO5/DNFaDlMXFz8o38DxMjdYlY0xoLoEAnOUWBnrBRb6TzslIzHxjjm0FKnU/3sNhnn5oukjTmkMDSmvlOa0pOh+R/TH6G+pMZyIPVKTK/GFhVCppHDMRZx4OoZarYzhGFKliVYpWRlMG2nEhSBgzj0iihBGXpjFm6xG0Gps4rlr9zmGgy3Za5CjBnHGP5SYxKpv+3ojEQp+05ZOwQlhXnKeUmRn5S8czIgNV4Bp5YICjj6vb0rlreIjGAkp98Yl4zAb+XvcMa/qf5O9fjl4N9QD/7eYwxsCYO/A7Gh34jw+MTIbRs8C+0u62LuGqhEoVzcUuPvjIHbVoSP7jXwE79TcuE7B1LHyndqU/IhdchjBCW3LyHHux29wulHKSnk7rTJXbmW6pW6ejwmD6kV7pAeD8zvlMiwl/b6esbHQzIWdaK+ycYGTvbjnuuEjPsYd5OMW/1UWSRycYnZiRjuTci4xQltxrCQkZQMvpbpJgSUoHTTaLTbFtfwcw6KRBHUndsSMhFyflMOnb8iH7p53lHueDJOnStl6/Y/5HB0CnPfyYutkDEr/pWbzQXGt8QzYIRcvDHi0GPM8uXLzfDhw838+fPNd0/4bunsDxs2zIwZM8aMGDHCjB03FsnJaquthgRi/PjxSCjg/wkTJuDz8B08A878GmusgfWOHTsWWz169GgkH1COIh3UFvgenoH/hw0fVjj/0K7Xl2PZkSNHFs/0GPP6a69jHUhkTH9JbIhU0XYxJBQ9veb111/HNsK/h48YXvaNyBj8RoQI3o14W9ID74A+9A5bQdaASFEbiZhhu6Hf/X0oy0TkSn/dOTyACFyZn2MLwXugjnK7m0ekoG4kZo48lX0FcmfbSGSs8qfFF8oQttBOwI9IYFsqrYtlPLtfTeqVWCQm5TCmGi7R434dUnLetB7nojvUtibxjpG9pvB238Hpch/jmgsFKT1emLEhbDsBJ93ilZrlQ+Z3JShDZqgEDfUd/dhKpcShFryyLBJb6eHa4ZbPJCgV5zpFADhFPlCGrZOOBI1fKqLiGz6JYUu1O4G56wwv71tubrv1NnP66aebyy67zMydO9e8/PLLZsmSJfh3cKgXLFiATvKsWbPMa6+9hr/Bv2fPno2O/wsvvIDfg6P9/PPPI+GBv7/66qtYDsgCERg3SgPfAckBMrN06VIkQaNGjTITJ040K620EhIfePeMGTPMeuutZ1ZeeWUzbtw4s9Zaa5nbb7/dbLvtttg+IEXwgWeIEE2ePBm/g2egbvgNyQCQkZJBFFEfIg3QTvhAGUr2h/bD86PHjDaLFi7C+qEP8B20lUgekAAgVvQn1elvncPve3uwLEWN4E8iU1Ae3g+/wwfxW/46EpQRI0dUZjxGnzyCQuSu7GJ/PxI0eN4/7peily245OqVXBknmW8nipSrV1LzqkmHOTU/23HSUyv2IV2e6r/v5HP2R4J5zJa0SxaceVsR0U7iXVePD4aMp97ZLTLeTjtydJOW7TgCSlA6DvEAviBEUCQGvh2jxilZblWNW8nnDJXU0KSIjW8Uc8vnDl0dQsgZbul7JatqudGTlHIXYkgr7UAsrvmfa8ytt95qpp4+tYgqLO/DaAVGESgKQf/2V+whSgDOr12tJ+caHGeIekAUBgNlFgt04u2WrmXLliGSr85/1SxZvATJwqJFi8yNN95ott56a7N48WIkNvAdtGXOnDlY5pVXXkGSBGRh4cKFSGSIaEA5IDUTJ000S5csNfAOegb6us466yCZAjICz8Hf4QPRGvo7ECYgSfPmzUPyBO2F3+jv8G/4OxCHkSOK5+D/cePHIYmBukaNHlXiMnLUSPw7kBzAdtJKk/BPaD9FT6A+KDestyBQELmCMoAfECHAcPSo0ZUtbbTlzh0rCkpSpAj+jdEdGB+IxvQUUSUkNnZMgltCJHLuyrhbvklH2W+HUMbxMUnZdua4/45ABJOFMjWXQ/hL9Uoo2sLVG2tLLoaS8nX7Tm2XLrhJbVVM1lXGq/OoXRlvd+wleknLDAgCSlAGBOYBegmnuEPKL2RcG5rclVO4uBWo1GpZzKj7/fQjIjmETDo0TeASMqwN1F3mLkC+RkjB11nl9A22My5cfg85bHT5HDj0P7vgZ+app54yJ554YpkXQqQCt0LBQ1ZOyy1ElphQhAAjI7CVCHJT+opcFtq+BCv3lMtREhSIIixfXhALU0QQ4D0Qdbnl5lvMHnvsgd+hAw//QZ1EekaOQPIBRIC2ZVEkgeqnrWNEnO69916z9tprG4isYISkrw/rgN+JsEBUhLavgTO/eNFiJAhLly1FsgXthQ9EnTD/pb/PzJwx08ycOdPsuOOOSDiATMGfQIBeeukljLQAgYDv8dnly5F4wZ9QN5ApiDgB4QIyBb/Bs0DCgJhA2yDKBL8BDsuWLiswhm2URAqHDSu32cE74P2AB5AnID4QPYI6V3/T6maH7Xcwm22+WSE1NkcARSZ0maJ0/tkLAomsDpiMc9tJfZ0qcZhznXaONOXqtYb0SkkwQ5GElF6RttuWC+qV1HskspSDiYQ4NEFQ3Dq4/Cbv95b7p3JkKxWBko6VBGsqI8U811cJ+QjS9+X0QcsOCgJKUAYF9g69NMdQNuUsc0ol1g5ntbtEIactXNlQZMYlYRJCFBuWdpVeChOpSOQqcQ6b3LZwhDCELSVS2sR3cHSPOeYYs+6665ovHfilFUnr1mFFR9jYnAybQE/OLJABigBgwjvkZEAEgCOkDC7kaCOZcbY8gSMO9YJzjhEYZ7UUnTFv9RTqgecx18Qm3YNDDsSA2nL97643W75lS7POuuuY15a9hg4+1F3mw/T2lEn3tD0LiIi7Ak/1UT4HQPzgAw+aZ555xuy5555lVMLNk4EytM0N/g7btMqtWfbgAdzWZYkY2vSeHvPrq39tNthgA7Plllui5FH+S0m8enswGkLRHYj24JD3FyTvxZdeRDID2/WgPiBLjz32GOYWHXnkkdVtXzGZlco9lZPO/w7LeDDxO7c/3axXaNxCmPtRhk7qcdI3g63HXb3nj3XuWObYzk7qcQ7boWw7c8chd85q+QFDQAnKgEE9AC+SEpRc4x1rekDJUsJyZfXNLesaN6lhCxjEch++v8IGvqazRaiy6ip9ZxPDlhqXHIXqY+AYkko+QsigpVYhuVVSxiko80x8g23Jgzsmxx17nNlmm23MPvvsU0lYr1y26LyD8jMwemETwcFZJge5EtVwsWX6RtuNKDLzytxXzBNPPGHe+ta3lk40RV8oubvcUgbJ6fYEseLlRSTAjeqQowpO+5ixYwrSYkkAkRlqN+WE4LYoyBUp9kdVIg1QFtoDbYE+P/P3ZzC6sv4G65dbqage96QyIio0Lkjuhg8rIkF2Cxj9Bu8FDCZMnGBWX231SrSEkvvLnBfYgkdJ+vYkNMTARngw92d5H9YBOUPnnHOOOeG7J5RRrkqCf85c8vWKHWeRjOMARLZfCSMBFRn3HDZ2lb9J51WCVdN6hcElqMcJY9+5jRFIn2Rm6pVYxJaFK0evSvCOja+LR05dIQxcveMv6g2U7YS7sriIfLfbzk6Mu3RMtVyjCChBaRTOQa4MFEdqtds3LH6THSevxfHnuhd7X8gRCMHklfcNUvAI1jqwMw4Q6/z4RpXDS4p5TLHTdhjrvAa71CTevlFl7gURyUBILuwxv1/72tfM7rvvbvb+6N4t0Ql8NEK6WqrmCFbkO4p+gLMOjv68V+eZv9z+F/PhD394Bdkg5hoybAnMgQzc+H83mp3fuTNueSpP0vLIB7dVpmVrnjMGQFKee/Y5s+aaa2K0B4lG5ofb+gftfeSRR8wqq65i1njTGitOE0vIp/tqOoUM+oQnmvUUhxzANr4fT/sx/puTHfEcDhFPbowyHfWKXpHOOynuTeiVmIxz80WgV1hH0+1TB/VKyyIRyXgD2/5ahiXUj4HS4+5R4aHttlxbUk51OzIeO75cKte+rHjEKtt2SmWcbFSGbtJTvOoManc+owSlO8elXqt8gsKszmDFsVX0pgiKhMyEyJH9vpLHQt/BlqBOGjapk0pt91dqY5h3myORQyBTBtQZS8oTIYf80EMPNQcdfJDZYostilIpJ4IrUwNvcozoaGFY7YdV/ttuu8186lOfKqMzSXkKtJdWl0FOr7jyCrPXh/fC/AyKorCTOETCPfwoSnTllVeaHXbYAU8Zo4hJPeVQ4E4Rpd//7+/NuuutazbffPPyRLFgMntExl3C8fRTT5tTTjnF/OQnPymG2eaxuJHLxglKpuPGyp8rW7XBZR7kSJbv6HHv8/WzMOLTUpVDkAeUoEj1SoZOEQ8Lt9ghxTw0Xv73qQhCKo+E2pOSD0m7XXvu6hCKfrjfwfHBbmRGDGqiYAzz2Pxs0HZWWqjHDDc1soNejxKUQR+C5hrQv9xTQG0SlLJlviKJNTlmdFKKPVRvyui0A6HUSKQcIc5Q5Bi20Ipxqm+uMyN1DAJGrfIqfyU41Y6AcQSH+Ctf+QrmJUyZMgVLtRjJjFXxykqd3w8GQ0qSh6Lw9yVLl5iXXnwJHf5y+woRXskYO++kk70g5+Suu+4y2223HZITPHYXPjkYejIO26YgMgHO/m677WY22WQTzCPJvtrHbYOzcn3HX+7AyAyQFGgn5MPQCV/RobZjheMAd55YEgIRlaefftqcdtppZtq0aeX37l0vJSbuuEkw76SMS+YCB0hsbNvUKVEZJ7mSYBhyAAcL838GPe6OD41RDt4pG+j/niJ57WCe0l8SOZf0vUnbCXUpQcmw1t1dVAlKd49PVusqBCXmrKYiKNyKcV1F4/agLkHJQsErnFLQIRIhdPajW6DqEpQ6ho0zJqnVq3ZwjT3rrCCC43rYYYeZ4447Dk97Krc/cc+HCLVTtrInXiDjlAdCp4rNe2UenmoFZKly8WEdEu5gDiQFCASQijpbsUJw/vm2P2PkCbCLkpPI+PsyCnkpcEwxbHmjSyyR/ATkJbV9g4jac88/Z47/zvHmRz/6UTnOJcYcvlLMO0VQ2pH/mF6JLTa0K+M5BKWd/nUr5iGHvCk93rSznCvjTROUdmRAajulET+pHs8heRwJT5G2djDRZwcUASUoAwp3h1/WZ+tPrUjHCEq7TWwqgpJavZG2M7TKw5EwzvjTe+o4+1KCIu1LzKlvgqA0hDlFLSiZGrZ3TT1tKt794UZP2ATcBN5ZhNA5UYy2nT333HPmlltuwS1e5dYu6ncmCccTr+ydLg89/JBZf7318aLH5JYxv4/MnIH2Qt1///vfzZS1pyBuQCKCWzRyHOZ+Y1588UU8XhjIFN3+TgcRBMXRd67tIQaU7P/kE0+aU0891fz0nJ9WquC2amaJfJPOckMyzuZN+Y6V6+xy45OSt5QzPhB6vF29knJycwQhVFdsQU240FQ2Q2I7U+OW0ycqm3Kqcxb3uknGuTnh4pOScZpDsf77cpHCss746DODgoASlEGBvUMvBYLiORHlSTSxVb2Y45tSMP6zTRAU29YWZ7ROcmWAoCTP2nf7lTJInKPArexISU7qfZyCb8qRcJ2qGGGLiDARD7oH4wtf+IL52c9/hiv04jyKFAYO5kEZx+tV7J0e9sSsZ2Y+Y2666SbzL//yL9iDyt781Ds9ZwKiQ3iiVl+/ufrqq80ee+5hxo4pLl5kT4xjVs9DeRpw+hUQEjgB7ZhjjylO8IrlXqUcYPtuOs0M7oLZdNNN8d4WOJq4crxyigi7ODh5LTNmzDAnfvdEPMmrcoqWOxfqONVNEZTIYgVF2MSaOeAsd0qvVE4U89/drXolpMfdo8jFgAsO00g5pqn57dtOytnw5UZaT6qcxFGnMlKC4mLu6gurC7NyUAZYxguFbDssxZzTLSk5yJE5LTuoCChBGVT4G345RVCcVYeW/cxSpRhblSIdQkmwIYdZSl7qrLJJjXRqhYZZFWZHJWVsJI5XSnEy76g4sFwbUu+N9T/VHh8IlwSl8EB/oih0wOcOMBdeeCHmJdAt7xVjxAEuqN89ojdqeO1pYtAeiHrAKVZwSSE5/JXEbc8wsqv/5OzbKAfkWVx5xZV4UtmkSZN4IpEp4/Be2C72//7f/zPf+c53zPgJ4/Hfw4fZ/BbJ3OIccuuo/N+N/4dHLcPWMcibieoJf357CwVutOeII44wP//5zwvSAzkqVgbK8WH0CneqVmU8B0vGXYIuwZvKM0Q0eLFkygS4xDKU4Jyax4yz5+qVmIyHtv0FtxtyCyWxPkr1uOu8xvQSNwZu+Sb0Sg7ett0+xux88xe1JLY6U69glVLMpbYz1YYU5qn5nRp7H6fU+KTmnP7eNQgoQemaoWigIU0QFM6poaZ5iqayqhcz5vS8v9rBkSApDE0r2XYNW1NKlnNuSEFL+8w4lJWVKRqHHEWe825bP96M3mPMF//1i+i0Bo1yBwkKySgQEzDMr8x7xUy/f7p573vfi28NRjtcx8Jbiaz6O8VWLLgHZeKkiXi8boosSUQcHBrADwjKSSedVFz6aAke+zw3loExg3ogDwdOHIMtXkDYKsQx1kA7thgls38HogcY/O1vfzNTp041F/zsAowqlZdU+o6131a3nf5Kb8q5ceeGOwebkPGYTpMS/5jzJu0bRRxyCUpIl3MkPLF2CJsAACAASURBVCLjQXkjMuKNX9ZBDrl6JaQrmlpocuQpSNpTjjvnUMdsp1QOOJxT5MDHK7BoIdYpMYIjwYV7UTu2M1afRNFqma5GQAlKVw9PZuNA+fhKLOVsxBSYr2g5RRpSLill5a8W5TjLvpKMKXhJOwiD2Opfyoi0o2RDRC30Tu5dMfzcfrlORQ7mdRyJfoP3dxx44IHmvPPOKwkBdx9Ii5jG+p4p43SLPGybgntFbr/9dvOJT3wCX9mybSpHxh0S8+Mf/9h87oDPYZ5N9qozM0dpK9aihYvwAsjiVZEByyAoRBxpexqSE3BQUzLuO2/WqQVyAuP85JNPmjPOOMOcd34x1uW0sid+Vb4MEXEqNFRknNOfXN9i4+PX4S/kuPouxyGTEJQY3r7+D/U110muCIf9h28PcvvZLkHxMW/HpviYhsavXdvZDgl35jIHtVU4/E8hW5CytW5tTcl4jpwEO6o/dCsCSlC6dWTqtMsnKHUNW+lZMI2IKXKJw8s5lyHjnaPwQnil6mjXsPlKN4Z5Cp9c5zjlQLjj6BrDGCY5jlQMc0uEwMH+z//8T/PTn/40nO+R884aho0ICjR3/oL55q+P/NXsuOOO1ST5mPEMOHq0tQmc+4suvMjsu+++mHjOfjJlHG9q7+szX/3qV83ZZ5+N0RSIokTvKknpDNsPaPdVV11ldtt9NzNu7LgyihQkQAzmtGUFt3DZqMeMp2fgRY2Yg2LJX1lnjMD7v/nOamre0JxrR8ZTutLHVjqHYs67lISn2pbCJ6RXYkQ/VaeLeaqPKR2cklv6PQfz3Hfm6BUpNjHbUFfGSeenFtNy+5/j6DdNUFw7llqUk8iKZHwk9WiZQUdACcqgD0GDDXAJSjuTPrV65K/Ic8Y7xyhmOm+V+yVSq+kpRd0uQWnKsKUUsxv5kOLNGbOQYUs5GU5dbFK6Z4wpAvDK3FfMt771LTPtJ9PQka0cMxwzJBI8BDKOFxP29qKDj3dywJ0f8HcbNag4/CHyHJBliBxQkv2vfvkrs8cee2CuiPgTcTKIoOy///7moosvwugJ5HW0FZ2xuSOAye9//3vzjne8w0xaaVLZ3ByCQnOQ8negksceewy3eJ1z7jnlHTB0whe+RDKmKSIT0yspgpIr47FL7XKcZVdOXeGQ4CGQ8Wg+SEgYfb2V0tchncPpP7+PAaz83CN8zHfcOSffb4s/j1LOe8gZ5+QjhEsIV8mYtiPjnE7nZEognyz+Urw5uUzZWq7uENnh5I3D3MWb3q8ERWyCur2gEpRuH6Gc9jVBUHwFayc7OZwVR8N37lNtzVEcMefNSc4fVCXrG9SY4Qk5Kb7jFiJMHB4xIkljIcU84rwhIbGnYGHugSUaseEmEgOXIkIeBdyNAYnpwVNaOKfDftdyD4dta+XkpYhjQDICSeYLFi4wDz7woNl5550Lf6i3p4xK5Mo4EB1oG5y2BVuc6Ab5lssJY85MYHzgXhWImHzmM58xl1xyCRKq2gde0PttpIPuhqHb6uFnIm9sUwMk3MUfsAOCcvLJJ5uf/exnRf6JPeGMjfqQXnEP2hhEGfe3xiYPDRA4gEFd6YxHEG9XLzSoVyr9kjrkIYc+pe+pDwKCktTjIf0Z6kOOs+zrcc755pzriM4qlEtRoAVzv20DpMdLebTzWXwAS6ifvlzmYB56NkXwJJhLbZ5EfrXMoCKgBGVQ4W/45W6SvF+1lEykJneOMpWsWPqGx18RCRCmSve4VZSUIgtBX8d4SOqK4dY05q7yD417yOlxndGQU+A6T0wZ3PrU14c3kz/zzDPmhz/8oTnllFPQYQVHGLZc0a3o7uk2kCMCSeblMcW2bipDji45v2UEw3EwqA5yvt0cEyj/yiuv4K3vEO1gV2s9vFoOgvD7boo8mzvuuMNsu+22SMKGDR9WFc++wlnPSR6myw/nvzrfjB8/viQQlHjuOkCxOzkq5a2zBO196KGHzNbbbI14w5iUpCVDJQFBo3GE9j715FPmqKOOMpdddlnhlPUWRzDDf3gYQeyTq1dyZJyT1zeCXklh1pRe4Va5Y/qjCbylukeie5k5myHm/JHhXAVN4U3tlTj8Mf3+RpDx1NhxGKXGIWvwtfBgIqAEZTDRb/rddQlKzoSOKb3U6kfKoBIeqdWVFIng+pP7bndspM/648k5u7RtJORgcTIRImAhMhdyHmLyxmFeh2Aag+QEHFK4sfyJJ57ACMCJJ52ITis4wuDUgnOLEYceY5YsXlIe+wu3m1MkAkmGs8JOuSS0ZQvqQUICzq9tKx7FO6I4Npe2IeE7gTT0GzNnzhzz5FNPmne+850FGjFym1hhLolUj8FTyvb56D6YJC+OoLjvD8zBfT+2r/nVr36FTUXSBze++/PEH1e33d7foQ5o9+WXX47RmZJMDh8WT8IPOGRu1Om+e+/DHBSoGz4+UYuqu5BeGSgZ5xziXAdPMr+a1Cu2fS0RxpSDS23otF7h9JC7APLPrMd9eeNsjHRR0ZUptZ1ZC0FNu2BaX7MIKEFpFs/Bra0JggKKMmU4Ygox4Mi0OIOugk4ZypDS9Q1tjGilIjNSpy9nhCUEJeRMSCIudZy3kNPgYukbxhDhi3wPThM4r3D0LNyB8t3vfhdX1MHBJseeiAxCQFvH7GlSEHFYtmwZOrlQD96iTqdG9dncD4sdbiWyK/b4VV8BDEVc8IhhK2944aFPEn2nUbI6T/Lbb/B+EojKbLvdthg1IuJFF1Vi+2DLkz+xOGfN5olAUSBWu+yyi7nhxhuwzkr+Tmy8YrIMOTh9y811115ndt11VzN23NgVJDCDiOPY2Zwewve+++8zU0+bai659BIkfjR2xe5AJoLUTTLuO4wxJ590JEdgUos0vqzl6BN/XFNOLVd3qn2xPqWiJoSZj2WI6IfsTEzfSDGXRB+k2MeIQkpXNiHjLq4xGYi1JbTYFPs+RTB9/DqIOUvCQ+MX8wOkY67lugIBJShdMQwNNaIOQQkp39TqjcTRdZVphvPTkqcgJSicYxYy4hLD0a4zkYNtCm/HIa5IS+wdUsy5OmIrnTGDSQShp9j69NCDD5k//vGP5rDDDsOoCREUJDCmHx16Ig+4um/JCJYdPqzceuSSCtr+BNEWyNMomrOCAJDzTEQF3kVbjF566SWzcOFCs84665SnVxGZone4Fziyx+9avOhuFdzKBP2x/5cRIC6S4Q5eyBGDaEl/cW/LH/7wByQSZKBbtoql5JguVbSkjCImLmnCPJyc/WeEd08PRnVwG1d/v3nwwQfN9773PSSkyEfgnaHFB06GBkPGQ051QsZbEv5Dzjunk+g76fwMOYKhCE9qwYeTQck4uTpBYrJCejvlLIfmiKS/wvklaX5Zpq4ej8m4/1sTepzmDyfTUsxTdigmAx0kKMGx4N6pBCVLvLu5sBKUbh6d3LblEpSclSGpkeScDFJqKUUvWR2LOHWs495NBMVve7uOhG+MuYhKyHFKOVQCQx9b1YLVf/h9+vTp6LDCXShbbLGFee6555AYwI3rQEBGDB+BkZJFixaZkSNHIoGB06rgWdrSBREKICLwHFyIOGHiBHR8YQUfksnhskF3axiQlWVLl5nRY0aXvYD2wOfuu+/G92yzzTYrkuMtsaBIDEUG4L3QxpDzDpEIyOFYsmSJueWWW8y73/Pusg/siVUO5tEEVbu1DcpAG+AdQNhGjR5V9IcZ5+BYMI4J4Hr5FZebj+/3ccSu/OQ6zNBOiFbZ+X3vvfeaH/zgB+bCiy4smml/o219+GVM7nKdI1+vSB1YzskK6JUkrgSeZD7F5n+Org85/pxDLME0x5FO9ZfDIQNvbIp7cILERqVIuottroy7Mks4pcaxXcxjepyb/6FxD82HGB6StufgHZKtlLz77Uhh7taXSHdLvVp/7x4ElKB0z1i035IcgpKa8FJHglqdUlq+o2T/3ZKEzClnF5kQQUkp1pRh9dFP4SMZrZgjYRV3NOlZ0u9QOyKksIJ5ihRyeHOG2qkHV//tFiu4FPEP//cH8573vMe8693vMtdff70ZOWIkRjGgHORtXHzxxQYiG0BMwCE/8EsHGnB2X3jxBSQHQCggqf2FF14wt912G5KYTTbZxKy33nrm1ltvNePGjcNEckhSh2gNkBkgMtu9fTsDSeZAkuB3yA9ZvGSxefihh83GG2+MRwK//e1vNwsWLDCPPPwI3mEC5TbddFMze/Zs7APctg7EaPLkybjFDIgP1L3SSishsQISBA7/7373O4x0AImAqBBte4JnKeLjOl+uE+b/Xh6L3NtrDjjgAPPzC39e5J4Axpa8EAGEaA3VRTkquF3OcQp9MgREDE7aOuDzByD5gX5Vcn+sTNEWPHqe7jwpp5JN/KcIFJC/s846C8ezEBHmJK9O6BVm7mfplRoy3jLtJATFd3bbdd4iq+KlXknpxZA+5fSKSzS8/lZkTOIwSzBP2RSp7XH7MpAEJbQ45mOb6qfaTnbbObttFrBVgiLxToZEGSUoQ2KYhI0MKTrr2FivoagsZiBirws9l2piSgmHjFrIiNdtR8qoSeoNRT78ujmDzuEkwUaCbw6pCjlUuQ4k0y5YOX/t9deQXABhgAjDXnvthY40RCcqJ3fZfJJyG1aPKSIn9vhfiByA8wynY4HDvOy1ZWbxosVIHICI/OMf/8AWwO9AMIhYAHlYa8paWPYfL/8D65w4aaJZbdXVzNNPP11EakaMMG9605uQaEBkB21bb6/ZZNNNzN133Y0kCj5AYIB8wDsfeOABJEUU0fn4xz9urrjiCtzeRG367Gc/azbbfDNz8UUXm4cffhijH5tttpk58N8PxAMDZs+aje8FwvShD33IPP/88+app54y6667Lta77nrrYrvnzZuHBOWGG25A4oaRpb4V29VeX14cKAB9o2gSlIFnITKCJ3T19hZRGMgXga1j9u6WadOmmUMOOQT1AJAuqIeS2mFrHkS2YNygT4D70qVLi4sie3vKQwkg6jVmjL3lvqcHSeXpp59uLr30UqyXTgYLXi5JsiOZcyH5l8wdaWQlphdT869JvZLSzYOpV1IOPqc/UuStnfFv1z6ESJ47nqmFptTYtytXKuPh2cdhowRFqq26vpwSlK4foowGNkFQHGXLbkORGhOXFIWMiO+gpIxfpx0aqSFpmqBYfNhVyLp4DyLmuIJvcx9u/L8b8e8f2O0DSFj8nA43Ub4UPRsBQGfcOtblcbVwDLFdmcfy9m4PIBkQaUEnHJLi7Ri5xxmD433TTTch2cCclB6D5Accb/iNtnNhMrqTVwIOPrQdTgeDj7v1rDyJbMkSM2b0mOJUrP4+LO+SMagT6nFzayASA1vd4OjjO+68A9s8ZuwYs/3btzeLFy82v/zlL83MmTORzOy3335mnXXXMddec635xS9+YVZbbTWM9Bx88MHm17/+tfnTn/6EJG3NNdc0X/2Pr5qZM2bije6wrQ7atPfee2Ofb775Zoz+wJ0l22+/vdlyyy3N83OeN3ChJkSJgPSss/Y6SNgAE8Syx5iNNtoICRNEukaNHIX9WHvttRGTuS/PRZI385mZ5rRTT0OCAgQJI0M2Ob48IpoOMLAHHlQuXU2pOl+nDKKMtzQ1pbsk81jiLJOOSpUdDD3u6s8UHu3q8lT9Erxd+cmJ6CTqrhzSQWRS2h5uDtQhKKG51Kl25NrOpkg4Zzvb6WNKB+nvA4qAEpQBhbvDL2uKoMTIhXTypwxILhTS94YUvDS6kPMezmHyjZ7EkehGvKUGJ4A3ObZwWhSsssMWLzqJCh+xOFf2m3sJ3bSdiaIGtG0HIwZ26xTe4WGjMHQxIA6BTYynpHJ4Br6DLUgQOUAyY50H9x4QTN0nYtRvyY49haokF0SA7PcQaYCoyrve9a4iT8SeYAXvhLZRIj84/PABp57yXSh6Ad/jHTHLlxfkxt4bQuXw+GTYzmWZF9SN0RPIg+ntLU74Mj3F83brFRzfDO+G7+BPaMur81/FiNC999xr3vzmN5sNN9rQvDDnBTx+GcpBRAoI3J133mlefvnl4lAD02/23GNPM2vWLHPPvfeYlVdeGXN/oL9QL5AdiEpB+WuvvdZc+otLy/ye8oQ1GvDYCntKJzStU9qUcTYKHWqjVK+EdEo36RU3gpMaM+53KRb+szkENecdKcxzIyjuuyX6n+tnHVw7QUpyCJMU8xTeNC8l2HG2UyMoTUrPoNalBGVQ4W/45U0QFE4ppCIGEiWWY9Q4RUfHr9rbv1temSILvjPSriMRGzoXw7pKlurPUfp+m6SYR1azWqI69I6EkQGnFpzYG2+8ER3and6xU2VrV9S5c9pD92zQn7htyNuuBE2iE8LAYS9P0bJtBRJAyeAznp6BkQjKvSi74yZ026ONy2ON6Z2WsECUAQgORkuW9+F2tt/+5rdm74/ujVujKGpTDoeN8iyYv6A41revf8VdLXbbFfQJt3ENH1Ehbx/c/YPmuuuvK047s0npQHSACFG/oA3QJqgX2lVekGiTjYmwLFywECM0cD/NmWeeab71rW9Vjn2mHBuMfsBWMBtFAuKDUSR70SZuG3vNHiDQ04P1QZ/pJnm4EwbKsLlOTRMUqYyHyIhzrHNyK5o7v0Lz+o2uV7jxy3GMLT4tOUJCvYLFJItNUr2ZMsGunkvp8pjtzGmPL0NNyXjIdoYwGKoyrgQlJdVD5nclKENmqAQNbYKg5CqrRPnoaUUpw8Y5+jED1Y4RyCUETRKUGMGT9sk1/O49H5JVZ3/FT7JiGCEomMBtjxCGFfXJK082O2y/Q+UCxkqXfQLsjHsLMbHOPm3hKvNa7ElcQDzAgXfvIqFVfChLRAYd6GJ/2IrLHtH3WXFnSZls7pxIBfVT5AWP2LVEDLZkQY4LEAk/SZ3KE3EotzvZ9tCpYRTJIUIBfYcclyuvvLKMruB9MHC8r80loT4QmYL+wN8hwgJb1ig/hbZa0bYrSJKHXBk6MY0uu4S2l5dd2kgSkULKHaLLHvEY6L4+fAfg/de//dUc/53jzUUXXYT1ltu3Uo5ODRlHNWAjReyJadyccuW6TRkPTv9uIiid0Ct1CQrpi9hiV4oAxPrDLc4ITGaySC5BCZEnqYxDg3xdXoegcO3+Z7GdOVgnBUALDCYCSlAGE/2m3+0qf3LkyJBzhoExprSFpOViNW5Vx21/7qqP7yz4xqmOsaL2hJznGAa2PUio/O0o0nGymJfYhRxvrz72JC/HUJXFYyuHKcch9rvEWUth4BlE2g4FOROQDA5H8LZ8OEMcI7xkqOmGeSATkK9CK4Me3pQLAw473dcB+Rv7f3b/ysWBNN6V7WYcYfVkHE+vgihKX5+ZP39+SVAqW868fJmisdVOtmxzs8QJSsEpaHDSGDn8LhGhiEoZ6fDvHbH5OOUFjzYCA+2DrVyrrb5aSWCIeJUndjlHvZZRLDs3XOIG2NG9M/fcc4858/tnIkGBD+JgDzsIzqscvZKSccKWW9hoWsZdXeMOJ/ceXy+k5hKjV/28q4pOCJCi2icECm1FRZa5NrSLuUSPu/PJKV/qBe6C0BT+ajuDupod83ZtJ9kBTlf6c5obO1/ONIKSkvAh87sSlCEzVIKGkpFIkQWJoWccqdTdDsEWhlY0Uo5E3ZUQiWFLtYnrf2wIUkZdugrmRzP8d6Z+5xxrxuFxj6Gt3E1RB/MQmew35qqrrsItXu973/ua3ZohlXGb1A4RAkjkPvnkk83RRx9d5G3YW+uzHS2LJ2wnA+cfTs3Ce1De/W4zbvw4j30wQsPNP8aZg5Oz5jw/B0/3cskI1pgj405ZirxALs7Xvva1oiogHpZIRLVMwBEmMvrII4+Yo448ylx22WXFljrKKXJxHqp6JSLjFcya1Csh8hZazIkNXkpv1LUJJIsxPSUwXWyRdjDn9LGkHRK9EpgHUTmQELiY8+3/NpC2M7WIQG1rAvOQboxhrgRFItlDsowSlCE5bIFGc/egSJwht7qQIx0ycCnDFnN4IwYouEc5NV4hJRkzEJyClRjckNLMwTxGXELYpshOAvPKaqzTd/b7FN6+g+Jc3gcr77DFa9VVV8UoACaH59xYzvUjhjkz9tAGStiHv8PJWJ/85CfLU7xK0u2/K0U46bZ3OIZ4/gI8Tnjb7bbFHBLKkSmhdS+ec/Gm6A9tVXJ+oyjMYYcdZr73/e9hfgkdAxy8nT0k4873QCaAqEGeyEEHHYRvxC1jfStyeypDnnLGbDQL2gQ5KKeddpo597xzyyOG6aADjNDEHLCUYyiZj/48Zsb0DaVXYqQjV4+jIHiXgDaEeSFkEkXilIk5uyldLnFmQw6/bwsZ/YZFBHOtrEptZ+vgN2k7laBkTq6hU1wJytAZq3RLfYKSUowh5esbetfApBwWelbi8HE9svXXciSkbeOMEGGRWmmMjYK0z1LjmyJ/oX6kHLWAca5FUBjHkrY+QZTi+uuux61Eb3vr2/CtlQTyOivBMacpRCrgOGF7VDBdZkjHDLMERShHhBfkYECiPOSfgLNfJuknVtPLbSg+QbFRDSA+3/nOd8zUqVOLI5EhiX6Eze3wx55pM7dljU4DgyT5Qw87tLjtnbaBpjVMxdGkm+Khz4DBo48+ak499VRzwQUXFKeK9dh8HsqJalevpAirYDGkEb2S48hzizBC+WIdXFdnS/R7TMdL2iHVaRFdXgiYRLicMu0QVnh2qOpxDquYvXBhHSzb2UkZD/kerm1UgpI5uYZOcSUoQ2es0i0N3STvG1SJYZMYL65FCaeMNVaugpMq45RBDKHFKTbXccohBZJ3UBkO85jxT492UULglAUx5/ragCNBuR/wJ1xiuP7665uddtqpvAMk2LW6Mkc4BAgKEAk6mhjuC3nf+99X5qBQfgW2Sfp+ixFtl4KoBNxQDzfal0n0fidDMu7Lhy0Hd6ng5Yhwqpe9QJKS6ZOiYdvHERSKKNExzRCVySYpTpspgZ4IyhlnnGHOPfdcPDyATvKixP0sjN1OdpuMx/Se7xyTXHVCr0j0eI5cSzBP6Wfqf6pcSohTBEWqp6RzOqbLQ32RfJ/qJ2cfQrqD0/f/7LbTnW+EheagSKWu68spQen6IcpooKswaTWFEs9iBiO14mS37ZTHcMZWp6SGw+mWuxIb3HIjgUFijEKrsDEHIrZi6j3HHq3qGxZ/xSlgjCsOZqh9McIVwYx1zHPHLoA3nfIEjjsQFLhvY7u3b1fJmyhvk+ewleDtOF4l5oyMk/MNDj/I1le/+lXz3//93+UJUC4OLResEX7c+NCFkMaYV+e9aiD/gpLZueNqy7q5vBd3nJzjtO+ffr9ZefLKZp111mndkhabDxxBcR3HHmN+8+vfmL322qsgEUAmQluwXNl1VmjxazqG2ImgVAgKXKpp81tCW2JKOQjNEc4pk+gCe/Jay0lfDcl4SxO4xYaUngzpK+Y5Vq/UfGepV1Lt88lVAnf3UIrgNkTJ2DWhxzlilqFXKhhJbSfXbqntzJVLiyMuENhLZwfcdgr8huCij1TGJbbTt41KUCSzbEiUUYIyJIZJ2MjQFq8MQ1hJmHZXdxznpDT6rgMXcpT9FZ4cRcytRoacRheimOH1oQwRllS5gDHCx2IGlmubbzgdLNltQNyqGUdgqN6UIxMSr5QBcuXDGRcgA3BPBmx1mjZtmnnnO99p3vq2t67AhWtPCu8QrhFiiVvNrPMNCe3gDO+7777mN7/9TXmRIEeUgsTQk3E6YhcuP7z1llvNXh/Zq9jC1s7HSSy/4fc3ILmbMmVKIVb28kn8h1DGW5xRO6YnfvdE8+1vf7s8KIAS3StNj8i4S+xwi9trr5knnnjCfO973zPnnXdeUa87Zv44tSPjfr2cnkjpjpS+4sYwImstxSUy7o9jDRkv3xub/zE97rbBX40O6Spqp1SvcHpEIr+SMiG9n8LS0VfRsWvIdga3c7oLB6F5XUePp+Q/pKNyMO8220ntyfEx2tHV+mzHEVCC0nGIB/AFrjLNXYXyV/VjRsg1eH65kFMbUrK+IfEVZEjZ5JKAmMPh/iatl6uvXcxDY+Ab4SYIij+G3HjXJCh0Nwc40Wf94Cyz+wd3N5tvtvmKeyt87CROQF28jTFLlxUXCcJK49yX55qVVlqpmnCeciZ92bW4gFMPkQfYigWJ53gJY39/eXN8pcmhVVh/zO2/oe6bbrrJbLDBBmaDDTdojXBIHAnGCactXnAPyhf/7YtFhAP+o8hOyrg7/SidLktGHpj+gPnRj35kfvzjHxf1wsWOsLrrO8G+I8bpgJiMu+Vjzhsn41J9FdMXqXkuddw4HKRzwy8XIigSPU7taIKgdFCvRC1pag77OjRWWWp8/XELzOHohZL+3IzpfomMc236Z7GdPnYpHRYVJP2xmxBQgtJNo9FmW/qXF06BdHWVLZea3CFHK9R239GQGO/Q6qb7DimRyHV+/fKxttBqt4t5yrjFViVTGOY6NFLDFqq3JkGB6iCKAtsPfvCDH5h99tnHbLTRRuF8GU6mOIPtb9shvCKY0+lUkBwOSeznnHuOOfDAA8sISvK43sR8gOgB1L1o0SIzduxYPF6XvZE8IFeVCI4z/uDgv/rqq2b8uPGYuwMnoFW2YUkICueUwcWUfX1mwcIFWDcRkxhBYdvojA8Rtfvuuw/JyTnnnFM9FcyXI07Om9YrnExwc1kq4+4ckeqekL7yyYQnY5XVdoGMY5EYQWlSryT0YeVVobJSzKUynmtTGH0XlXEOv07rcSKWHHmMycQ/o+1UgtKm59i9jytB6d6xyW5ZRwlKyHFPtVJCUGIGtFOrQNJ6E+VE+7k5R9E3QCmnTUJO3DpThi1FRKkuiZPglUEHC3hyT4854/QzzKc/82mz5hprthy/i13OkSvKz7B1l5AlHEY8ZtjesH7Qvx+ETnR5mpi/auyPQwQncGqgr/NenWfuuvMus+uuu664XyU1L+zvMYIyd+5cNPsooAAAIABJREFUM3ny5OLI3mG9+Ge5hUwyLpzc9RuzcOFCJI7f/OY3y8gSe9iCxTUk45QXgdvDhg0zDz34EJ44Blu8oL3u7fTlli8fl5zx5xz+GAmPzd2Y8xwaO44ESOVFSsCcHKQKZtKFj9R7YsQtJrO+E8iRzhAR5QiJRH4lZUJ6USpXCRkPQpJDUKRtCc2NdmU8NedS9qkDMo6qn45fl8wrf5x9v8L9XWLbhPpZiw0uAkpQBhf/Zt/uKsKUQQtNeE7hS1YjQ0RkKBGUXEMiXQmUGABfqYYw9x3q2HO5hq0hRwK2eNHN7ccffzwmpsNdKP79INGLP7mZUQNvcqKBCEAeygXnX2D+7d/+bUViKef0+uNF7/VkGeoG5/zFl15E5xwICh6vS/kXktnNOX7GmNeXv24uufgS85nPfKY4trjH5EdQGNmAcYHoFhDHb3zjG/w2LB+TgKNYbuWzxxQ/+OCDBpLkzz///BVbu0Kyjx4KAxAnz7EV8joy7uq4HJmSOFI5q/khGffbJ5Ejrm2SttC7AjLeEpmJrdB3C0EZCnqc5N+XX1+/++MTm5s5v4VkSkIKJXIVIwm+zgvpghgxihFxJSgSjTEkyihBGRLDJGxkE0ny9CpfUYVWjHIMW8iA0TslDkusbKjtHHxSQuC+L6WYcx2YkJJNKfCUk+DiwGHOGcGccU8YDnBcMUl+xHBz0oknmS9/+ctm5VVWrj6VGmsOA86QpTC3vwORgFwL2j5TuY8l5SjGZNxumYIcFKgT7ylJGciYcXWiROefd7454PMHYJtHjRpVdeiljoSHIxA1SGifNWsW3lAPYwTb1PASyJiD6cuHU5byWuCiRoigwDHDdLIQRZnKk4b8+ZtaiU61SUJQYrLWaYIikfOULkrJeIzQdEKPu851yCmOkQQp5hIZd/secnRTMtaGXsHu1+mrK7e+PvbHu10Z9/UbJ5MDbTtDmNVpmz9/UvpX6E5pscFHQAnK4I9Bcy0ITe7Q96T4OOUUcyQkLXacusoRmZJnc8rEnD0bRsbtPcxleOxrpMbTN4y+oeYq5wxPyjmWYuE4oqFtQ9KqkuVC5ME+CFuRaNvP4Ycfbo488kgzaaVJeIoWHWtb3o3h5vFYTOnoTDqFi5K4iVy4p2zhZYBw2SCmXhX5V/ice3t7v8H2wOfrX/86bm/C3BQ4Ytfe5k5b0qBd9Czd5k5b1kiO6DQt+n7x4sV41PAaa66B74FckYq8ec48XvBoyZJ7dDfiM2xFmx579DG8QwaID/xPZbFd9ohf6gPhXUBo89CcE8GwX/CfxcVNjsd+0BwJDH5lDtu6/DG89957zfe//31z8SUXt7wnmDCc40y4Mm7Hjc33SQqwoEBCxoNHUoeq7rReSejB2kfQDpQedx39gExkYc6NX8wOxsbN/40jjLHFqxwZJxysbR5U2+le4irpw2DLOGGnxwwLFNzQKKIEZWiMk6yVTRCUhGGWNcSuKkkdcnGlTMGUYWaIQ1tKP7ZaRu9KGUIf4wYwJ4cTHcEG6osOSYqg2JwPaBMQFLgNfeTIkbhVqbxd3PRgcjl80Cm35IUcbdw+BL/BXRqwZWx5X+n0tiR0W+cavqcLGclxJQIC25rg7xDROeaYY/DkrVGjRxXRg2HDcNsTtME9JhjaR9vS0OmnfdO9SJkKctNjzLOznzUQPdj5XTuXFytSG6lMST4smSLC4NYDfaWkfij/wAMPmC232rLIPYEIh72wEaJTFAEiMgrvI4zgt5KI2HuQ6Fhg+BP6/pvf/MZ88lOfLPpksWcTrQvGw8oURckoAgPb3ICg/PSnP8Vn3HY0IpOu3A2yjFfmh21LY3ol5AzmLjQ1gJF7nHQjYxhTLNL2unhLF56490rGjcM8RFCk7Zdi0ER9knfRHBeUbUzGQ++sI+MaQWnHg+rqZ5WgdPXwZDYul6DEqpesmKQUmiS0ntlFtrhUkUsMEnpszluk2y8YIpTVtTbxDp5C02a9wT74q2VOQXKgwdk+7rjjzBFHHIFbn8j5fm3Za2bM2DH4BDm5FPWAiAA4vEBm4DvIxQDH2z0di+5YIRJD24joVnQgOfDsiJHFLexQHoe1v9/ceeedZscdd0SHH76nMrS9CcrA+6EO3FblXrTWY7At8MHEe0uuZs+ebe68406z7377FtEL+67yNvW+/sq9IBRBgXKQF4O3utsL15BoQHSnpxcd/f3339+MGz+uaCtsH7OGne5gge+gPti2BSQQ3w35NrClrbenIAn2/fAOIF2A5X//6L/xNDPofzDiFplX5Wp2b49ZtnQZ1vn444+bn0z7iTn9jNPLOYQ5L319ZR5N1pzwCldIOP0WkcN23lUA6d03E6qwab2SS1BiHW1z/lcIiqsb26y3jl6pPMOdoMhVGtLlkoUmt785wtQONtyck8phThvd+WN1SvTxbpVxDut28K+DoT7TMQSUoHQM2kGo2M9BqdOEkEOeO+l9pSolEXXaHHumbjv89koNXZ32dwjzFueiTttqPIPEAqIPPb3mkEMOMbvssov5yEc+Yv785z+XW6revv3bzbix43Alf80118QjdeG70aNGmz/+6Y8GSAxEQbbffnv8/a677jJPPPmEmTB+gllvvfXM1ttsbWY8PcM8+NCD2MLVV1sdiQc4w7fddpsZPXq0GT9+vNl8883xAkFo07hx4zB6sNHGG5lnn30W3w/vGD9hPBIAIArg5NP2LyQhlqDA80RqoJwbxZk3b5557tnnzCabbIKOOJAO/NMSJboPhLai0dYoStxH4mHlFMnd8IJUwGlj//rFfzVjRlsy93pBUsotZ0CULLGBd8Ixyu4HiAuQrZIc2lvj4fk/3/Zns/POO2P/6HSwcluct0Lcsr2rvzgEAaNLjqMISfIQQTn3vHNLYkRRmZatWHX1gTefB0vGW8iLpD++Dgk5yaGFpty5yOmVOnrcdWDdbYO57Wm3PKfLU/15A+jxjkeuYsS7ziKjBPNOyDjVqVu82p1pXfO8EpSuGYoGGlKHoPgKKKXwc5rpKiqJAc+pW1q2qfc2SVA6ufXNNeKdXHmL4F/mYfT2mEP/81BzwgknIAlYtHAROtd4qeHYsbjF6rnnnsNtUfDMyisXifRz5swp7v4YPtxMXnky/j5//nwkMbDiP3bMWDNp0iSzZOkS88KcF5BkQERmlVVWQYcZCAl8XnzxRSQtQIyAMD366KNIXD7/+c+bCy+8EMkKPHvQwQeZ66+7HkkQkI1/P+jfzbXXXGtmzpxp4Jb4M79/prnjjjuQTK222mrms5/9rPnb3/5mbr31VoxcwO3pf/jDHzA6s+GGG5pPfvKTuOULykAEA76DQwKAUMFn4403xrZC7goc+Qt9AYcfIzb2A/0Hh3+bt25TXKQIW1koMmPJkrvtjbay0WlfRCoo0oERllEji3wdiCrZSAqMBZAy+BNwpo/7PiJs9H76NxAUIJJ4CeawXvPII4+Y06eebqZNm4Z1loTHdXCl8zZWrgtkvBGnsUmCUseRlI5FN+hxFD5hRCslO+7v3HYtKS6dtp1u25q0y9L+ddJ21iEoEhmHepWgSEe468spQen6IcpoYGjSx5QBN+lLLyXj3UzRytaRJoxLe82RPR2KuISe5gyHFG8yug3h7a5ml3kDg2DYcLuWzbU47NDDzJlnnlk41zYfgpxf2hq0ZPESJA70oQgBRTXA+SXCgvXYLUuUPwJ9hb+jHwxJ86ZIxqetYOCcA7F5+KGHkTTsvffexdYuuxpMkQCoB9pECenlJYaWHMDv1FYkYbZd8J5XXnkFCday15aVEY+nnnrKLFiwAKM4UP5Pf/oTkq611lrLvPnNb8ZID5AieN9ee+1l1llnHYyaAEEDEgDE5sB/P9Dcc/c9ePkhfPbcc0/zsX0/Zr588JeRLEFUaNNNN8Xnn3nmGXPNNdfg6VyAIURIVn/T6rj9DOpcY401zJQpU/D/s88+23zoQx9CnKD87Gdnm8WLFuNzEyZMwKjVk08+WW5lg76vteZaSOqAKAKZgr7Bs0BugEA+/fTT5re//a05beppK5LuIUJjt6yVA9ymTHaFXuH0WUzH5eiVOlu8OqjHK3qlKV0l08bpUiHMOeeaynL6ucswf8PLOCprzmmIDHlIxv162tQvaaHTEgOFgBKUgUJ6IN4Ti6BIJ61V3sHVz9Cqn9+/UMSBwyG1UhMy7rmRCH/llWsL1Mn1sd0Vn9j4+5iHtnyFlLpPdGLlShaQWI3ksMrAG1b3IfEcCAps+8G7PNx2eXiWEQBbhnI5WsSKudyrIqt+3wlb04/kApzpCRMnYFTCzSNB0uS0iXJioDo8Ipf5wLYq6CdEgYD47P7B3Vck6Zse3OqFW8Ns0rrbTu70KTcPB14Hd4p85StfMaPHjC4jH9g9964Ve8wxkCno24L5C8poC5AXIBJwT8vcl+fieAD5AKIBUZ+ddtoJe7XDjjuYe++5F6NFQKTWnrK22XSzTc0tN9+Cz8AH+rnlllti1Aq2s8H2OYhQwba8l156ybz4wouY1P/www+bs354VomleygCiqk/fq48uhhLnJeUTkstioT0gasDJO+IyHXZJU6v1LUJqTZ5mIowlzrosXen9DjpqZAekTzv18HpvtB41B2DungHdFFFJjgZ6JTt5OqVYO6XCdnCwbCd3PhrBKWuZum655SgdN2QtNGgEEGJra6llGjqd4lhSyn4lJIMrYalHJoYlDlKNndIUnjnYioxWFLi6DovOWOXW78xuCIPJ3idcsop/ElQsXFPEcKUk2P7CVuZ4K4P2IpERANzSOzpP5RgX7mnw7nNG4cqcPEiEByoF6IHEC3ZaqutzJgxRb4IrQ7SSqhLwPz63IRzfNYe43v0UUebo44+qkx+p61eVBfVU0ke95xyN7IEfYRoEhAKiOZ8+jOfRpIGESDY/sV9cBuZKUgWJt73FKeFAeEEbOn+FKgXIi5wizyMN7QNT2DrL45Ojt4VwTkZnSYoMWdN9coKBHLnfYwUSjBP2YqUQ0+/+/ohV4f79XAymtLjqd9z9G+o/VIdGsMjF/Nusp1KUOpK9pB4TgnKkBgmYSNTBEXi9KXK+E1pSsnm1iNx2l3lJSENQphFxaSrddJynMF0G5LrSMQ6EcJWiDmddPXyyy+b0047zZx66qmVLVquA08OedkcqWMhJCgQAcC7Qvr6zXXXXYeJ7JADUhIS7jQgIZa0jW3pkqVm0aJFeNcLJqr7siaRbXJmbHuAFEBUAqIgkL9Dd7JUIj1OvdSW8hQxe+eJm5CPd6fYHBTYigYYDB9WHP1MyfK4Pa6ntzwcoBwr63jSsc/l3TR9/RhlgX9Dzgxs54PTxzAxn7CHqAm3nyMm+4NBUHxnJydakKs3RUrEK5QzN3LbkyOjddoewza1QEXv88lPbh/rtHuwMU+Rh1xC+EaRcUdftgyrRlDqSHpXPqMEpSuHpWajpEnyvtJLOWScIZAozpRTnXCSuVOFyhOFUm12jZrbDqlRkxom6VDlYN4u3qS8pW2TOA9+XZHxhzECkgKJ4hdedKE5+eSTVxxl69bjYpzCJ6cvTv/du0Euv/xy8773vc+suuqqK+474drgO0wBmaEtWXDM8N13320+9rGPrSAnodVir590ChedFgZNBzICRAES9uGkMTw+uKe4EyZ0S30ZVaFkesjTgWiHPQ65vDiyv0iQv/rqq83HP/7xMjoEBOK1118rjjKGbWNALuBeFnt/DHxHl0JSJMqNTkGUavr06eb8887HizBxCJzE/paLUmOrsKGxls55yfPSBYuAnLcczexfOBpqQ5N6JUXiJHMqR4/X1CvsFjNyrHPG1J2XUj3utjnnmdT4cfbFx6eOjOcQiIicV07es3VSDmAymmnrrURmqQ73AtwURk3gzclcTGbgNyUoudaya8srQenaoanRMClBcR12/zXciky7DnPKCHJdlSi30Cq6U1+pZEnRJRyJ0FGrNUaj9ZHYKmXKYUphmGPo6+LtYFh4oDwqsK0IcPzFL36BidQHHXTQirwJqdGOlUsZKKdZePHj8GHoqD/4wINmiy22KBPkK33gCEXICbHf4+30PcbMeX4O5qDssusuuOXLva+kbEpglbi8QNEeLEAkAPCD3J2v/sdX8XStyjYpxsnFXBH7DsxRcS+wszKPkY6e4jLLq666Ck8bo4MA6HZ6HFabj1N+B/dR2vtZ6Hc6tIAiMtDe++67D09HA4JSniJGN77T7fYxTIeQjHcFQYnpcekc7wbMBXocu8MQlJb8M9e59i9xlNgUiaKX6nG3zW69OZinynL2W9qHmM6jw0gYPcLlz2FXmfxASVNEZaSYK0ERwTlUCilBGSojJWknEZR2VunqKMTQSl3qe26lOrUqGHGMXWewsloEdUqME1dO8myKXKTGrl3MA85vi1H3jXyoXTUIqZ8HAc4tEBRYlf/cZz9XnIwFuRy+UQy9KzVeQhmnSxHxUkfraAePKw3hGCLtPQYJCfTxpRdfMmuvvTb2Ebcz+TLhtpdpu3t5IwwL4HfWWWeZg798MOZ70MWVpXMQuqjO9gEjKtAMSv63cgzvgeOeIeqzyaabFKeeWceidLpdZ8NzrPwTuWieQR7LX//6V9ziBfegkOyV7R1MGefGj3MeU230HeS6+oJ0WEMyzk7jVF9SOimmKzjHlsMm5Tyn2mhzscr5ROPILVAMsF5pBHNfLiWLJCEy16CMJ22nVO5zbGdqLoTklZOhlFxJZF/LdAUCSlC6YhgaasRgEJQcQ885gK5iDSlZFx5hmeC2AqorpGT9/ggd4fJY3zpDmatQQ8o8RAhdUsesQoYiIeKuOEnlbgL41NOmYs7HR/f5aHEZ4PBh4WRpiYPhOcsVAhZoLG6XshcLXnrppeaAAw4oohG5H8Ypwu1Zw3rxaGI4Znjy5MkrojMSghJw4LC9/X14yADkoLCXHSYIClYdIEWU3E5jAsQEcAISGf14c4a2gdH2snvuuQejPpAoj8dGAx8FokTEMAfzdmSc5rDb3tQcE+iVlsMMQrqPc6A5vZJyyqS6J8d5i41ByPFPLTS5fSPMG8C75dh0ansKN07f0XepZ9vBPNXnwHyvfB2qY4BsZynjXuSkpY1SGefmiI+DhMjkyHjuOOToJS07oAgoQRlQuDv8MlAaqdWlVBNSCjKgXIJHWbrlc5QsVzbVds6ApQwOtyIVWyFMtaGOss3B3GlvBXPOwZKsdHLGvI6Cd8aLjBw4q3D3xmf2/0w1SVqCecxBzZDxcqtRX7+ZOnWq+eY3v7kisiBxGBx8fAcVtjnRMcP33nuv+cjeH8H5h46+hKBwZNG2CeqeNWtWEZWxuRz+SWNl8/130Q/MOEIfIEEejhD+wAc+YJYuW2pGjhjZGt1ysQmQeTfiAsWBoAAJPP2M0/Fp2ErWcrx0DuY+CZPKODlFHEFpQq+E8PYxc50zH8OYngjgLYoCc23gdDCnx217xXqFwyGEeTs6xdVRLqYBW4Rfc3q/05jn6HFqY2ihITRPOL3iy3QTMh7CMFfGQ+PVSRmvI2spu66/DwoCSlAGBfYOvdQnKCnnnGtGYHL7zkjl0ZChqqNkHcVdPi5VOH40RgJzTOFLlXTu6n/IOZA6byGD7eNUl6D49Ydw5PCGVXN7SeOxxxxr3vve92JuBq6ih/aE5zpvvuMXMIKUxA6OPUQI/ud//gcvJ8RLGplPJV8pNjcsrnjPSV+/ef75581DDz1kdtttt9bke2pboI+V5HZn/KBeuJzxC//6heJELIjWOMcjY/MiBAd/p3d69T777LN4SSQlycMWGszVCUVQuLY7F2bCq2Cr26OPPoo5KCeddNKKI53piOFc560dGU9gnqVXOIxjjm6s3VI9ketch+Ynh7k0gsDNMXpPaKEppNc4PRTTzQG9EiVonB739UIOQflntZ0p+XDHzccooCfYceukjEv9BYl/oGUGFQElKIMKf8MvH8gIilUClORb9oRWhLi7I2IRlJDxliqb0CpSymi2o2SbGj6J88a1M+YwcMY55NS6hkWKt59E6eCPxwz3GPOVQ75iPv3pT5v3vOc9hb/s3MgezUXJcSRcRzzmqPUbvAMkRE4qDj/V48o4kyxKd3yAcw5b2yBa4N5u786Jli2APnlgHAOIQB1yyCHo7FPifeV0nhBB4YiqfR/mkAzrNQ89+BBevAjbvaB+9q6SmHx72EAk5pmZzyCpwpvkgbS89hoeuxzdUpci0XVkPERQvHGVTF8/t6oQ5ECk2p9fofmWktlQ/TnOI73D7yQXfeQSogPfVeaJTwo4XVtjNb9iUyQyHiKRnA4MYdgE5hI97oxLR2ynOwZSXZ5a6PDnTSxiE5vPftty5ZmbsFwfpf2WKAAtM6gIKEEZVPgbfnknc1BCq2ASAxJzMmi1jDtdK7QCGFsZTK18xYxqaFXHN3ScIU6VETh7LUVCxl2KecL5q+w3Djlv7mqm10DuJCO6TwOK7r///uaII44wW229FW7xakmSd50o6epyyFgG8KXkc8iX+OFZP8RTscpIRMx5Szlf9llwYOEOlH+8/A+z5hpr4qWQwST5lIw7GLy+/HWzcMFCvPgRjxmGLVPLlxdtJ/JfQw6gvYsXLzaLFi8yK01aqUi+t2yRvauEc3icRQjKMYFicA/KtGnTzA9/+MMS47JuIqchzDlSRfIRW4GP6SWK5rnk2JU5ty0BOeeOWo0SFE4P1F0tTumylPmI6Ukfh9j8i42Nr9u5AxZy9LgXmcPqHRtRdlmix/2xiC18ZOoVFnoJQeHa7bdLYt88XFpOM8vBPHdxL0fGU3axEzKuBCWlGYbM70pQhsxQpRvav7y4+6Bl/23KwDjGqXKaUMrApYxcSpHlKqeUAXDrS9Ud+z2Fl7RfMQeoLua5bfP7mcIl4JC25FS4Y+8ZONxa1ddvPvWpT2Hex/rrr1+9aFBqkFOGOkWa0bcpLgmEyMHxJxxvjjn6mOLIYzeaE3KafafFd8Z6DG69mjlzJm7x+vBeH67eVeI6vYHVwtgWr4svvth86tOfwmOGyyR2TsYDTkB5chnphP6C5EBC/1133WU+uMcHyztP8ILJ2Hz2xruM5DgnLd13/33mogsvMmeccUbR3uHDyu1+5RY//x2MgxtsR8gpbULGYzLQhF5JybKDQ/CAj9y5H5JfDvNU3YHIS8uJeJJV8ZQM54ynlKhwZMX5LnhEbgYuFZLQtO30+5mjxyVzrgkZ597DLbJJZckds9g4++9VgpJ2FodICSUoQ2SgJM0MEpSQgooZqpASYZy0SttiBqopJRty/DqtZAlHro+cwQj1lzOWsTpDijrgmJbjwSn1HMNW05EAQw3Hzu6zzz64oj5lypQVN7eHZK5OBMWPIIScCTi2t7/PzH91vhk7diy2pZLILolUuUJuy8P2KPgsWbrEPPfsc3hiGSSgU8Sj4rylHDdvXADD888/33z6M582Y8eMXRF9So2J204GD6gXcmbg3ha4tBJFurcHx6uS0C6QcdouBnXA1jY4ZhhI1SmnnlLkzNj8E7qLBl9WR6/k6BRX16Uwj+nFkGOVmj+h31MOK/xu3yk6gdCdRzHiVgfvXL2Sch5945WS4RyCEhvviD7wF/GCBGWgbGdKVpuynYweK5SA/UGwqMIeQED1pjAX6JVKe0gWYzIeki//e/33kENACcqQG7JIg92LGlMOc0pROUaqsu89hVfK0eYMqzTEzDlf3Cq6RMnG+sEpWceBaFHovhELrey7fef6YjEvV9W5PB6u3RLMQxj7/QrhIiE7tgy1/8Mf+rD51a9+hduUaFsMG6FLtd8fT8aBadluRvbW3vEBeSK/v+H3Zo8P7sFuk6oj43RRI96ybo8urmzvihHpkIzY7yF/4/bbbzc7vWMnJFN4i7wlE/gXt25nrlaGz46t73zBv1944QWz+uqrFydtjRi+Ikmec2gDBI62P8GfgAVc1HjNNdeYY487FnNbIPITOyK50p8m9EpMxkMYReZh1FFKOZQSp4nG0JeFhGwEjwWPkRHpaVEhHeXrOE6Puxh3QK+0fYoZhzf1K2RHqJ8cwfRlitGRdfRKyxz2ZYnTKynizPVjMG1nh2Qcu1njFPmU+tHfBwcBJSiDg3tn3urfJJ9aFUmRGEeJhLaisB2JOWacYeMcoJQDEGv7YBAU14CHnMfU6qrX5+SWAQ78kJPCOW85K585BAVO8TIGT/D645/+WOaftOS8xFZSvRVlhFeSZO9hDIQIyAkQiOO/c7w5/vjjV6Dml6Vbz/3TxkI42y1ec1+Za55+6mmz9dZbm5GjinwR/MQciYRzg9vk4L++/nKrlHvHjIigMO2me2EAD7z1fmRxQhjeURNqE+NMkGxSDgqMDRAUuJzz5JNPLuvDQwOobr9+P18h5ASm5Dy24t6UjIfGU6rJub5JCErDeqURPZ5qU1OYhwhnXcyljn2KjKRW89vR4+3aTqndjM11KdnhxkG6uBezUxJbQ+/mxipHj0hlScsNCgJKUAYF9g69NERQXIcpdEt0okmiJDypIyF13mKKsmmCEnKWGaeq7Ca3Ssgp6CYwz1G6sdXAGCnwHQ93PCVGw5aB1XRwWHfacSdz+19ux9V/cLYpCsCKml+/gMxVIgOuM+MSa8pB6S9uZv/qV4okebxTxO2vHaPiK/vyBOZ0weH9999v5s6da3bddVfcSlYe19sGQYEjjOFUrDXXWtOMGjWqaKqbaB4iwaExs8nHQFDgzhZo726774YkilZ52ST5kIz3F7fdA9HBu1WWLTOPPfYYnuJ15g/OLNtK+T8l3t7g1yLhMecq5jynSEZMxlPPhvRnTIZSzmRkLFu2g2WYlMYxD81dHzNOl2boFVEEJaXHI/JcgbBb9TgnhyFSIMU7NGek8pnCXCqb7WDuPptjK6Vt03KDgoASlEGBvUMvBYXCrXb22eR5yWtTjqFbh+8k+b/RvzmF4TtvOUp6nWQcAAAgAElEQVTWV6j+e+pEUCRKljOmPqbu7dmhFf+Q4xFaVaLyUrxdfNxnO+W8eSud4LCCEwQRBXCGYZUenGv6nhwkclp9otFChl3y4Jxg5T4HUYAy+d0ZS0oUB2f65ZdfNqutvlrhkAtJSEukwhk76A9sxYL7P+bPn2/e8c53hEkEN3YBkoE5PK+/jtEIuKsE8mbw1nYiVRLHLyBjUPeNN9yI7dz1A7ti7glFUVpIW8hB8XQERXoggvLzn/8cCQqMB2wdq9zVknKY3N9DTgZHvgdCxjnHMEefcmX9CIH7DkYXRO+iYvRQ+VWn9UqOQxhrSyhiErJJHKYSPc7ZD5+42H+3kLmY0y61ndy4D5TtDNkwDrcmCQpHYgMyjsMTOvXP12scljnyKJnDWmbQEFCCMmjQd+DFEEFxnTPYJtLfH76HIGbsfWci5jAIVh6Dq3YSJegr/pgRirU79a6YYksZJvs7bqGAg9Q4BStxFELkJeSEcc6q/c7PPcAqUhi4xjvkCIcIp0Mk4N2QhP2Hm/6Ap0ZRHsXESRPNgvkL0NnGyEBPcbIU/t7bW+ZEQDtfe/21IuG836DD7h6JS8Rh2dJl+D0dHYyr+lCPjeKQ8wzfwclVQJrgvUiYgKjYBHF4P/wdLy3sK9qDhMpGfqgsXUJJ76dkcHgOogh4X4l1btxoiutcupGHymWKRFj6Dd7wfs3/XGP2+dg+2H9w9vE5yEVx8CdiRt/hfKcyTpQDIyWmID7QVjhqePyE8eX2LtiKRQQFsHET4OmSSCJ7nOaC8tOnT8eb5E855RTc1uWS0vIulNQccOWcc2o8R662XonprNBCAKcvU/Oprk6heWjrd8ejBf+m9Hhq7tsoXOlAShZsQvqMW0SK6BWsRkpU6mLu2U58Zew+L+qb/752ZJwZgyEt4ymb4xDDaL5OClP3d81B6YBzOThVKkEZHNw781aXoLiKoc5qZA5B8YxpxZhI6pEaeW6FLcc4+Iace68EK3/0Uo6UTy7aMWyhPjA4BBW+FO8cguKMM7x38ZLFmJB+9a+vNr//39+bcePGmZVXXtnssMMO5sorr8SoAJCFSZMmoWO7cOFCLPOud70LT5m68847DdwFsvHGG5u3vfVt5qabbjJz5swxq6yyCiZ3b73N1uamP9xk1lhjDSQacOkgOPXPP/c81gnEBhxwyLMAsgG//ejsH5lvfOMbWJ7uawGnHP6Njr0ToQCHGhxzcMrhCF7au+/eGQJOIzgws/4+y4weM9pMnjwZyQSdEkb3lqwI1qwgRVifJV50NDgQB2oP1AvEbszo4h4Uig7BO+HjtrVsv91uRW3FZ3q9yFVvj1m8aDESiNGjR2MExd3yRs+WIk53ieDp5c7xzHByV99y7AO8B/C6+6678RQvuGCygmfMkU3NN8eBaUkOTyV+pxYV/HkZW/gIOUjc91K9Ip2H3CqxR9Tc8comMDEnciD0Sqh/IeIlwTwlV5wFTi20NanHffss6WuKwKXskk/ypLZTgrdPrELyGWpjjoxz71KC0hmfcpBrVYIyyAPQ6Ot9gpKqPGVIUwaUIyYp5eE6HKHnQw683x9/pbPuSmLquZgBjylmrr0xw1gXb78NXH84cpcy0tzvqZVP+/ur8141O+64o3nwoQcxwgFOMTja4AwDWQAHlqImUBYcZnCWJ06ciNGPefPmmaVLl5pJK00yEydMxIsQly5ZWjrqq666qoHcD/g8/vjjZt/99jWzZ83GLWULFizAk8PgDhGIXMCK/uzZs3Eb1sEHH4xEB1b6oT2f+MQnzC677GIOP/xw86Y3vQkJz0EHHWT+8pe/4NatcePHmVEjR5m9PrKXmfH0DPPSSy8hAQLiBI45RHmuuPwKs/nmm5u3b//2FREgONq4r6+4B8SuxEJkg25uh+cwN6e/v9wKRWQC6oXLH4G0rbLqKkWfLTkgAkHJ7hBZoSOC8VQx+6EIHuLs3EcCW9KuveZazG3ZcYcdK6dsYTRqxHBsF0W1lixZghGnMurjEDnqG7wDysM4nH322ZjrAx/c4kVzR7r6HdNZIaLD1e3rGbfe2Ap7rL0SBzHVRrcdqfmeaifVFaonB3MOr5gDy+nxkJ5M9SOmm3IwH0p6PCTnIcw7KePuuOXg7Y93u6QwNvdzZFwjKDEkh9RvSlCG1HAlGuvfJJ/qWycIimS1NBQF8NsrMWx1HYKQ8a6jZH2CEMI9R8mmDJhkxY3aJV0Bk/RDQFDAmX366afNIYccYq699lp0gmkLlrsVCpxoiJJAhKJ0uIevOPKWnHnc3uVucbLtdI/0xZOohg1DR7l00mF7hr2cEJLCwelfb/31kDTQxYfkeMOf8B4gL29a/U3Y3r///e9IEuCz+Zs3N3Oen4ORHIiUwFaunXfe2fzud78zjzzyCJb/+te/bm644Qbzt0f/hneuvOMd7zC77767ueqqq/DeESAH2223HX43Y8YMc8cdd+BzQIogwR7KASZAvqAcOPsf/vCHkcRssukmiBOQJtym1dtjNt5oYzN23Fhz7z33FqeH9Rvzli3fgsn1eMzviBFmgw02MHDK2KKFi5Aojh8/3vzmN78xG264odlss80wkgVEjfCAd2FkCKIiEFGCLXiw/cseo+xeuEjRJOgXkJj77r3PXHjhheb7Z34f30+XP7KXx6Z0U8gB5pzgTjpvKaeXm1uxNuYQFMl8DJEC99kUEQqVjRGcpheaUm2I4RYaf07GUlikbA7VGbOdqXeUCorPGcWfJXLVFAn339dOZKVTmOfYTiUoKe06ZH5XgjJkhkrQUJjEKdKRUiAxgsE9a5VkMt8hpkwlznhoZSe14iPpj8QoxRRkyJiE+iUxPgJMugpza+TIwYVL+4455hhz1dVXlVEEKAJ5GbS6T9uZ0Ont7UFyAav3uO/b2b6DW5ggF8RuwSrzLuimeMongdwJS1SQ3AzrLfMg4ISpWbNmmfe///1FjkpfkXNBJ4wRlmUiv5N7Qs451I1+lHXeqV2vzH0F64LoD9VDlxPiv+3eJEx07+nFdsHWM8gDgQR1iIAAUYC7SYAQQeRoo403MtPvn15isdnmm5mRI0bi1jeIagBG22y9DZIlIEkQ6YHfgRQ98MADmA8DxOFd736Xefyxx/GELSAeW221FZKJ6667zkyYMAEx/9i+HzOXXHIJYgckDiJf6623Hm7XgnqA2Oy77764Jez6312PF0cCqdn7o3tjVAraCdvznn32WXPzzTcXp3jBf+44OocbCDTZintz7D02le1d0gUOwRxi7xRxSXjIIZVEJ1J6JcfpkpCVTumVnAWOkI1wcUxFCQYL81w9HnLsMwlK1+jxOvKTknGObIXIaFMyrgRFpGKHQiElKENhlKRttATF3YNeeFSJCqSr8QmCgq9ykwq9el1nrUwOjjXNdwI4w5aKeAQISgWjFD4hJUvYWmeanNcsvGPKOmbsQ/vvfczpBDcHy9IgJuoXO28OPuS0P/q3R815552Hd2Jg4rglJ+VRw0Rs4Rjgnh5cpafb3ZGAQMK6PfkLtz7ZnA2SL3C+sV7C3vYPk9wh6X74MHS4KXoDEQ1w/ldbbbXKlidsl3MPCCWEU44K/F7mo9jtUpQgD2QG3gXbxSDisemmm2Kkh07GougNJtzbfsJ3ZdRmeV8RubBbsPA9EL0wRX9xO9zSpWbU6FElPkjw7O9AwihyQkNJ0SbAkw4KIBKEUajlfSU+0E54nvJ06MhgwBbbbMkBjQtssYO2QM7NSiuthKQEttNBBAn+/Mc//mFuu+02c8YZZ5QRs5YDIzrgvLVc0unOjQ7IeEWnev2pzK2UXkkQFNpCN5B6pXJXUSQyUcHc9iOoV3wdLCUoQgLAOvghu5JYaGrEdnZCxv2TB3NknPMBOBKegbdYJkO207NH4vokJEoJitRj7PpySlC6fogyGihVjFRlbKUwZFTqrDK57/OVZazNKQPvQ8PUFSQigogI62yEFLtkmOidKaLllwsRSPed0rGMkS3OkOX0y5YFJxm2L8GWpalTp5anYwWrcqJrwdXEXFmw/STCBM41nixlepDYtLzHxU8o40gATA9uY4OEf9g+5hKtsr9SGbfkBUgKkCnYYvaWt7yl3HJFp4xhn+hSSSdKQVuyyunmOTW0tQ2iW0AuIEqCW7HsiVuUE0PYUKSLtnxRvf4JdXQE8t13320uveRSc/rpp5e5Qi4xYx37UCRCGjGNzamQwOXIUmDsgkQkR6+kHHfJ3KP5LMHL1xFN6hWpjEv6lMI8RHDcujmd4uq3kNzktE9CtGroFbYJXHs7jHkjtrPTMu77FvBvJSgSKR4SZZSgDIlhEjZyKBCUkCHlupjjSEgd7xyMct+fGqY3IkHx+kRbpGCrD/z/7W9/GyMQ0UsafccihWPG73Ts8CMPP4JO+brrrlu9kd6VmxxnGU6xsrkZd95xJ+Z0QH4HJOcHI09CGQfHAE4yu+vOu8xuu+2GW6vIuY8eX+21n1vRBjyuuOIKM2XKFDwxrUympwhPaB65dduTveioZiAhEJmBQwsuv/xyc9rU04ptbU65sus+xjmYDwYJT+mLUPtjMtoJvTLYBCWmf3P7K3G8U+PSQZ3ScreP7yR3anFPQszKVYQMJTlUbKdAxjGyNyxX4DKx0uIDhoASlAGDegBelKO0Q83JraMJXRBbdcyBLdV2iTPhrLyRUxhsQm40JVQ+1W6JsQ05b6HxaRJz5x20ReSaa67BU50O+6/D0Akut06lxtNzhCvFc/EmEtHbi6eJQRu22nqrInlbIgsJY085M7AlCqIX5cWEDZDwhQsWYq7J5JWLo4txqxrcbwIfzlERfkfbyzC3ZNjw4iZ4irRIV4QdXNAhsFvwgARecMEF5pRTT8G6W+54SY19Ss4HQ8ZTc9N3RkN9dPVKTMZzMHId4xyZ494R0xMS2fKd9NRYxvopxTxFZLgIUa4M5YxHqt1+XUPFdtaRcU5P5WDpl43ZTl+XawSlHaS76lklKF01HG02JldBckogZLz8uttVrrHQd11FzvS/3a0YqGfh0sWmnQrfuZCMXQzzXMObep90fJkICmwb+vWvf41OOyRX02WHQel2nDd2W0ENYkLvoi1XkMANyeFwRDBtaUpeWpnAAJx9qB+2NsEWL4ie0N0j+H6JjAeIEpy8Bccmw+lhkKQOHzc/poKlNwblb15uFF20CO2F7V1whDFuC7PtpGT+aA6VfReOE0RIbK4MYAH3oAAxPf6E41f0nfbK261olXb7iwEpp0Yi4xLMqRESGQ/Mk2DeQ4z4u9h1Uq+48uA76bl6PIW5/3uKNEhMXK5u4so784p0CooXd/GipE2pMoJxL6uQyF2KwEkXWKTvitnO0MIFZ6cHSsZd/ernY0r7nBpT/X3QEVCCMuhD0GADUoo99aqQcY85EjHF3JSSTTkurrMfe6dEqXN9pff7xj6FZ+r3mCNBCphzpqSYc+MpwSDHgXPbabEDhwC2EcHFjLt+YNfi8kI4praOEW8AcyAR5KRU7uZwx6eGjFOd559/vjng8wfgKVqVG79znGVPVuCYZjixa7/99isJioQ4YDURMg0Rj4suugjvfoHjjSEBvrx/xScRsVV5u33LzYeBO2jgEk64dwa+p+T6Std8MhUa326R8ZROrbu67M6xBmQ8iLGUoOQQC1+upRgMtB73dag/N6TtSelx11nm9HaIFEpl3H9/rl6ROOzS8U+VC5HFgZRxSX8lY6plBh0BJSiDPgQNNiBlTFOvijnMuUo2pvxTRpNrp0TphJSjW18KI9dRZVaOsk6MycHbd/SHAkFxVsvc3Ahw0s8991y8Z+Od73xneSFjCo6Kc02FU7eFxyp1xvquu+/Ck6fg7hBa9a88WoOgQD/hf8i9gFO8sF7nvpCyfikpdMo9+9yzBrZMvX+X4lhkjJ7AscnJI+KcXlGfbL146ljfcnPLzbeYd7/73a3kxMpcSxTLdYiccSmK9xcHAwwfZiAXBw4MOP7449lTy/DRgSAopHtSc13ioEqdSJBTyOMJjc9g6ZWUrpXIJreC7s8XST0SvH29505S6Uq+P/4BPY7F3Oi4SEEFCkkXg6Rkzi/H4RtaTPOb+Ea2ndxw6BavdiS5q55VgtJVw9FmY0IXNUqNbMyBiCk5jrxwjoivZGMGJ6Z8Uwo3RKYkREWq9OsYzlC7Q05bqjy1wU1GThm2kIGMORixdniOFzjBkJPxk5/8xOy55564lQic12iSfIcxhxvSIRoB+RybbrJpeexxSYh8/LlpyMgUOObwoeN5K9u7aC6lZNxzyGgbFmyTg//hWN/yckTYaQgOFefEpcbIbhFDp6y3By9uhC1pZdu5LVgxGbe/YQSlryBmcHLbrbfcag477LDy4kfKT2nZPlYD8woBcOU1ple4ldscfUgYSBY/Us61hDA1pVdCxCRTj3NHOJfzhrMXPgZN6nEiHv78jI1NDuYcNjmykqvHY/Li9jVGfnz5TBHFN6rtdGVCCUqbjmT3PK4EpXvGov2WAEFJKaDUW3IUMmegJJGWOqtIqXaHjFaO0aE6pO0LGcy6bfWfS7WdM/51CIjAEY12yRlzTBwf1mum/Xia+ehHP2pWW3214vJFupk8VFHKsNZsI0W85s2bZ0YMH4E3r0e3mnHtizke/caccMIJ5uijj8a5B3eK4P0sUhnyykF78Vhfe3El3VXC4sc535xDbd8BURio+3//93/N2972NrPWlLXK6Ae8h3JdWiBg5NAlJlCeTvGCyx0hSR4ucqxES9rRK1IHtA7mOXNVivcAy3iwC1JSNRT0OKdrJeSjQ3qFxfyNLuMpQuWPUWp82vVVQu1RgpKj1bq6rBKUrh6ezMalFIKkujpKVuoYpAhAaPU/RD5SDr278uSWTeGU059OKdkQ+eFWnjlSWJcopkgRh7nTJrrlHe4/+Y//+A/cRgQRFMxHiOEuxTwH735jXl/+Or4XkuTHjB1jVll5FewB3Upf6U4sCuGOh+0HOPtARE495VTzrW99C6vCfsYMNddP5r3PP/e8mTFjhtlhhx1aLq2stJmTBzLclsDSli0ia8cee6w5+OCDzRprrlFGZ+jWd1ZFRDAnogLRnrvvudtce821SNgQY267W2rO0u/+3E3N2RDmQrzxtRLdF8I79nxK70kxkehvFz+uvFTG2+lPJ/Q4pw/rykQOLp3GXKr3UjLkE7HUOMdkbqjLuBKUHKnt6rJKULp6eDIbxylsiRJ3X5PjALpGjFOQue+WGmqpo8u1L2XAfUOQ6kOuQ9+ucfRXcUOr+5miUxbP7Q9Fcdzx7zHmlJNPMYceeihGE+imdPYOD072csY34khRNALIyM233GwmTZxkttpqK3T4WYISwiyAMZ7i1bfcTL9/utl6m60xAiG+78WTM/8G75kzZiJBgRwejGzQ9q4Y6fbGzr8HhS5qfOaZZ8y6662Lxy27OSTR/AkOGzolzL4XTvGC6MyRRx1ZbPvqtUcY19nn72I+EDKecsj9eREjhrG5J1nRz52Doffl6PIQxjS/6+oTjlhIdHAIg1xspAQgt9529bhvm0J6vS7uuQQlRgBDsp+Su1w9npqDqff5trsudvpc1yCgBKVrhqKBhvgKoR0FIV0F45RKyAiHjB1XPmZcJSudMThTpCPHac5R3jGj0c5Kb8gIx5wL/7c6eJNRc53mfoM5KMcddxxe0kh5DskjfX3MpWOcGEtwwCEH5b777zMrT17ZbLTRRiuSzduUcYyg2ORoiBxB9CR4WllKxp1+0EWNkCi/7bbbIp4YiXLvbxGoC7qjxC0Kbf7llb80H//4x4sTx3p7C7KWkhW3Es+Zgr5Dm/98+5/N767/HSbJEynFI6bpKGPXCYqt0oYclRCGMVnxHb9cvVDHyReMTRbeKcctR6/kzPNu1+MpXPxxqCvjXD3cGMdIXkgmfNmVENiYfUrJq1SvStsbk/VYX3IJoYRwUZkUBpL5qWW6AgElKF0xDA01Isfxlih3V6HHFIqviOz9CC0rsky5Ss9dJ80/ESdGBCTKS2KsUsY7x6mPGbDQcGfgU3FwQnhLHEKLOXsCkQTzgKN50kknmcMOPcyMHjO63EZECeDU/ZY7Cbw7MyonpoUMOcmxi50dJ3gfRVFemPMCkiVIlG9J/OXmgoC84Ha23h5zycWXmM9+7rNl1CB6Z45HRIoL1517dmxbYGsa5e6Qk08neYXmDCtWhAXcW2JPLfr85z9vfvbzn63Y3kWJ9xJ5cV5C40ORmenTp5tf/epX5sSTTkQsKOqDW8zgn/59Qu77qN7QSrIzpm8YveIR+9onBKb0vj83fEGJYF5e4hly0hORpKReic1rTiY4Ic/Ryx7mxaSoYX8ZzFsOcYiRcPc3D38W8wzb0IK5RI/HZKJB29m0jLfUB1jqFq8aAt2djyhB6c5xqdeqlKHKUUKlFxloCrcyGVK6EiMgabvvNOa0MWVgU3W5z6dWf0OjJ+ljDKuQIxF6X8rwptojMWyuwYd29BtcmT/qqKPMkUceacaNH1ckjo8cURCDyEVprCNr+1aSitg4MeNCTj3koIwePRqjKP7WJzahPeUQ2MRwiG5A/slpp52GieF0hDHlfRApKIfIk2HWYPcb88QTT5jHHn/MfOhDHyqc/dAlc7ljaIw56cSTzOGHH15EOWxSfpkjJOh3Rdwgz+f11/Gr6Q9MN5f94jID+UeEKZx0xh6PLFlUiK3ASudrLj6cXsvRm76znJJXro+peZvTHglOCVJYeV2qbSm8Of2W0qepOjnMY/KVK+N18M7R41ZvFpOcyYVqGvMmZNxts0TGqExqrNuxnYRTCq/QO/T7rkNACUrXDUkbDQop8pSCd1+ZoyB9ZcMRFIGyqDifIRLiK/yBVrLkiLf7Xm54nVXu6Ln8EoIiwBttC5AFWjmXEr+YIwN12iNngYSccPwJ5r/+67/M2LFji0v7hleT5HF7lHW62aNzOXJEssn10ZdxWwb6uXjxYjxmGO5Bectb3lI5ZjhEEIJOmSPjuLXJ9JsLf36h+Zcv/Es1r8XDKki+mDkEZYGgwP+77bYb1ktJ7FzUKagxPJxoKxaOf38x/mW98HdJhMNxNNyIGNTz59v+bG666Sbz7SO/jad6lblHREold9pIFj6alPHB1CuhBR0JeatjJiT1uvrf/3vqnaHxDczNsrqU05qyXzkkL9dGpd6ttnMFAilS2EHbWTYC2iDUDylx1t8HHwElKIM/Bs21IEeZBsoG7xrwDbm7ItL0ihRncGKGQGJ4YyhLFBqHl+Q5970pzCU45jo1oX6HjEWsnymC0lcckQvOL9wm/q3Dv4VH+4LBwEgGONoOKSojKjGnlNrvYuMTKp+4eCQC3vmnP/3JrLLqKmbzzTZvPQbYx0iKgb2ocPGixXhCGOWjiBPlA84gYDhr9izz+GOPm/e85z0rLrqUELPQeNttgPDz0UcdbY4/4XgkqUAi4GjoMr9FKudE2I3Bo4phzB948AFz5RVXmu9+97tF1KSnp8xzKbetSGQcGZTjaKQcWImMu/orpCf9xZmB1isxAh7TXym9L8E813GXYC7R4zTWIfvi/i6xlBKdLJVxSR+dMmo7A4BxdkMyTgLbiUV8e6BbvCQzZUiUUYIyJIZJ2MiUoRJM+OSKsq9YJI6E1MEIrbRx37e5GkNbcGJbjiqoJ5xz0QiFCAqsZrtbn2J9kxKUJjGXrlDa7V0LFy40kIMCifKwdYju8CADjg7xsGHlZX4l17Wr+iWW9gJKtEE9PeV2JDeiUBqokBzaLUgQRYHnxo0bt2KLl2fY2P3M7iWY7iBb0gXj9vX/+jpu8YI2YqSo7BCzmpcgPxiFgm1X/UUCPpG60tmno3vdd4SEzzq82C97ESP8/SMf+Yi56qqrcNvdsmXLzMgRdmsa1J3hqALphA9d9njzzTebK6+80vzgBz8oj1umMWexpXaHiFfKsW5SxsnRaUCvZN1O7vfBlWORUokcj8w5byHMpeNeB3PfgfTbkKozYdey8xqkfc0lKKS/uP6qjBdodoKEK0GRaoohV04JypAbskiDQ4o8h7j41UucBK6M986kEUk4bpVmNbnSya3GcxBzjkvImWgHb9ep4OqPERQO81DOR6iNMTIidN6AoMBdGJ/4xCfMmmuuiSv0S5ctxS1WcNQvnhw1rNfA5YDg0EPSMzngmMPh3J9BRBKeoW1hdOoUOcjgfGNdw4qcCsoDoWgNPDd79mxMkp80aRIe2+sfeQz/xksmaTuVIwN0t4u/JQ7Kw7uOPeZYc+KJJxbPc3d/hG6AZ8g+tX/OnDlm1qxZeIoXJsnbyy6ztnh5hAoiJtBGGBsgj+XRxVCOZE3oMFNEBNpG+PzlL38xv/zlL833vve9InIyrDhmuBBpr7OhiBhH7kIyT1vVmpDxhghKCXmuXpGsKDehV0JkIOS0p/SErytjepzkrGGCUjq+nOzEdHlKBv325voKqfpd/f4Gl/Gk/XfHLgdnzl5pBCUHwa4uqwSlq4cns3Ghm+RjRkbidLrNSK12hYxE7LmUEUy9M+a0c4rPJzieI1dBPdXu0MoYN3TSSETI6MecGK6dIQIVM7ztkD/bvlfnvYo3q+++++5m4sSJZunSpeaFF17AXBAgCR/4wAfMBRdcYBYtWoSJ5V/84hfNpZdeau644w6McHzyk580u39wd/OxfT5mVlllFSxz9tlnm6uvvtq89NJLBm6F33vvvc0aa6xhLrvsMiyz5ZZbms0228zcdtttZq211sLclylrT8FtTJDIfvvtt5spU6aYjTfZGL8DRx0iCLA9qcyPsdESuNuEtmlhngZtVbLkg7amwbPwG2xnO/z/HY4ECRLGKWpECeIYEVneZ4aPGI5ECggSvJ/uY4FydOQvDA20B/JPHv3bo2bPPfes5J+Qocd6qL4Rw1FiKAcIiAGRBiJrRBRwC16xF60kY34+EvYXtuS50Zp+U0RbRo00S4lrgNgAACAASURBVJcsNaNGj1ohpTb3ALbRwSleZ/3wLMQV2uee5hXVZqk57spsrvPvvzhHxlNz1tefKV0WctJ9HZurV3L1eAhPTvdIIwIhvZLC0NfRsfGpg3cK85SO5+QnVScn7BIZp3qHuoyn5Ctkm5rwVSRkP9O10uKDg4ASlMHBvTNvLXZcrPhwhsH/Pdew5ShZeJdrbEKKo12llFr1zVl5jDkGzIp3y0BKyI8UQ85whyQnZLg7jTljvF988UUz7cfT8KQocFIpQgJFwckFBx22MJVRARu9cLchlV23ERG48HHBggXmS1/6kjnn3HPQgQbiMnPmTPwTHO8NN9wQk7SXLFmC5Ge//fYzjz32mLn11lvx2f33399cccUVSHDgc8QRR5iLLrrIwMWFc+fONd/4xjfMfffdZx5//HEkGe9+z7vNhPETkPQAsdpjzz3MwgULzf3332/Gjx+P0ZjNN9/c/PWvfzUvv/yymTx5stliiy2QREH0A9oEBG399dc3Dz/8MBKDiRMmmg022ADfuXDRQiQKQKSAFLz8j5fxWGbI21m8ZLF5YPoDmIMCpAAiO6NGjiouP4SoRV9fsXWup7jDBHCFPBLAEP6jSBQQITpZDfoM/Xr/+99v/vjHP+JzRHToYkUYF6gbc1Ls/MXfLOmBeoFAUfSKjkCGMrDFC0gm5B7RMx0hKAOpV2KOoq9XJHPfnS+ckybVhe3q8ZQDyekeia34/+ydB5glRfX2azYQlpyzSM5BgmQQUAQBASWLkkQFARVUUAREkqCSBAQEkawEQeFPBglKDpJzXCSzhCXD7nzP79w6NdV1q7qqZ+7uzvjd4eHZmXu7q6tPpfc9Mdb//hCUWP8G6z6u8zF3qpfu+zGF24Tex1PWnsEk85L5VzoWubHqfj8oJNAlKINiGDrUiZCg9KfZptqH0gO1pt1kAG2q/ymikNM61gGICNCufBSCiSYbd24cmsg8p6Et3cSbvE9KrhHNKmOJteTkk08WAqDWBN+FChAsMHpYC0grOJazZVif9p4Ci6qFByCjld97773N0ccc3QLoplURXqwDgO1PP5V4Ciwg8jxS3NpChBqHAWAfMXyEoc4I99MOhAbistPOOznA/v577wsp4b6xY8dKm5AL/obMQHggKVhvXnn1FfPKy69I3yEsb7z+hpCcRx991Ky+xupCnB584EEhEZCYhRZaSAgMpAbr0oILLij9pyI9/cMVbuWVVzY33XyTeWH0C2J5wqI09VRTm9NOO03c1bbffnupBr/fz/czM888s1lq6aXM5l/f3Nxw4w3m3nvuda5VP/rRj4QcPf3000LkcBn7xje+Yc4++2zpD8SP5AEQL2TFO4llp6flhufc6nr63LXEPe/TT/tii2wa5Jv/dbO57trrxH1MLU+NY71CYBwCcR+4ZsBIW70bP8tUbr3rc3LAMKcEqntODLB2al9psqeEMq0jP3Uyb/o+TfbxkLCUyin3jNJ2cnt4f4BxJ85OzcbozUPnThXrc04e/j0ppVdOFrFnRM6KXDNF38fWX9fFq0h0Q+GiLkEZCqNU2kclKCWa/lLwn7out7GHZKCOoISbbJgGNwcm6jRTTQ9NfVbdRl6nJaw77CekzEu1lLYPbTVJOgHebBujR482f/3rXw3gWGMqsAKIZ1Fvy71KYk9s4LuIzIJc556EJYDv7edc884775hTTz3V7P3jveUtXLyJBc9qgVECpAc1Ll7y/ODdFTwD1P98+p/FOiOkyWa3UhJEPxSQyzNNrwB7tWKIu5ZpBchjkeD6jz/52Nx8082SJlgtFbiUaRC63IMFxFpEpJChjaWQWJaeYUJepNCllQ/vwWeXXHKJ2W677dz7iJXEyoNn0Fd1UaN9yNQzzzwjpGy2WWczM840o7ns0suEeGEFWmaZZWS8uI5nQMwOOPAA851dviPkaMYZZzTHHnesOe/c88zll19uZp9jdrPqKqtKNXpq3cwyyyxCRIk3uu6668xJJ50kMqqkjy4FzHX7yoSc4zGAGbNwuElkf+kEQdFnxywyKcBYciZ0SuZNlB6hHEvGMyXT8B2bKFVK9vHYXj3Uz866fTw1x2Of+7JpSi4mxdnpz7MuQSnZHYbENV2CMiSGqbCTqcOg9JCIHcgp8J8jKLEulx6Y4cERgoD+aIFKN9mmVpjc9XVyyJGnJodlSAhTB7QPBlIyCT/PvWNw/fOjnzf/+Ps/zK677dqqgULwui3SqDEfmo5Y3L3IBmUDySV2gRiN8X2ZvpSkQCQA0VgM+IGIaDYwDcJW0iFnrtb1sHKWzFi4OeG+1NNKjwuAB+A/9vhjZrHFFnPA3v9enmPv8WM51MVKA8Wl2KHtF3298447zec//3mJdVECotZCVwcGkkIwuVd5XWWk6X81ZoR7sZ4QT4P7msaISFs2pkRJm1qVlGxVkgAgFysTCAntvDv2XSGAxPVIEgIrP7GEWKuWEEbTN556L65pELa77rpLyBPxQupi5khe0yx1qXWTUw6EgL5kr8jtcXXrsJSglKyhHBFoso+niEKuHyVHTd0+XkcicvtK3fvn9srS86bOahFro4nMS+ZajBQNROalZ3bTOd4fgpKbWyVKyyby9ud4l6CUzKIhd02XoAy5IavpcH9cvOoOjTqNXp3VQje33IGUOhBShCS3yUYO5Vj2kLaq5H4/mpCC/s6dOsKVO6RT4CB1gOdIYQxQlIyb1dSJyAPwSXwFGvm99t5LJOQAr83k5MAzaTmFmVhBYkWwAelqyfD/pi4I7koEyKsFRlMW61AwturOJdNQCxLauAy12ijYVjcvMo9NPc3ULpuVAGzPMuNba7S/Oo/UqsL1mh6Y/uM6NsXkU1TAulhMLFnTuin+vy7zmBejo+9DcDqxNU899ZRZepmlxWXrk48/aQv21746kqbrwo6ZjgcfK8m47dbbxFqy7rrrOsuHWmYcWbGpijXbGXLgnTWbGbE6pC8+6uijnOudBty3pV9Orbm6fWUgczwEMzFyXkJE7N7Wtq800Vz3R7mT22ty79OpfSW377uFmKljUwesU+Sqbn8P5TMx9/HUedefOd7fszMclxRRHMgc769nQ27uln6fmuPe3JZ1OTx36JU+sHvdpJZAl6BM6hHo5PPDg6+OYOhGmNvYS/oXO/xyYML/PndgB/tNsgq6904VABGTQ1NNWlM5hIdpSt6x65o+y9dMxQ4gnxD1R+NbWAFcgTHxDjfffLPZZpttzOST22xPwkMSB0fkY7VUKFFAE//www+bl156yblNqTWiIq5CYOJXQccd66wzzzLf3uXb9ZKPgYBg/EQGtnr9NddcYzbccEOXKKC28ZI5Lsm3Whm4KthHi1+GgCgxx9XFTtuhzxAVgvtnm222lmXGksW2IfPadJnHCNL/6GNzy623mEv/cak5/PDDxaKiVhS3FkvmtX/NxNxXQoIRmUc6J0PLnHQ5t64Ggpn6s48PdF+pU6KEINoHw6UacM+t08kzMvaVuZPSwMee2Ul5h7Ls5NkxMed4SDCaznGVQyffX8e8k3N8IGPfdI/qXj9BJdAlKBNUvBO58TqCElu0ndzYSzSf/gYX04bExFW32eSITQlwCJ85kM2tTkvZaYISgoQSYJcDUdpGSgaBvNvAg+0TGn7ckLbZdhvn2uRn8mob5sTzBBAqcBzWYx5+6GGxIKyw4gpCdtQNrC0YOiUL73MXp2J6zYcffCixFcRURH9yYC0YW2I9xr4zVrKHfeUrXxHw6rJilc5xBX0B+Bv9wmhxTZt7nrld3Isbh5L14Mfu2DolyI94lA8/+lDiSWTZWNJTsXCFc9gCRi3GeOWVV8o7H3TQQS2rmSWlvkWr8Y4YaoJjYxsj4HXrLQScBfMlOWcLZZ7i5kXymJj7StN9vHSPHeg+Xvqc3B5WIvBOguXS55XsuUrQumdnn1RjchvIGV4yXt1rJpoEugRlool6IjwoRVBKNr9ObOw5kKzfh6CjvxqZFGBu8r7hsAx0cysBVJ1+Zk4zpmCthKDk3t+TeZSgGCMZrP5187/Mt771rRY4p2o8dTVsbEMS7AVfSCwGcR02Ha7GraCd19gIV2Awtbwic4t+ayFB+oVF4e677zarrLJKvJUUgdLkDh54Ui37m2PelLS7m262qTxLYkFsjErlITl5e0CbtkkPTCYw6r4Qq+O0+upmVwKY7TPV1Yw2br3lVgmiX3211aW/tI3c25IpxIC/BU7UQcHN6+f7/VxeEfczsrCJeGJWnoZbYsVillK4TIA57vofI0Il8vbBdcN3dpcPxn0lJDMTch8PiHpWjCXrqq6RUqLmtzHQZ4ZrayLNcXmsdYWNEumhNsc7MQ7ZCda9YGJIoEtQJoaUJ9YzYhtJ6mDr72FS8i4F7hKVjbBpX2IaxZyWMQasSt5Fr+nEptf0PRv0T60NUXcJfff+greURjFBNB959BEJEP/mN7/pgt9r435i72ndhggwl7gS02vuufseAea4jUm9D5sFrE3L77cXk7kF1OqiNObNMeaD9z8wc841ZyMgnQLMECvAPqmH5/nMPJU4mLZXrSPTkfF67LHHpD3SGbvg/BG2Zok2ngEUWohSkwzQXywfM8w4g1lqyaValimbFKCOWLj3twkHICi4tR1yyCF9ZNTKuhKn1GBeVy5tsq/UySAF/GJgsw6oFsq79nWHwL7iXDPDvg6UoNTtKyGpK1Vq5ebWIJe3sxgroY/JvL/7eIoA/a/N8U6McW4edb+fKBLoEpSJIuaJ9JBSTUfTwzunaUodXAngKR/7m2IT4F6nSQs3bguO5Hl+H0vlFAMs/R3KTsm8KeH0371EC1kHQlKAIgBqDzzwgLnvvvukMKJmqJJ4hJQFJTVPeo1L5cv9aOepGUKchBIUmUoadJ4jJvq9tcjwJxr+0c+PljS8FGaMAvKYzGvGE+JDtrF//OMfZttvbFspVFlEUCIxPxrbwr8EnKt1ya9AX5nnmTku7ZnWmGBBIhPXVFNPJUH9mupZa8xkyYUdp8suu0xij4444ghZbxpAXwmQ7+/6CcFV2E4T60YToB3bN9SypFniBkJUBgqmJuS+Utq2ro8JuY+HZ0Z/ZT5Y5K3vM7HOzhyZjJydvgLCLbehcHYOdIwHskd17+2oBLoEpaPinMSNlWweuWuaLu6EZqstoDTckPtDUGKaHs0mZdPUVsiP8KBWHEObZaHJYTrQYe2kzOtk4LvSpABbTvuWAGThAZWMK+g1RgnKlltu2ao/0g8AIwDauh3ghsX4XXjhhWazzTaTrFXiMmaDuesCuZND58nhjjvuEJemz33uc/UWlEB2sTmuRIJYGawJG220kbSdtETUARTveRAR/ie2h3TIFIjUIPSK1rWEiAfEnXaImaHGCu0qqUxa40Kh9hohOVdffbX0b+eddxaCNt9885lRo0ZJZrNG5DQG3ryscRrbUglMr1NOpMhMSHoC2bW5vXhrz08LXWm+u6+0L7kcIfTGobKv+LJMkcIUcW16jpXs8Z3cxxNzXD4m9s5Pkz6Bz87KOvfe0Z2dfpbGOkXBYJH5hOhHyfzoXtNxCXQJSsdFOgkbZHNJabmDzT4E8q7X3kFf65eqN+S06r44Gm7wMbegAQXc1g1N7j3qgEdMtjHwk2mjLZ4g1t+68W2ijdO2U6DMfl8yByqatl5j/vOf/5gHH3rQbLP1Ni2waw/cCkgtkLfo+Mfbwo7Dh5snn3zSLLzIwq2e5eZzhohJfY5hPVJY8dlnnzVTTDGFuGNVYlpSxCpG/lReNs3xu++9a/520d8kDkerqrdQR3VQ6+Z4JR2xJWtXXHGFWX755aV4ootp8cl5yRzvMULwtLAlLl3XXH2NWWKJJUQGvuucW28hWLQpovleCEjPMHP99debk08+2XzmM58RgjL//PObjTfe2Cyy6CJCrqS/Vqa8mwbSR7tcN74lJMxvNCNzmZ+lMmy6vdfN8xyZye0rJcqGkgx8MdBZM8fbzphQJqG8NZ24d92g38f9tRqOQ2bctG5TluCnxrdk38/J3I+P8/fykGw0nc8lfSs5h2JzN7WufYVK7L3D8egWauzEqA6KNroEZVAMQ4c6EdZBqVvwsUOpblNOdTEHNP376ghKTOuRO8A7IbZc/3OkqgYItYHo/pCc8B07SVBKZZ7SSIUA3gJfLCj33HNPKwYFNyoCrnVuxWQQO9BsXAPuQQqmL7rwovZMW/2c44AIgDWB3JNP0UqFLIBC30nXR+xwLABvFGrkf9ym2totWRP6XPuvkjxcqKiBMt2000n/iQ/Qgo3J5RDInPgYLZCpBPLGG24UgkIRTEdQbN2TSrvBWEHwaIs0xbfdfpuhnsr3d/++ED+qyp9//vnm6GOOlgr26o7mF74s6nPd/MvtAaVz3N/7cm3mvi+d47l29PucBWIw7SuTQt6xs6xJP2Lj0F+wHPYlNXebXJc6q1Pzo+76uv6Uzke9bjCenfStS1CajuSgvb5LUAbt0DTvWO+43j5XkjotRp3mLaXZKAXqpRuy/3q5TVOfnbsuJjIfcKa+r9voU5tx7lCLHUBNgUSJzAvAcnQm5WSZk1ssc5h19YGckA53k69u4sCzC2RvoDVU1y7t/3HHHWf23HPPqrtUfwiKulHYWBRA9Morr2wWWGCBsliljMyxSEh1+kcfM0sutaTEi2g2q9pVHco8JIDGSK2SqaeeWtzcXCV7NNR1mtGIzNVFSfoTxPpIzIj9THA71eQjQbta8Z5rcQ9Ti44Wz4T8XHD+BVJYct+f7etSTre4QI8jLNmdroagOAtfyXoMrymY48m+1d1bOscT67vtnTpJUEr2lNYAtX5i79lU0eQLcSjIPHd25hRn4fiXyLxkPx5Mc9w/3/rR9+I5rnOx9OzsEpTsdjqULugSlKE0Wpm+OoKS0x7VEZSBymNCEJSB9ClFblJazibX+/0qkXnJQdX0XScUkCjpRwRQA05x9cHFaZNNNhGA4wddV5oN52EgQ01NrG5EpMJdbbXVBk7CPT9v3MiO//3xZvvttzfTTDNNNVaC/tRpw2vA29tvvy1V1XfYYYf+uQ+F5MT25dxzzzVrr7O2WCTURaqSwrkOXNnDXi1SkA61gFxx5RVmxRVWNNNOO62QH+eCVZOCVMbFpo9m3O+48w4z32fnM7PPPrtz+3rnnXfMr3/9a/Ppp5+arbfeuhXnM6zHxRAli3em1lbostQULA8EIIdA2wfy+l3Yn7o5XkJQ6vaVibGPd5qglOwrqWtK92Z/3ebWg/Kw0jS7qT1hIO8Vm0cxMl1KUAbTHPeJjNf/CkEZyNkZjgd/5wjTQMeqe/9Ek0CXoEw0UU+EB+HiFdMoxxZxYuNoA5BNQXWnCEpMC5k6oOpEm9Jm5g67woNNHh3KPAYcSg62/gCOThGUOjmlxjRyEAJYCQ5/8803BZBKoKXvPlUH6rzn+EHw6q+OG9HIESNbox0DfnVzJpwjuKMRh2J6pF4JNVBwVXKZqzRDUz8ICv3EonDJJZeYrbbaqmXpGD6sPVC8ZG7687TXmIsuusisvvrqZtZZZ23FdVhrh3u92PqPyBzrB33i/ZHv8ccfL+M1y6ytQo0VAJEgopqkQLOBXXbpZWbhhReWOCEdP54Debn99tuFqJxxxhmtAH/TK5Ylatpkf7x3kpTTmhEut6bq1nBqn8x2RhGt/Tf1jJLPc3trbl8p3S9ycqoDvgMlKP3ZV1JjENuzS9aQ314poQ3WXWV9lY5b7jq/XzlQnWprsM/xHM7IzXHdu+reP5wXOVmWrvHudZNcAl2CMsmHoIMd0BgU7+BKBbm2UEjNs0sPvwjwc22nwFLqHv3c9ksqVAcF3mpdOmKvkyAilcBu/7mxzS130JQQkhxIKJVVqbxLxzeQufyZOjRyU9W6Bf3lL3+RYoLrb7B+ayoAKHtawfJ+fIPEJPS0Ko67bmjwtU5Ob/z+cOIfzG677ea083Kfl8Wt1fUW4EZL75IO2M9c9idjXBV6sSCMHCEWgwqO8dymXJt2Luq89OeiPMs2QYwF7b711ltm5llmdjVFqg9o/RWb420puO17Iq+77r7LLLrIomLpkEKKNtuZyDEYu0oAfkBkJQYH+dtMaCQ2WGihhSRmRrPeVfaOYI7rdxARfocoXXrppWaRRRYxCy6wYNu6hbQddthhZr311hN3OiU1akFxgeqMFevedwGzZFLIo+23FvDUORSORTRAuSmYrZvvTRQcMZCfW5/+WKrVKBUTVLKPlzzPf99OKD7CfvV3Xwn3qBy5TMm7RAYlZ+eElLf2sfQ8KCUosXYL9vO288B37S0Zz/6cnbEzLteO3kOfugQlN7JD5vsuQRkyQ1XQUT9I3gNvxSlOUxt4gqxEyU9dN32Qrr+HnxW8pkV2VUBWqmHKHXapzS23QZYQuiZth+OXIzgpufly9g+pukM81lYIyLy0rw4M2s9OPfVUAaprrrWmC3BXVyBcfSAEGqfgqplrVidjpMih1tBQdyNA/3HHHmd233331v02rkMsAdRX8bIw+RmqICoEwqumXoobWsuJiKO31+y///7mV7/6lYBqgK8UMhw2zPVdf1dCJH/bLGDqo++IV0+PBIxDUB566CHJuKXguRInovL3xyEiYwcQLPmjb4B3JWAjhrcqvrsfr70UQZHgek0IYG9UOSHb2sJ89lm8E2Oomdn49/HHHjezzDKLFHz0SZaSt1tuucXstddeYkVZaOGF5H5NoKBxLupypn3k848/+ljGT4PriUP67ne/K9YalSlyEAubdU9rS0Vcsq/ESEd/9pUcgA73oNyeGcZ7xQBc3Zr1v4vsK362uBIx+XNS10TbZ6UNpeZ87P66/bMELKfOt5g8w6KgoQybyDsyfo0VbXX7OH1pAspLZZ47r8IzL3d93RmVG5uStvWaJrIonafd6yaJBLoEZZKIfQI9tNMEpU47o24gfnBuCYj3N8c6DVtORJ3eZH3wXnr4xA6tUu2af29Os6sHUOk7RwBJW9BrBwhKBZzYZ3LwnnLKKVLpfKWVVpL0vQ6PqWXDVoaHSABQlbSoFUOzTKkWXV6/p8ecd955UviQ+9S9SYG25uyXa9V64tfICYKyBfh+/LGQnS232NJccMEF8gxAM/cL8BajSK8QnMkmm8xZLFxdHQ8Y+BYY7nl37LuSxeorX/mK1IJJVruvA8ARwHzVlVeZ5ZZbzkw/w/TSR3Ef0wKYvqbdP/AjB7azLtk4lGOPPdb84Ac/EIIWC4ivWHU0hkfrCxljPvzwQ/PxJx9LoUepfeOtJ41V4SPik0477TTzve99z3xh7S84y5VPLsTiNnyY+ejDj5zbHfcyTwi433vvvSWN8RlnnmHmmH0OM/nkk7fIzsgRMjfUGjN82PCBAbc60NQELKcAZG6/DOZXI0VT2PcYafL3ldT3daDSJ9mptjq1j6dkGNu3B2JB8d4jSSKagGW3+VUF4ZR7ie/bxNYp5V7srOkPCffHI0bsU+dbbD4MRLlX115u7nW/H/QS6BKUQT9EDTrIRtEExNZpGkqBU1OSESMoTTUeJQe7ii13mHRK89aJTTb2XjnLSYnsQi19yT3htIv0TeNLfMDOZ0cfdbTEdEBQ+AFsogXXOAxxmfJcuDRdrpIoALe6XmmGKEDomDFjzEwzz+QCs7lPrQSqXRfXIetOpu2JdcOrC6DWD/oBGVrvS+tJkUHpn73XERXrOuUDYKlibxuXtshyZYm6gvEPPvjAXH3N1VIHhGvFUpBbb6m5aIkSsiDj2FprrSWuY7SLa5UDUjmg4I2pxHIQB2KtIPv/Yn9zyCGHVOJkXLthkTzbH7WKSbD9uE/N1VddLZYzyYYWW3/2vhdGv2B+9rOfmZ/85Cdm6aWX7nP9M70y7owFJGfOOeaUVihMKfNo2DC5b4455hALzFlnnmXmnntus903tzOLL7a4c1fT8YgC+oGC15J9ZaAWlBCMKghPHQW59Tyh95UG867yCk328QlNUJrIvD/y9oiPyCC2r5e2q/eWkuQmZMG/tvTszI1/bv514uws6XcDKNW9dHBIoEtQBsc4dKYXPkFJbYJNFnLdxhLbVHIbrH/Qxg6EcCMt2YBjhKfkHWOban/ASycPthgQ8eUcHmol8tY2w3bCGVd3yORk7IE2gO9BBx0klpMvf/nLZs655jSPPvKoWXzxxQ3V1eecc04DeEdTL/EOaMY/+bRlDfCAvx9fAgngB9exb3/723ItwBqt/VRTTeVchT759JOWW1ZPj3P1AWQTsD7lqCkdsaFtSZFrrQVkmqIv9F1cvMaNE+Avlp3hI1zFdkgWwFldYtRNTTpnUyxzP9YAtPlYXiA9Qk4CktgWv+JVjq4EgltrhcrgrLPOkjgOguSl/2rBjCkmwvkRjKOQk+EtMojrGNaPaCxHGDRvx1utMOqqdfkVl5tFFl5ECjRWyIGtj6OxKowRxTHXX399c/DBB5u55ppLsntNOeWUZo899pDvmCNvvPGGuIwxDvvtt59Z94vrmmOOPsb897//NYcffrhcQ80dLCpUsOcdkLW6/bXVhykBUjmFwMQiKKm9MnZSlOwDMUVSal2XtOfvK7m9owToluwxJedBuN+l9rnw84m9j4d7fYnMQxmVyiN1ruYIYsm4hfM0Nj9TOCJ2b51itBQllciytK3udZNUAl2CMknF3+GHxwhKDPSWHLJ1B2Goka/b7P3vQs1PjhAkNhrnMx0G7NVthCWAPNeflExi4LAJkKg7KGLEInew9EfmNSBDQGvLqd8FpbfV3bDuRQBp4kQgJ8stv5yZfLLJBURCAsjsteWWW5p//etfAkIJIl9zzTXNggsuaHAxEqtFT4859NBDxT3qj3/8o1lp5ZXMyiutLATnxBNPlEBuQOjaa68tQPXpp58WoE6RQZ5Nel/+nXueuc1Uo6Yyjz32mLhyTTvdtHLvHbffIX8T04CVh5otPO8Xv/iFtPHII4/IewKiV/z8u4qnuQAAIABJREFUimb06NHmjdffMKOmGiXA+7VXX5PnU9yReiTi2vTRx2aaaacR2UBMAPzvvf+eeebpZ8wyyy4j3+Mi5qwsNhMVw6RZw/hdY3mUoCjI992xkOOoUaOkD+LKRnC/B660OnzFPcWbQ75VRGudYEl54P4HzDLLLNOeIcsf8zBhhQ1mV8L33HPPmRlnmtFMP930rRnorXe12DjLU+94idE584wzhbjyXtNPP71YyYhR0ZgexuqHP/yhfPfiiy/Kv/vss49Uq4e48L777rOvfM68m3qaqatubyE4037V7Qd18Qcle6e/b+XAe26f9fvbFLzl9pUcKagja6V7ec2e6qyaITnoz3uGMs+B6xKCkjo76wBwru+5szMFCZrIOzXH9X1s/6PyD8+OWH9S510TmfvnWqfmuLbZJSgdBpaTrrkuQZl0su/8k8NK8qnNJgdwYwtcN9Ym9xZoLNuyGPntpzaxGOio25T1+lzfY22U3FN3qGSeHc3ilAJPdWDGf06M1HiHbVbmsTEokbkFdrvuuqvZd999zTyfmcdl1XJA3B60UhtF3aNsli11vYIcQDq22GILQ0Yw0YqPHyc9wCrBdVgyiFEYO3asWEjQtAN0IShcO9OMMwkpeOaZZ8SiQdar+eabz9x2223m0UcfFeKw7LLLmocefEg08YB+gq6ffOpJl3UMUvTkk0/K/9RIAcDff//95qWXXhILEfElBH7zPTERm222mfno44/MtddcK2B68803N88//7ykMeb9Dz3sUHGDQtvP/VhCIDpXXnGlvNuX1vuSuJgB3EnFu8466whhgshBnugj6YBJXUx/pptuOhdv4ciGpuD1yI8SH+TKjyYVQJaappjsaH846Q/OsiRxIDb5gCNMtn4JbTA+4iRmr4OUIRf6haz1XjctcbGzsUF+VjT1xX/11VfNm2PelPtnnW3Wltuc6ZGxvP+++0X2yBgigjsfcmIecD+Wlt///vdSxPKEE05wFi9nxQnXcAp4lxKL1Fqo29Fjbff3BAj3xUg7Hd1XYoA0eB/NvJZMc+/tP9LdGODW98gBzJI9OWyj5J4B7OPunerGNNeH1PwLSZ5tJ7uP+zJPnemDXeY1MkvO8dz86e+669430SXQJSgTXeQT8IGdICi5xd3ksK872OqIiL9pxp6XA/C5zbgUSISHatOhKwUlTWSeA1ehhi4FZgpAjnvdhDwr2niHRI1kWDrggAOkYJ8AYCtHBZR+YHflkLFjrdddfvnlEsOhLlfOkuPND8Czywhm0xirZUHBswbQQ0TQyN97771mjTXWEBCtQBq3IHFBGm4Dq60cAd5khtJYDUA+v0N+NNMUQP+1114zN9xwg5AqqacyvJUS1/8BbBO47TKAGSMkC9cmSBZxNoBtCBTEZfnlljfbbrutuD9RSBJSc+GFF8qzZpttNiE4v9j/F2K52f+A/eVdfrDnD+QdCXjHheqb3/ymtD3vvPOaAw88UGJYCDTfdNNNxU3s5ptvFmsScR5YJR5//HHpD+Ts5ZdflrYgQjPOOKMQBNzokBP1aOgPhBB508aNN9wo9y2woBeDYrOPhYSlkuLczi83BiOGCznRJAavvvKq9AH5uHa8uaIxTmRiQyarrb6aSyAQXbIle0ps7Q+2faUJ4I0JItyDY+35+01M8ZGSZa7tElmWXFNCKry9qekW3kY86mTeZB/3SVrYqZC8+d+XyDvVdok8S64plXlufpaew01lnhuHfk2C7k2TQgJdgjIppD6hntlfgtJkQZdukP47NgHDurn6ACG8v047lnqX0s1yIBt07KDxDseo203JXEhZNFIgoL/yVpmHxColk8g4QAa+vfO3zRFHHmFmnGHGVrpe0tryn7oIZeabuh7885//NGt9YS1Xjb4tHWrwnlH3JeqTeNYESMI7b78jwfbOdcqvk6K1Tqgv4qU+rhCNcS1rjivqOKzHvPLyK2ItwSoDQVFSpCmJ/aKImhLZFTMc1yJHQtxsUL72Ddc3LFIaZK+WA2lPK8GTvcqmTlZS5icQEGsHVd97x5ux74yVtsi09r1dv2f++8J/hQjgvkYWrqeefEosSiuuuKJYfnBhg4isseYaEksEuaM9LFBLLrGkOfe8c+X62WebXdzbFph/AQmS1wxjbdnjQrDozQV5Z4948Bz6dvbZZ5tvbf8tkY2LK1EibgkQz6F/W261paGmi4v78fcT++yKa0vd+kutuzrAWAre/P2tZA+o2U9T7nzZpAyxNsN+pQhKSZ9T+3aouArnhP49kL14oOdAjWw6so/HzrnM+ZEVebhv152lMZkPVGYDGa9Onp1N8ExWqN0LJqUEugRlUkq/08/uBEEJzclND9IYOPYPuZqDVr4ayCaburfU6hMBM667pQSn9NAPQU4d6aqbJyXyairzQoISIwQA5W9961sSP6KB52pp8NPhpl6JNvV/gPlJJ58kQFzSCmPdqNN+B3PXpS3+9FMXUI5F5P0P3jdTTzV1XxV2T2PpF4/0Y53or3xHgD4B9l4Fd9y6RNs/fIQ8R+NDWtOpVTBSZeXHmeh7KWERwkFgPgTHgnViMih6ybOloKQlThKjQU0XmxRAUyOrNUk/p22tLSKFHa1V55xzzpF4ICw1fC/ZwOx32rYsfUiaDaTXuBCsJRpgrymYITI6RnwvLloe2dP3jq0ndfOS76yboBZy5Dvm0i677FKJg3J7RW8r/TCyufWWWyU+hfgl5CFphjW2Rx/sjbU+r/XY9qKwlcQGIaCL7WmpfS61r/RnT/HbKrUEhXtNyblTupfm9mz//MjtK6XExR/L1Pk0ULBdso/H3n0w7+OxeRiTuf/ZYD87Y3O5S1BKVviQuKZLUIbEMBV2sj8EJXYQpQ6dpkA3BAWFr1HRusYO5JJDIEaUSvvTKU1QHXkID9bUOOQO47rxawKAYtrOFGBQIOkFSTv81ttrNtpwI3PRRReJG1SbxtsHegk5K5jfYYcdzJ/+9KdWEUY7KfzsUFEXs8gc03S4XE+g/n333ScB8lNMOYXLyOWyHltLhh947irHa0A6ZGVcqwo7ZIU+4Tb1yiuvmFVXXdX516ubV5iGWLNe+ZpYR36wzvT2WWewBhB/4e4xvQK8/XdXMuNiejxLlQana10XJUO4TVFQETKhrnPigjZ8uCM9Ikpbrd4Vp7RWGymIaK1TuJAx1iQQIEidzGrup8D65wiKN99cGuRPx7kYISEdPkkNiCVjsNOOO5kbbrxBrC1tpCi2/9RZSXJkOLcfhs8r2bdK9siUEshfW+G+kQPyTeRQ0sfYvq2fNSEidfti3R4fA+MpGeTep+kZ2Z+9fGLs4zGZNJnj4fjF5Daxz87Y87oEJTejh8z3XYIyZIaqoKNNCUrJ5p872GKHYuxgDi0zdmOsaE/DZ6W0lGH74YFXB8xzh1rsYO/UwRYBKFGQHet/U3DjgbcQLDaSeZ0m0j5DtPqWrAAKN9l0E3Px3y5uaf1JseunqS0lQr3GXHHlFWb9L6/f5yKmaYjr2ghBo513Guj92uuvmQcfeNCsvvrqEtMgP2pZ8KrRt8VIqGbfFpt01daNEesJcSPEj+CSplYWdXNS8iGA3soMsK3WGp0DGpviu7KRQve3v/tti6CQ8rhVPVLIkRQ3hGCMb7lvqSuXWiH8OjBhmmNSNu+4447OHS20dqgblE+iXDFMJYxkO8Oq1DNM3p3sW5t9bTNJRtAadP3HywKX2i/8tW7b5X5ke8utt5g111izL2bIX6PePkJfcU07/fTTJRZG516rK33uY231UermeAko84FfTimQA68F23xSgRPbp3LPa7qvhPujv49DjOvIU85lLvy+VJYl+33JOZWSfSjDnMw6KfNO7eP+HPXfs85aEjvHS87CnHyazHF9Xt3ZGbY3rOQB3WuGggS6BGUojFJpH1MbtU8O6rTiCiQdsvHSyhbGDyS7WnKI5A6k1IZZJ58CDW7l9hLtS+lBG4CuVDfbfOL9NKcl/Uk2XCOYUqKWkbnfd7VUkM3qggsvaIFfm71JmsmNr+2T1LEYPszc8M8bzNrrrF1JpduW3tgHHsE7+Vmm1C0LLT9Zt7CgyE8MTDSUuRIE3J2wysQCwCtizMnBrkMA909/+lNzxBFHtKw1kBRL+NpGNrKu22RviRjtkrL5+9//vnOfawti98crI49HHn7E/O1vfzNLLrmkpIxebPHFXE0ZV4TTdtilQbYuVdG4ImrKjB8nhIQUzeedd54kC8BK0xZX4ckSSw7uXbfffrs58JcHuixgPEOTNWjcDsSOH+JuJOEBFjFbX4drnRufadXMUbKp5F5r3LiEDx4ZUzKsz9T4oIr1zxalxDVNyaO40PnrJRzkGJjMkSud43Wa8tLzpcEazq51/5ml662/lpeS8yGniClYD0N5H4+KqIm8w700dybl5m1/zk7tb5egNFnRg/raLkEZ1MPTsHMdIChZIFl6mKQO19grpcByHYjubz98QFvXl5JDLbUpNwESuUO/9D19Epp7R7/fKeBSYsXx+i5kwGryt9l6G3PeX85zGn+tHO9bHaLite+qmbJ+/OMfm6OOOqovI1aPTZEbuzlBwgGUGpdBxiwAIemISYUbs5JI04Uy12xj3EKK3WmnmdbVKHFdjLUVI7iBvNV9ijTL22y7jciWz9qKD+bmaUjaenslZgPXsRVWWMGlCW6zqmUAmbqTEXvy/HPPS2A85ONvF/1N5IsliUrwgHR1SVNLVaW4pG+1su/iYnZMKybn3HPPlbgmeX+b+ti9th135ozG5Oy///5mnnnmkfcjZTM1VojjIdifLGVUu59u+ukk45cU2IQM4RI2rMcRE4kP8kiLuus5tz2upW6PTf7grIg20YEkKbBxRBLfY+OQlARpjI4+Qy1q9EcKlgY1Zyr7ciF4qyUJhXO8LQ4nR67r9vLSPaXJsZfqT5P3q1vzDZR7HZF3am9LyWSonp0dIihRmXcJSpMVNKiv7RKUQT08DTvXKYISgubSA9Hvbmxjb/o6Gg/QADQWPaLEmpNrqM4S1ZSgxOStn/X3oM0BicT7+S49JUDduQLZk2LMG2MMxILYEdWW50RZAfOalckYA9AkdawCNgdQGxAUP7YDMElNkQcffNCsudaaaYtOocx5dwA02ni09nPPPbeZY445WiBaf2IWGq//SkTCeAn9/KYbb5K+qitV0oIUyiQkrKrhh6CM+9R88P4HUlxSA+g1KL3STM0c17TLDDuxH2QBw+VMYlFee03czYhxUXc0nVcSiG9dxNTtqgLGg70G6wVxQxAMZ60IxkcSAgzr+/ClF1+SuigU6dxiyy3M/PPNLymSiRFaeJGF5fejfneUWWuttcxee+0l99IGKZQnG9my0qgFRTO5SV+NDcinSGZPi6CIZcUuFHG5m2yk1OpxlhGbXIF7NfOaEhdNRqAkWt31aq2EuhfW7T/hPuzPxdL79J7EPCpe09YaKN32XcCaNJC6dkLv4+EeXCq7UAERUx7Vvf//D2dnpwhK7Ows3L87MQW7bUxYCXQJyoSV78RtvRMEJbYJxzS+uTfrJ0CubbY/G0/qUBmo5i13wDQBEnUgoPSdU9rJgYxD7tlevzUDFOCUqux/+MMfWoBy+LAy1y5ty7q3CUi06Xw1cBsgJ8CvAUHxg9+5n4KAd999txRZTGaWyr23D94AoL3jDUQC9ybqk6j7kFxWZwWMvYe9XkEsmbb+ev5fRYZJzXoIpIL+uX5YGSPX3xz5G3Efk9gVsl1FLBlyXw24UnJDzMdGG20ktVIYK4A640RNlg022EBqzlBkEpAvQe7WbaoyPyIyZ04Rg6IWEO5tIzP2XaUIZY8RlzAyk+kPVjP+9i1Q0r/hI8wmm2xivr751816X1pPar9gVXGpo20yACUV7459V4L1ea8pp5hS4pfEgmZ6W4VEPx0n3wlpIVV0jzFvvfmW9Jfikmo9Qt5cyxxRKxRZ5UZNOaqVLc1mcUvO8f8f9pU6QpKzSOq9pWs4M8fD2K3Kmg77WXd2Nu1P7nxt+n2T54f7R3jvYD87uxaUprNj0F7fJSiDdmj60bFOEZS6Dal0owv74mtGc6+WO4RS/Svtmx5KNQAx18Xa75taUGIgsFRbFwOj/iFdQlBy2iwFRf5LS8yx17glFrjQHPf748xxxx7X0i5bzXate1cExKPNvuLyK8xGG2/UwgS2snjSqhPTOtqYC3WfAfS/8fob5uGHHxbt+UAJCmBSyROWGdXyR0F0bD2kAI6XVEAJShjXUDw/w7loZX3kEUcaAvBdID/V2X3LT+YBgOtW3HmvufCCC6X+iJsOllzS3jVXXyPudCuvsnKrRY+I4lqlKZVDlyaxuJge8/Y7b5vzzj3PfPd7322RNOI0IpZVtaJovIhaaaSfdu/B1Uqvg1xBVrG04KbG/xSqZK7M+5l5xfLy/nvvy7P+cek/zO233d6X6toYs9xyy0nxTCE0miDCJj7gGZdeeqnEzuD6Nv8C80uQv1iVZphBiBDXPPvss+b//u//xNLz1a9+1Xxlw6+4eKuOuXilLHile6WdP07mTQh30308RxbqiEv4Xen75RZSYl+J3taJfTx2NnXPzvQoxWTeqbHPzY3u9xNcAl2CMsFFPBEf0AmCEgO8/gZZuvhVE+6b9kvAsgeGXdBhDCCn+pkTd64Ppe9X95ymBCU8lHwQUNofD0gooPdT5daKxXtekYuXD1osAVEN9pNPPGlOPvlk87vf/a71yBRA8jsUAT3045hjjjG777G7aPidJaaOTIXt2HmrlegVvAowHh5YYvoxx+kjGntA6q233mqWX375aopd//0TBMWvPdImqx5j3n7rbTP11FMLcPaDvWvHMzH/NAD7ww8+lLiLKSafwlk02sYqt46MEVcmQD/B6bSlZFQsKyNHuPoq/H3QQQeZrbbayiy51JJ9QefMHa/SvMR9UHDSulzR9nvvvmeo2bLTTju1Z4Sz8lW3MZWlxuno/oFLmxJcxkqJ5WmnnWa+8Y1viGsXz336qafN22+/bS677DIpUqludosuuqg56FcHmZlnnlnGGxcxLHAXX3Kx4TvfHQyygrUFa9pNN99kZph+BlkLFB1lHo55c4xkpnv66aelnf3220/GgGcef8LxrtZOEgDrnCpVYPjzrh9z3GWEsx2qxA/l5ohdj75LW63baOk7xUB82JfSfTP3Dk0ISt3Z2aQ/3bPTKRWK9qVwjjeRdW78u99PUgl0CcokFX+HH+4vVM9VRrRx4SJObPIpn/hoMFod+Mxp2kIQHh5OMc1IqbhS98ZkoHLQw5QsOv3JWBYB7ckg7OA9kqQgp3Wve5/UgV1HnprK3NOGq9/+nXfeKVrhAw880BUWbGGqIAVpjIR5z3/xvy8a2kKz7McsVDTLocwTcxz5AkABiMQz3HjjjWbzzTcvsxjUzHHVnNP+3//+d7PuuuuaaaaZxmnUkxmnCgiorsP777vfLLXUUi33rpQM/bFOEXD7TCGSxphnnnlG0gEr4HSFMOvWmE+CbRwJMv3Pff8xyy6zbB/ZsUDY30tw04IQLLvssmbFz69onn3mWXkSoJ8EA1gwAPWzzDqLEDEIFD+4S2mcT2Vdal+0Fo8Cd39fiwFyz/J3/O+PN7vttlvFKiNxTsOHGWKpeLeXX35ZUhaLe9mwHhezQ5a6iy68SFzYqHKvcoUAUVgSUvXPG/7pLEZKDl9/7XVz4YUXirVmg69sIOT7qquuMrfddpvEXOmPjrcWoazsEZG9MhrP48ukbo6U7OOx80Ll6+2d8sgw3XB/AWOKsKT2RW//KCZF4XyPtR1mVQxIS3T/9vquCRJcQgU7Z3V9qPtfmxImtpbDsUrM8ZL4wehSj50BdfL25liRQjH20AGcnRUCo/3suniVIqVBf12XoAz6IWrQwVQdFH8Tix3kJY9IEY4cEUkdkiGQ0L89rVvUzSHX1xRoTx2wJeCu5B38dmIyqZNfBlQm09bm7kscBnKgWu11bU2FEll7IIV2r7/uenPPPfe03IeIP7E/yfSpwWHfGqZWhXTiD6YcNaXTxLcR7VDmibEXNx9bFR3AibUDgiKf2WKDbaAqN542+Fnvu/Qfl5ovfOELZtrppq1KLQNuUkBCrQKbbbqZFL2UWAglKKVzPAIM1dJ14gknmt13311iUNRVS+ND2oY9Mc+E+PWON2efdbZYFGaeZeZKH33Z8vt7770n7nWLLLqIeerJp8QiAiF5YfQLEt8BQSG5wp577ilWI6wMXEONmXXWWcfF9mSDrVXm4Ry3c0AtNccdd5w8S9eCfi7LHYuVdSVTsMsYqIsY4/PMs89IquaNN9pY3LP47vXXXzeHHHKIOf74481n5v1MtQ0r2DBt8S677CIucuusvY4E2ftZ7yAoDHsl/iZBUNoIbGyv7/Q+7s0NLWhamT9NlR6x/TicxynAXLKXp8hSDoSHsqw79wISofuZpJ325qYQl/EtQqwJN5jvqTirNrlqnwIZ16aqrtvTU/tKjijFzlZ9Th05rWs3oWyqdD8gyO6c7BKU3Mk9ZL7vEpQhM1QFHQ0JSkoz1mBzdU+t07LVdS2nPUtobByILnjt6Mbtb96l/YuA5UaPrztIc8Agtsn3R+Yl8vYPW++5UYBReqBZwH7xxReLdv5HP/pRq/aEyjSmDQ0PIfu3Wjv4l6xQCkjFlcYGWWfnpa2ADmjUuhYAvbHvjDWjR482SyyxRDVlbTgPU+QvJC7WRUlqlFi3JgmSLxiHujkuMSem10jK5vPOaxW91AQBJYd3WBzT3gPg5bnULYGk0S6guLhuha8t7zFCLCjK+Y3tvtFKy6ukNJCfulUp+CJQHWuDxr1oViz+pe4L405mMAgN1gbaFxc3Hf+Y5jgEqJH1yLvTF57r0v/a2iM+AXRZyqwcpTDmx60sXQoseRxtUfST9yFL2Oyzz26OPuZos+oqq1asLtrvkLTznHvuvcf8+vBfm79d/DfnLiZEiLgrtUbE9ibv/ZREydKOWYBz6y+30cX2thRADD/PtR37vnCOJ/eBEsVZ6bmQmlepPnrPVvdS2WZtBjtcHhkjtcq5sVZCXQLudd9OzPHibH/hu/nPzu2BoYwHIvP+np2xddElKP1ZcYPyni5BGZTD0s9ONSUoISjuzyYR62oMnNVpfes2ySaiyG2oYVupQ1ev60R7scMmBhZiz2yy4U8KmXvkQ0HfWWedJW+Cb78ewPJBDiB5wBfQfMstt4g2muxQkn7VVmFvC7bPkHAFBTyfPn740YeisSd2oM1C10TeNnuXZmyiOj0WALI7ZV0EC9aCuDmNG2eOPvpos/eP93YF/ATQx7S9qbkavJOkKx4+zJCKFzCthRQdGC5Zb5b8aVph1dhqet2YpUtAvbpjUSne1hgRlyoKJOLSZeeTBsKrVpn4jS9/+cstwO6lE47KIdV/Tz7q8nfvvfeaz33uc45UaV/8uBi1MGn9FXXX0Xom/KspoLn2nrvvkXm2yqqrtACptcZIm70t0iHE1LT+5YeaNMRbSWruIPOdb+1si//QNWPrrWjsTmUsY3PaJ3e58a47E+TlIgVY7WfOguaPWe55qb031+dwH0jtC6XP13cL+lNx54rt7V77uoaREbWByP7GnqgpvbV2j9bgUXm1Jaso2C8qe2zY95J37sRZ13D/rHSrKfbwnxU+t0tQSkZ8SFzTJShDYpgKO6mbTA7ADBSY123+MaAcHjrBNc531T+E6topACFJiZW022SzTgEAH5QnDruiAPLwEIyNbd30SJGhjEa2ZMb5PscKfE85+RQz66yzmo033thZULLWMK+Pmq3q5ptvFuC35pprCoDVeibJIN0QwFgQrWBTsm31jpcaHaQE3mKLLVpnuu/i5b90wRxX8gPQIMj5i1/6ohQDbLPy2LiHIhctrw8AfuITiFUQC4NNT5sdmxRZtZ+LBtcWJVSXoto2E8ADeTIu55x9jtluu+1ElhUrT4Qc8Ry1NlVIyvBW1Xj6Q//8yu0EuZPUQD+TvsbGJ7avKDj21g1B8cR+kAp7t+/vVinO6KcjdlYJ2666d2lcDBYYHRclN7g3Up1+1VVXdWmENR2zxhroHBb3nmHDzCOPPmL23Wdfc8nfL5F3p01JWUwFe1IPk3QA15/wXTyCotZFJSmIqFLUMranFczx2nlh9xDfeiNDYy0BUffJ7OSNEJ7YPRNqH7f7tvY9JGC+Rauyr/n7rHXj0jaO/M2R4vrKWsGyTPa4HXfaUea7km7mQmWMw3dO7OP/35+dXQtKyYoastd0CcqQHbpIx/1DyAsGbdNo1hGUxEFWm20oBewKZatAr9LPkgMotYnXPTelqUlpf3JaoeB7p2GLAGbXrfCwSZCOZNBhTKPmb9QFcq/4KddZdDJtKTjRQOYjjzxSSMWKK64od1ZccrSt1PvbtMBc9vgTjwvRoTq7xl/4Lmj6XKeRDipvu2u18KMdjzfeeEMCkjfccMM2AFcJNC4Ab9oHgDognboapJCN/bj++m4cGTJPf7647hfNdddd16qPgYtXCXmOaBdDze8lF19iNt1s01ZMhVomclaYALwpKT39T6cL4FJ/enn/ADjotSob5w5mn4kMhYhaNzEFdwBv0vEusOACriBi1n3OPiQF3nQvO/XUU82OO+4oRLpimbNzReeQv/e5OWIzjQkRsDEEyJG4KSFgI0a4oo0VFzqPOKulDdlgQWGcv/SlL0k9GX6nLVIZU/HeJxuV9/Jc+Z54/AnzwgsvSLHQeeaZRyyP/B9aCv09yv1ux8FZuZQEhgDQI0Vam4d/X3zxRUkJPe+880pNF7fUbbxb1PIQ27/DfTO1/2RIeDKpS90c1zNTZWGVF//9738lWQIJMBZZZJG+pB0ao4Rl0FrG9Ln+PFl8scUlcQjKBizM1MUhOQQ1k772ta85a5uSS5lP1sompNaLhXJnpJJmst6pK2DdPu6NY1QpE5GLP2ZKxto+CxM7fgwvAAAgAElEQVR3BFjAvUcdyfTkHVVA1SkjugSl4LQfupd0CcrQHbv2ngcEJftquYWvh1QILPXvCBBqK+wWaJai4KJEy9+EjNSBy7CdFGHJXdekP8Gm3Xd6299CEpQDx6FM/XEKyUuMuMQIThRV16cJDl12OFwo0vjVjb9qPv/5z8vBqQHqCuIEu2qQvpfdS2MuxHXm03FSTBGQxSEuwcm4JvXYfy0glNdWYOADGw9gOrch0yMWFCqoEzcxyyyz9L1xAQkNQaED4Tb25rnnnzOzzza7uHjVaq7DNZMgluIy1zNMskydeOKJIjOJ6REBBvPGH7sa8ie3Wj944lqIbxH58Z/NXpetYu6tfSU3p5xyivn2t7/dck/SWiopgh7rewCOtL4O8+Dd9941115zrQC5VHyLm09e20lyb/vP94D5ueaeq1XtPlYDpu4dEmuWmia4vpH5S+emuAHW/EBoeOf/3PsfAxgm4xnknPm69157mxtvulEArRICHUO12iCnG268wRx+2OFm4UUWlpotKAhws1xllVVaxI+CnMTv2Foy4rpm55JaPJy7n9Yuwmo3zsZ9WfCu2d40RueYo48R9yXc1KgFdNjhh5kVVljBkVWdIzrH6IPGI2HJmmzkZK2YIJsEos3tMrW3BfKsKIa8ZAgCxr1x9PceKa45YoTIXl1UZcxs/BfjRta/HXbYQcYT69jZ55xtyDA451xzyhjxI65a1lWRv9VCiIWE9slESOp19jJkBfE844wzzHPPPWduv/12c+ttt0o74uplFS20p2NGe0qglbyo9VGJv1pn1crnuxDqHqwxVxqoL2M5YrhzH6UP9I0x0XFXy7XG0ujfvoJBZezmu7qhenWoahdAidLFnwfhHhjuKf1RbtZ2sPvlpJJAl6BMKslPiOdy5gTgtlZzVUdQdBNIaao8oBJqS5PuFyktf90GldpsSu8pvU7fJ7dZZrTe2WFtSgrDfkWAuFwSA9l6bSkJix0CNWTJadXGt9L4AoR+8IMfiLvP0ksvbaaYcoqKOHxNoK9tV/cUOZTtoUkKV+JEFltsMYujelsuRCNsfQ2vqrgGfjsXiXCeeXUFyCRFdij6J1M8ltHMk3lFexn40quPuQAIG/SashhVAFQMSEfmFXKhv2S0chXOc/78MfIazo8eI4HtWFBwI5ts8slasrDB4m1zONKmvg/vLpXZR4zoc+8KG4hpOXP7iu0zYP2f1//TfPGLXzRTTT1VX8vemMqlgWWqQlC8/tBvXMYAWNf/83rJnOUqz4drP0eywvfsMZIam+r1K620klhQtEZKTKPvg+W2ZBLGSEwKFsmHHn5I+ouM5V1t4LxY1YaPMC+9/JKkOz74VwdLNjXcGEl7DRjeddddXaIJn3zSL4A592s/WHvIDdDKmDKXNdaGdyKjnpIkvXbllVcWsr/++utLQU7cl366z09dtip/j1Bx+YkCeAfAdDShhn/G6HkUyDwkJvRPyJO1QkASUBoo2Od6/czfN7Ud6u4gt5lmmsnsscce5pprrpH6Rueed67ZY/c9zLXXXivtMR9J5qDjofV1sHIyVsjnpz/9qbh+kuTh3HPPNbPONqtTECB/ZLXNNtuIxQz5rbHGGpLhjnFWcqNj7RMnXaeyJ9g4J1fryVrvlKhIkhCIqV1vMu7WMqTumPK3V2j3jjvukH2HJBpCjG0yCKxxpNAm6xzzQ5OYMI9ee/U1sQwhG3VljK1LN3yRPbpt34msr8r9uq91CUpWdEP1gi5BGaojF+l37zhbw6PUgpAjKDHZlGrf9d4mFpTYgTShCEppu6HG25dJmEI2fOeY/Ca0zJtaUHSTT411xprj3POwUIwfL2lbf/zjH4urh4AYW1dCNYBqVdHq7n5tACe+3l7RAlOnY/Y5ZnfaSZ6lWl4OQbGoBBXQVWOrwEGtPPSFZ6L9/Pe//22o0O40qyGRy1gh/ENSwdDfL/m7We/L6wngk7gO3+WsZg1ELTNWK8u7kSxgtVVXc24czgc+Mg8dePXHNKIUQEa44+A+pzVmKpaP2DxOzFvGF3exzb62WTWLV9C/5DYbIdZqQXHB6taCVontiZGJumd6/Zdg/hEjxN0GK4POpWwRwpgSwD4TOfA/WnEKVy662KLOKtWmJPLaEZKBFt9qzBWIjh071uyzzz7mgAMOMLPNPpvLeCbacI1xML3mxhtulEKQgOgDf3mgyzCGhQzgu/FXNzYU5hz9wmjz3xf+K4Qf0KnWLtWUS/+tqxKvBAB96823hHyo8kHXC/fy/V133WV+85vfmDPPPFNc0b636/fMhRdcaI46+ighRawFt96tpY55dvJJJ4tVcOedd5bEElhbAbfI37ciJOsIRYCryNi6GyngVvco30XvgQceMLh5QqwgXLpfIAc+32yzzUQ+tEEcEZnktGYS6/Ff//qX3MM7o+jYZtttZB2RuXDhhReWjHu8+xZbbiGyYD8Ud1dNFU1yBCtn2mGunHnWmea5Z58zV119lTwTF7n9D9jfTD3V1JXEEjo3kBP1kSALc801lxAqSAPWQK5REsK8on0ltliDiJGbcsopJU6Kmjwkp5j3M/PK/HrzrTfNT378E4kfpIjo6aefbi6//HLJpIcL31pfWEv2o9VXW93cf//9QrDmnHNO+Q6LEC6TU08ztYyhurhV0qN746Zj1LaflSoUY4oYXVddC8r/DKrtEpT/maEE1XTAgpIArLrJOxAUAvdQSxoe5iltfp38UxYX7mm6kUUOtbZHx9osITI1wKXtGSnAH7FyqKbLgd2YJaTOOlJnQSnZxDNaLmddsAcuYGvzr28uB9VMM8/UcnWgYjtZbN57XwCBgkORi+2DWlN0jmm9iYoWdIrJpT31weZfP3Wt76LBfbgqSLpfm72L37mGooDUQRGCoj9WTgoy3cd+mlfPbcQFO1v3Mg5jgMlGG24kdVB8ciJtahpb6z7igqQ1+5KfStYHvKbX7PWjvcxvf/vblrabQGkVWmx9hesiMcYAIzJjAYZE42njKOSX4OCvgOvAoqCuOVrwELlrVrPKvI8pNexnOsfb9hUrb8YcVyy00FK8MIg1cs+p2ysCYCRWo8kmM1dffbUkNmhNxUjbwfu2WSk9+Qp5tiRYgvyHD2sBQ1+J4c83+7sPkDXoHu05gPHQQw81yy23nFhFfELPddwHwSJ25aijjjKrrb6aBP5rUP31119vfvWrX4mb5PsfvC/uV/N9dj4D8cGqstZaa7kse6HyACB+5BFHSqzWtttua7729a+5WBanbTe9AoSx3ODit++++0px1u9+97sytyCTxA4B8MXCNrI1d5kzX//61wUEjxo1Sq6leOeuu+3aIjM2u1sFuOas2rZ2ku4NCo6V9DEGWKP4++yzz3YWCwjSk08+aQ466CCx/mD1QqasN+JNFlpooZbl0rpAyjwh9mj8ePPu2HfNy6+8bO68404B/TPMMIMhKxzFWnlHXFRZX6Qzr7g+2ja0Fo7uJfTthf++YJ544gmRPW5h9I+29T2EyI5vuaOhZIEgYa3+85//LOOMJfDYY481m3x1E0kCcthhh8m1uKdBSkgBj1saQftY2yiOSmpsLEUQXKyV3MO8e/W1V813v/Ndc/jhhxsSlvAeuKORWZGCotS54hl8h0vf+eefb0466SSx9vK++r+/z1f2l3AtFIxxMqlMuM+VnG3/S7jvf/hdugTlf2lw/UXeyQWfassHwCktcYkFJTYGoRY7vKbTBKUJOdG+xFxXcvOpAUGJkpsUEfT7FADvqCYytonHCEmNBUX9nxWAAyaJPznlj6cIMeHQ50B/5+135JDlsAXAo3kDTGm17GmmnUauAcgAmAEEZ55xptl6662F1AB28IvmeRAPfrgWEgQY5Hc0gTwT4InWEELi+1frwa6B5j7Q1d/VV1twug1M1e/Uv1r/VrLkfLJxTbPVxlXLDVgEiAgBGNbnX67tO1DeQsgOzPInbfBO226zraFquXNd8WqHuCG3Lhtu2MM6GN7cpl1IGjEDuJUIeLL9lBSo9r2jLoP+hNSEBj1GQM3Pf/bzKnkIwX0pILHzTd2X0A7jHvPNb35TLFPRNMtBzZeUVcoBJCXGvb1iXVDXpeR6i/U9sX5w8UI7vdpqq7ksXM7NJmgn1CJznc4JLDE//OEPxbVo8skmb1kXbJwMlg003ABJwCWae5lfNjMbQBaSQTrtm266SUjOAgssYMa8OcYc9MuDpPDldddf58g+9xIPQiA4BBPgS4YzYi9wMaNmDutJUmhDEk0rNgUyQjwXwJT+zDHnHFJQ85CDD5HnAoghVz/7+c9a5GnYMNHAkzqbOc2ah6xAbnBvwtXQtxK48cidZV7iAeYtfUKW9Il+AuIhHNpX3oMipVgUpptuOrH2QgguvfRSM+9n55W4H59shsUTJWblk09lPkIm6be6vPEvsiJehf0PYq31kdib6A8/6tKmihW/WON3vvMdscgwh3550C+dkkfdBZE/BJSgeyxQEEnuIUPYRX+7yOy8085CHng30rRDyiCmyBqiBjnEVW3TTTcVksh7Y/3CrWv/X+xvcPGaaqqpxDqGMuezn/2sJGpgnT/11FPmmGOPMef/9Xyz0847mdNOPU3m34UXXijkSPY6aiHpWVKiOMiNb7j+ZAP1VmuXoORQx5D9vktQhuzQRTqeWug5ghHbABz6sb801Up4G5T6IU8QUddtVJpG1gaGtk7/TC9ixKgpeamTd25z9b/P9dV/Ff9AqBvPTgyC934CsnpaGmhA0VZbbiU1K3DZILAZ15I7br9DwPZn5/2sgKVLLrlEwA6EBTeUFVZcwdx2620SIMyhziGO7zeaOf5G+0c8CvfgYqFuCxy4gG1AIQc91wOSrr7qatHkUeeDwFRAEaCB+wBCaDohSeLq8PHHZpllljHzLzC/uerKq0TTzDsBWtCAciADBugn4IMsPlwPaOYdOdTRLgL+cJkAtMw/3/xy3YsvvWiefuppaY8DHy0loIk2+Qw/d1w0iIl4++23xaWGNgEWgCLAOT7suJ0ocdMgZ7emvJSmqnUWQDxiuABkAaueqx3gHaCG5niZZZdx/vLqO89Y6n2+FluKFGo9GquxVm03rjFokFVTLFXYCTT2SJ721yU7sK55FdccG6ivc4p3Rb7EU2y19VZ97j+WHGmbmjyBvyWdtI2HUtInYFOTKWi8ijEC7Fb6/Eqt67H+2CxivitTpbaIjf9xQeo2TbAsWRvLhJYZ0rPmWms6a1ebFcqucXU/jH1PHMl+P99PiAXAdqmlljJrr722zF3AIPOFuY3Vwu+v9sXJ284Fxur5558Xawua8tNOO83FNbHW/vGPf4jbjsY7HXzwwWJBgGD89ne/FTcs2mCtPfvcs2IRPe6448yFF10o8x0XIyynrBUAMa4/uH397Gc/MwcceIBZcoklJVbm1D+eKmsM4oPmHxLDNYBc5j7z1ZEtG0/BO2mcmo6VvKe1TKo1gu/Q6DNfmKusM9YNa++kk0+y239rU+Va1hakDHCvqcx1Duk6UGuuuheqXN289cixX9wTkM81K628UsX1zCk6/IPII1jcg3yw7uFGds455wi5UgWHPgPicOWVV0rGxLnnnlveiTGANLInstexH5IVjhimE044QfYtEjHst99+klUM6xfKoQvOv0DuYy/kOyxI+v64n4nL2uZbSAIUfv/e974nrl+ML5YT9lmsdcxLXHI1QF/3gTarZ9251omzs1sHpROn/KBoo0tQBsUwdKgTE4Kg9LdrOU1/f9sN78sQlKQrWBPwHxIB/++UJSL2fim3nE7IIrRUlZCx/j7XPquibbfBqaTvveKKK1pgwAOqXKsa4Bhw1fgSzYgDMIVAaPCpuGvZDDkKyCA4EB8OY344PNHUvjP2HdE6AkLQjqMp5W9IDJ8BojR1K38TfM2hissDh7QeqBAI2h777lh3P9fSrzFvjHHBoGghOfDRePK8kSNGSpsQFjSXfM87488POXjooYfkGXy++BKLy3XIjM8gLLjr8Bl++gAVfM35jr8hLQC6+eafzxzx6yPERQOAQjHHX+z3C3HB4JloqdGUA0x4Lv+jEQeY0sdZZp7F7LTTTgLSAb0A0yWWXMIsteRSQr4Av4BFtK347UOskBW++/wA7MRKNXy4aFoJGAa4zjnHnK3kCHaOiKXJumZpnRO1goilS+N1bJYozeImvuu48X3yqfno44/EL18KQ04+WRv5QaYKbBljCXrHtc/WT1HLmA8+IREAatyduJ/3V2Kkmmr+dVYJm+K5zX3PZldTUvTG62/IGOFKQz9ctqPcWgtIP3ID5DKnIe4QCyrW4xIFMSA+C/Iu6yLmihbExzG3IXLMU+YGaYyRGW0DbPkfsMv7QVaZm8xjiArkEwDLO+73i/1E4cAaINYMlyaI1tc2+5oQA/rN+yNLwC/Eh+ctMP8Cko1s+umml4xjkAbGAADOOODetMLyK5g/n/FnISpKtFw8ha0LUwmml4taSqef/uSn5pFHHhG3MuYibSy2+GKyHzBHiY1wma96x4vlAysF7oNrr7N2Kw7IL6ypbZfs4/Ya35rKnIJkYpFpA+g13gFKfCD92++wvdlt191EqYK8GB8sIxAqLKCsS9awEi5IJDFLuGBB/CAbrFfGWPcJtY5gMWLsGKNzzznX/OCHP5C1RmA/lhL2Vn7YTw455BBxWUOu7C3MQ2S97OeWNcx31hxyZ05KVjxvXNoS6Kg8U+fvQJSp+twuQcntNkPm+y5BGTJDVdDRThCUms2zoAd9l8Tcn/pLCnIPLu2zD6xz2ZDqnjkQUhSOkQ8uBiCfiltLqTxyck19H2lfXZkIKMUlhB8hKAT/2jScrrK8NzfCbEtcL/dYlykXp2I/h0hoZiGf8GjwPIRFffFDwMHfb4x5w9x6y63i3iRxAjaLkdNCWzcZ59plfc7FOtAzrOWioQH6NuaAQ/ja6641q66yqhk11Sh5X00JrNpEp/m1MTFaOFLeE3c3zy1LnGhsnQ0AIoRE3SbUJQv5SjYiC8bVJUVjIeijuhape5DK9tVXXhWgQXwAhGzMmDEChAGdAFNAG4SEz3DvgOhgcQIMk/2M67AUQBhoE/93wAkaVO5Da/vggw8KqEGDTaYijSOZZdZZxGVJ3nvEcMn+M+NMM/ZZbSyZ0XkDyaDIHS4pWJZwYwHMEoDMO66x+hrmC2t/wZx91tluzpBqF/D7+OOPS/8gC2iL0agDzOkrfX7gwQfEMgcZhKAA8CBDxBUAMNFcU2keOSADBccQQsgBQeLMBwA8fwPaAMbIVWKR7OQNEzlEl1WwLyBH+kqRTuYoYBSwT1A2FgtcslSOzqXGB3+2cr3EwJiWcoD5gnadlNAoEgCYo58fLW48xLLwnnQZ4kjbANzbbr/NHHfscUJekSXE9JvbfVOSInz/+9936YQP2P8AAcc8R+M2mH/IB6sGbmNYAiH9rFG9TmNwPvjwA3EvwvICkeb9mTtYLtVyp1YOIa5k/yIgfPw4ISlYUwluhwwhe3G1GjGylTTAc4HU+C/uZT689OJLolgIs8C5Maqznkf2ct0HkSMWUd63LXaiBpzTVyX1/3fZ/0l8D8oaLEw33nijWKD32XcfM+ssswoBWmrppVwyBmTG3gvxQMEAAbvvvvvEzYuxZT2g2MC1jnXIXqHxQewDVLpnrkomN+vu6e8jvvJG46V0j2HOaNY3V8cljBeLnX3hYmhKUHyckSM//T3vuvdNMgl0CcokE/0EeLBNbT/glsMNNLYJ5B4S3jMxQHMJwC/pR4yApDbX1Iaak4//fUzegvAbNBJ7r/6MW+kjtTq6l7cfDdxWW20lQJWftroVvgUp8rv64HPfX//yV8mEIwH0+N578U7iTuYXKLN9FlBr6ztwn7gtcR2Zc6wLjmYnmnmWmV3bCu41wFvdkDSblLr0KEHRA1hdTNQiJFYiahlYYubXrXA1DaxWXvpEcgE7yAKk7N8aYKrWHlKa+tnLBJh9autTeO+u80VBn1ouNOWousKgTcWKQ6C0unEBgjWjE0BEU5Cq+1TFctBCvS0Samtl8Dt+94BzdYfT8ecd0fwDKnkGABIXOMAbMRE7f3tnkRugCjloel7uB0zhisO8UvcYcV+z9TnEOmJdOLmeNLGAMT5Hk68/M8w4gwB0NNO0DwDnByKChYwYJ56PzNAGj31nrBASXKy4FrKlcU1kPYKIQJroE26FZFzClQaN84ILLCj1R5zLnbqc5fYVuyYku9PHH5mbbrxJwLOmV2Z9CXC0wq9kvIqsW7UIqbsdcS38jxsOlrNnn3lW+viN7b4hfeZHrQDci4smZAYyz3NxK9vzB3uamWacSbT4mqkMkkDfIMsSn4KSwKYBpz2df5qVzaVLVmWATRGNCxrxLABrfrgOsgspYwz891HLlqy54cPETQkCh1uUrk9Zr8SmjRjRt14scec+P1Wu9ql0+4td59ZwT49BCYA73IYbbdinfAj36MT+LO9pLWDID3KHWyxzERLC/oobLXONNQxBR+EwzdTTSLf8tcE4CCG0mbX8/UZdc3Uda/9bR09LSaJ1UcTli3o9Ng21kj5dk2qd1D3RWQ4n5LkZOyN5XteCMpBpPKju7RKUQTUcA+xMfwhKGATdCbDMa4SHcQkxGODrR2/PWTtKn5lqpz8EJefq1V9ZBffpYVH6io2vC55HEUSCmfFLbzPte5YiBfR+YHgl7fCwHnPiCSeKr7OCXBdH4RUz437eUf2y/foKSiokngL3HDsn0UYCXNF6u8rsNu5C3Yo0IF3qQXzcqgchpMECKb9GhAbkU8ANNxdcMRSYamC+uuEIQbCuSyprB96sT33lHaz1SYCEteD4suO9nZXExljQRwngHTnSgc1Qgw94QjuPZcMnfj7oEKBDf70ChipnrbmgxIBnIic05bjV4MaDG5kCarUe6Vhgafjx3j+WGAc03vSPYFtNa0rQLtYS3PCIl8B1CFcWqQ9hs7MpCfQzwKlVRl20BHBBcLWwp50vECXkAxgGaOvYKvFV6x39Qr5OlqQ7tjUumDtiTaPIo625wfvieqPxUBr/4+ZfuMASe4qOKwAU64/WwPEJv1+pvLLWvL1XEg3Yuc873XP3PWb06NFi/aCvfAaZoy0l5S7D3PheyeCES9BFF10kZO26a6+TdLLEjgg2VGvX+F4J2CZAnrWiWcY0o5irt2FjRnyrqabcVRdPnTPIjiKdW2+1tcTZkKoXoA3J/OUvfymAnWvmmGMOcWFCTqQ3XnaZZfsKmlp567oTAubFZ2E5ZD/AIhYSlHAtJPfGiKKF5zF3SL8NyasUWA3P2xBk2znhFDB2PTNH2WuOP/54cdPDBQtrJymAiQXBzZLMXnzG2uFfTTrA2mQO6X7GePiKH18+SlZkGlmXN/8zjU1Rq6zEpk02UiyWmkRB71UrsL+HOKXbQM5NH1/E5NklKI2P8sF6Q5egDNaR6U+/OkFQwg2zP/3Qe3wAOyG1+XV97C/YrwMTvowGstF2qm9+X305T2iZe/3nkANM4tNPDIMD9HqYeAd5SFAqPvQWRJJFCIKiQEjusZYQ36VFLSPqyoGmELcgrZrtUo5axvzmmDclGBgwpelDFcCGAdH6TCFCNuDbt9yIxcamRQVEE8SMW5BoFW3qZfnd821Xjb879EPLEC4WNl5HffR32HEHl/VM23KVuakEbTWuYT9F226rYjvNqeltWQfwy/fiLkS7TeC6rXoec8MRgOfXnbFWNNX2AhQhfoAjBSWh5cW3flE/gQBb/eFagvevufYaIQ7iLz9qKgnu5Tt9tmpnlUCJNh2LyrA+y4pMO2uV8gG8ygFg+pe//EWID7LkXjcfCJbHMmMtRCoXN29VDtZapm5UXE+dHebfXHPOJYCwLS10uFb9v+0aAaRrJi6JwcJyYsdZk1Fof0W+4Tr31qXMUWvBIQ4FJQIWLrVy+KRZNe8ae4MLFy5+pLrm+Q8+8KCQBWIRyB6l7TLvyBxFLEnFvQfLlrUmOkCseyfzjeQNuJ/ZOaeuaEoCeea///VviYlgPhA3QTA29+EGxhzG2gIwJomAzjvejffWODTtkyoD1LLy/HPPi+vhGmuu0a5QqTlT/HngA26e67uCMpdxzVKFRelRqnNPFQCaMRDrCfEouFgSlwZJYd9hrmC9JLgeV0zmNu501PjBhVHdr1TRosRVx9u32KgSRi3Rfma/kLQpOVErtVpknDurTyTCeT6QczNFUPTzLkEpnWqD/rouQRn0Q9SggzmCUuIyZDeOymYU01I4VJHoX86dIXZbzrUsZ8XIvV8I3lN9iJml+7Oh+kSmbhi9qtjRw6zECtQfU3oqwD813ilrmwW3HKAEq/7+979v+SNrukkPlKTEoPNNtLnjxsthixuW/ii4cIAv1ZAH+OW88rS24t711lvm/gful0rQbXE7oWUrM8fVlYrLyBRGNjJchRTYRrvokR3XPz8tsDeOuG2g5afmgD8vFPQ7oBSb1wlNLe+M1hWwSv0JfmJkQvqmKYfti1QAugW9CmQA0Wj8Ab8SYGuJpk9QtE2Vj5JHtRCp5UrdRgBWADCyny2w4AIOyMr9Wjnej+GqmxPed4wbIO2tt98yM880c/s81WsDoB++SywBB25QEJQZpp+hYrlxRKJgOxe3qPHjzQ033CDZwDRBRC3ZCdrV9aQgV8bJvo++R4U8BumlmSdYW0hFi3sdrkQkaWDuUJ/jO9/9jqxxqXg+coSkFiZdsCYrcEUf9TzxikBKV3Of2/7wHs89/5zZ/lvbi/UGawFxGcQZhe+TIg4V0dj5AjjH1RGSzLqNjWXbfSVjZ+NuaB9FjQax++66WeuMl+BA3T4lNqS311x5xZViLVpyySWlN5oCmSyCxBOxLq64/ApxqSReC8KCSxixKwcfcnClLk/FxdS6bfIZBBWrCD9iQR4xvG9Ps6QzFIWz1od1f0rWZ0yuubM8WKOVsU65fAMAACAASURBVO8SlIKZOjQu6RKUoTFOZb2sIygNF3xyc04B4bYdy/sg9+ycJSH8PrTM6KNKnpMCoX4bnSIouf6kNtmUm50gs8RUKB0X/5l1/UuRueDA8Q8GgjbRcJIP38WN+N1NkbzA/Ys2yddPFhvOTaeJtumMk4sh8j6ORNjvAH5S+2LKKd2h20YKG8jSr9rsNMrhfKwjmInvNLEAaZUBqTL0qSKFoYxriCdAgqxdtIVlwsXT2PiZso2mdZUUygS82Hcg2BqNMcHKbfPUU3xU5O29v1rB/PfEzefPp/9Z6n20/eTWV2xf8Xz7xW+fFK7WBcy5ovhzPPeMoFN33XmXBLCvvNLKLn2xG7tSJQe1PN7/QNzwsMqReKG19GUBNPqBOCoBJOX1U08/Zdb/8vp97dT0ifGgYN8eu+8hlorV11jdbLD+Bma9L6/nspPRPteRKU8UCri8acwYPa0jz4l9XeKtvKKNrKvf/e538gxkcvElF0u2OHXFiwokts/bcaW/WuRVY7s0jXBtWznJW0UNawwFAG6fu3x7l75YPCsPt2eW7OXee/h7LckOXnv9NbEc+cVvmcvsScQuYVFCRsRD4YKHmxwpo7FKui3KJuPgb18GrA1cxDRWC+UOpMVZlcOzSMd5Yp+dOsf8sekSlNxMHTLfdwnKkBmqgo6mCEoOlPuAKnZg1WlBmmyyqVfwD7HwmhS4K7EqaFth+3VAob8aH7/fMe117N3rxiXVjxJ5h4dH7Nkdkrl/YBGAi+vBIYce0vbEysEWfhu8Ewc8fu+ksyTbjAZ4cpu6g7Q9ICFLdfNR15i333pbYlBI51sB/LmxSMxdLbz21JNPSYC4T6Yqt9TJOzxk7dgTwI0VgYDsittEyXjWrGPGCcBBf9Va0ZYJKrPdOLnagH3uv+bqa4T0oOEVF78coapbJ9bShFWOtLakWHUpdWPySsnEXwue1v6jDz+SOUaldNFok5kNYN1kX/H2F3UPw9WGOBmqkjs3R9U6FxIULDD8kKkMtyaAZorwRYfJytW5ilmLDCSDzFUEnlesZqlx8IpxalIGDTp3bos2SQK1M/baay+XySlKpGKyjQBaZ0211k/IOimNqUvE3GIuyE+dwiKxfyr5YZwhvyRhgFDjJlYnyxILi7oeanYsMmhRi0TjetQVMuvyFZGTrDcrD9p57LHHJOEBrqqu+KwlG+wVt99xuyQzYO6w10nNmgsvFKKH2xexchAOtUzreJIgAssS8WDE5pAxDLJyztnnSNHJTTbZpCV6Xd8hmS+c48ntpRNnZ5egZHbvofN1l6AMnbHK9zTn4qUtlGwCTUhNHTgoAcul9/sat1IgEV7XZAPtBFkplXnJmNTJMqa5ys+Y6hUJjXM0sFFl4wWqc2gS4IyrR5uWsETu3pzDtYlUqHPONaf0UeMpsqA3lLf3TmilcfHiABb3pgHOcX1HwC4Ze9BQatrfIk13DWCjbVxsyGAlyQJ8rXQOjAfrRPrppdWmv+LC4QV4a7B90ykjtUZGjBCNv9Q0sWmgfVAWxhjJM2JzzQP8/Kq+9/TfBYp7Qfuur3WkPbKuNJsYWZ/w1efHT6SQbdfvp21fM2VJ2ltjWoH148YLWfHrwpTIVy1TxEtNP8P0LqC5be4X7BkaZ8AYUKTv6WeelsBt95MZB00UoBnxdM7o/RIQPn68BNRDIrBMJi2SYX/D9ReMo1Rpt6mPIT/UguHHxTyUWhVDEG1dP7HIkD6aWiGVQO66QaqRub/O+P3ll14W8uPXqgnXYvRRCYIicWLjx4tygZTBjCUueJWkA3atq+wgzvwO0Yc06/j8577/SEzRggstKKm+yVJHFjvqoCAX/j3vvPPEIkq2Ov5FYUI8EO5iFYLir+eSCd70mpJ92h/jLkFpKuFBe32XoAzaoelHx/pDUAJQIH+GB35KG1vXxVICkWojKDSmoCb0i8+BiTaTdOgjm3p+yabYZIhyMs2BjRQIi41fbAxzfS2xVAVt+Fp9wBhBzbj54I6jlY9T7jzR7ngyJ82q+le3Xqfl3pKNQdGGtTqzxqHgMjJ+vNSToE+4RlTSF8c6lJG5BswDziEoAB0AVVZDWrfmPBck4hlIB0s171q3kAwJd6DIWnEeuP8BATnLLb9ctThdCYn05KTpblUL+/hjj0vQuxTai5H7Gk19RfwWiNEG7niAyCWWWKJPtqXzO2E51XEjG9JXNvyKS50a1ZLXkZ+wH71GEkVg9aK2i6at1jiQyt6aseIiU4AiGZkYPyWUbdM0sa9wj6a2lgxZ41s1SfhXsi1h3crMb71PM8+pZcORWVL22lgk0vxuutmmEpheIad+h2MEJWZBsYkd1KIFCaZyudQu6hnmXPIkcQBWhTpLXeSZ6vaJJRWlCvEcQoRKfmIy80ieJm5gfVGEkqyGbSmMm+zlPgG28XmQRQL8qUlD7R4X7K5xJKqQ0L0ElznTI8HzWFGoebP77rub0/98uplxhhmdhZZ5i0VxscUWkwKyENrjTzje7LnHnmbxxReXlNPUQSImrvKTIpoN95Ok+JuenV2CUjKTh8Q1XYIyJIapsJOFLl5ZH9jwcZ0kKKVtKbiIBZAngEfswG1KUPql+Q/lFWzYerD7WuzaES2Vkd9IyoKSOiQym36UCMYApveu/7zhn+aJx5+QIFoHajRVZQm58Nr/+yV/l4w11K8QV5VIJe+6Q1Jl7kiNBVNoEwE+qpl1XCEGdAoBHECdispoS/2sN9H+hWPmyc+XOeBS081qX5NArJCgKJgjroU0wMt9brkWZtaA88JthsvULUp+H9/y6cfPHX/3SgxKSkNfY/ETdxZbXA+XPAJ+0RRLWlt/keeUCDVznP7i4kMmM9p0/vcxEF0gF013jVYbcLroIovKXX4tmFKComSCBAGkWqYKutalkDas7HL7iroFaYyN1LGw1ih5X+9dK0A/+FyJjsuepjVoxo13ZETTcbt2E/tO7b4SeS9NP4wrlpA1Mq7ZIoLinpggKNEzzhJfne/MAUA5dWaSio9gfcp6SZA7P2U4smYPw0VPCxjmCKGbZgkLinPz6ukxH3/yscESSoFQnxAK+faspeK6ZZUF9JuaP/QLV0SSH2BZoa8rfn5FiV2BWLPfEn8i5NPWT2HPRLGxzz77mMuvuLzVVVX22edVko5487Rg+fRd0vTsjGGBLkFpJPLBfHGXoAzm0WnaNwhKThOfazOn3YmRlzrgGgPRKRAQbjaxZ8kJkXmJmPUl3DBj4Kb0s/Dxg1XmNS5EUbebpvK2aWZVa4h7F1o9qS2hh6QdU99/2j0mJe9eI+4FgDMIiotBsQX5SoEe17nUtLawI6BEtLDDhlWBRt3cC0F2AKSQJe4PU0w+RV9GqNI5ngBy4srx6SetOhyTjWzXwvZzjgNyyMREf7Gg+Glsa61Twfv4CQHUkoIFZa6555IgXAVxbtxz+05k7jFWgH20vtRsiRbTs+CrMid0rSe+UyBFtrk99tyj3t3M65efLjoK6HuNJCAA8OFCqNW2k3M/MfaqEacqOAX5JKEDMTI2HW+JKCsE0mbEIk6Kon8EuUeD18O9tYZcKjnS2BvWKy6ZrNfsT6pde6MqlTS+i7+pan/EkUe0soaNGOHie2r3lciez3qS1+zpEWsXFlWC/0MgzzWailn2EWspcgqv1Blk9xGeQ1Y7YuicBS13TmbkIq9j41AefeRRSZH8xS99sV3csb3M7hdKUCXFs50X6t7mKwb8+CnmHu8DmSP1NLVY1FXMT9UuHak7c2ITY0KcnTl8kJ2g3QsGiwS6BGWwjEQn+qEWFP9gbtpufxZ3jTa08vjYBuxvpjmC4gOPuvcqAW+p+0PZ5bS02s6klLk+u0Zj3BZvkQJ2TeaLko/eVmrKK664Qg4uMg9VsuLUySYhX9L2LrPsMmbKKaZ0ZKfYvcsHlTa9qdZWoJAeGv555523j6AUAIM29x91Ies1EkR61113SeYcF2xbSlB8eXvrCGL1yMOPCOFbe521qxp0uw5SWmLXZES26pbn+/FroT7cc2p/gjmjgF2zKWkAsoIol1q3H3uKEgBICj/JmiIxQOTvE5GxVc3waaedJmlgpXCjTata+/5+W7pXeXsNgBpCxQ9xB2FRzjbwliAoAo7HjZOMVZKNaapR5a6Nwdx3NVRs2mDimrBMVtz+uCe2Rmv2Fb82DPKDRBLjQOIF+enHmFeWggXi9B85/v6430ssFuvLL1JZsZD7DSSUH1q3iD4zD66++mqp9l69teUOqnFPKislZY4oBuuBe5SM0D5JCagjgzUi+dPw7KQPEKfnnn1O4lA22GCDvqZzMg/nr3926e+hVcTWWJKsauPHyxgQcK+urJpkw1mVmhKU1NwrPYdi75yTQ2nb3esmuQS6BGWSD0EHO8Dm0J8NIraxh91KHaYpQB97rTqCEvY7BTxKxFVz8LfdHh5kTQlK7Pomz687zGPtJA7eikbUO2zc+9a9Z6rNnKy98cTFA5CCywGHZhh0Wgum7fM10FitL2hL1fdeC765duvmiw/SrKsQgIn2cReaZZZZxO9cK2GXZOiRJsP5aw/z995/z9x9191mtdVXc9aZNktmYp6opjtMIUtfASAUP4TwOSzhuW9U+pOaKwEoAWRcfPHFZsmlljSLLLKIuIk4F7IUqkysCd86AkHFMgMgI0OQxvdkLSg1+wpzCqBHYc2VVl6pL8VpSP4SQKsNdNv3EPe5T8eZN99608w6y6ytopo2xqltyocKFLte/Ro4vrWIJAyQE4h6JUai4T7BvNDUrjr3ihNE2JfwQTav9+QTTwpolorvNn7DL1JameM+cIwoPnyCw3OU+H9m3s+07xolCgB/zdqYGeYQbfP/I488InERkGi12EXd/XSdZggK1gDm/Usvv2TmnHNO51KoMiauDDdIaU6LxGotF2/OVtzsvLnC3gX5WfeL64pl1U3R0D2s8JxTYqVKAAgKyT4+v9Ln4zE4KZln8IF7H9znvOQaarkiEQLWLOLMxNXObkJubpbij7pzLHfu5PBKl6A0keCgvrZLUAb18DTs3AQkKLXBiDHAENskJjRBiYGJnAiHGkFJgbEY0ak7LALtXxSc5GRn20ejxwF60d8uMrPPNrukAW3LOpUae7/f6iPe0yPaY4LOKfonGYRsxfZaTW+kv0oA1IKCtQPwKIHCxDRoJW7hHxaopt47mCt6mOMPTqwExEdeJwZCUgRFD/gAIAOgKb425o0xQiQqFrDcnPXnSISgIFuy8pA2VIlfaxgSJ3uKoFjtKnIA8AFSCaYlVkB/XMG+lEwzZB43HDKZbb3N1n01NkKA0nBf0WDxd8a+I6lYW5g2EWwdyK81wD6a7vuddgm6hlggB1yRFOT588y1kXh3nbNXX3W1WDtoR7TwDRUf+k7qgvnhRx+a9997X8aH/lQsPCXrs29QHaAX2fX2SupuAKtmLKvVqGf2FeQoLpimR2RJP3GXmmGGGczIESOdRVVTH0fHpAYAa/sQHwoZUr9FxorgfCwU42yhwliMhe4Zniz8uc7vWgiU9cA6k6QR3pqsgPmGZ6e6YWnhTel3jGDXEZSIbFSBlCIoYskaNswccOABZvOvby4KHje//f2uS1Byp2b3+wYS6BKUBsIa9JdOSBevlKYnolVuOzDCzTzclC0Aclp2H2CFQvdJiP9dqh/h/Sntqw88SjfZFFBqOlFSGp8cwWghq8rhV3l07v5YRrMG2iefNHCAUTl5oYUWkswyyaDjlGy8QxPggKUDbfx8881X0RBWtMghcI60rRo+OditVQI3lIorVgz41QEHe73OVwJN0WYC+LXqd8qCUjvHvXZ5FU03qxpcDe5ty5KUIBBOHN77IVu0xhC/6adrAScAYFGaYe856nsuvMoW1QPsAcYAqRVAXjenEvNXg855zi3/vsWsseYarbiDuiD5wn0FQg3YQsO93pfWq81o5VyIfFBnrXHhXKTPWJEgrEstuVQfAYjVQamZuwqgqZi++eabS1yHvHmurkww/507H3EXtvgjsUczzTxTK3WxLVApW5+2nQL2wV6rQJk2sHSRwY+EA2TH0/YqyRea7Cs2Xkzdipib11xzjbh8zjbrbK44aJubWrgfx/ZHb75BqqmFQ3yTxpsQ24FCZP755nfJI3gPiV2xtXIqLoz+2dZjWlavESPF6kNA+qgpR8X3BL9vMYVDMJa8q7qQsbe+/c7bYrVda621XMrftr1xIGen7ZMmRpCmeo054ogjhHxv8JWWldzNy7p5kyPWBft48kiNzasGc63pUd29fuJKoEtQJq68J+zTJmSQfEojkwPJwcHWOr28D5VwlIDlkj7ENsrYweUfLPp7fzfZOtJTMuI5ghL7PgR2MeKWISgu6NcHPqUaPfteSlI4QM844wzzuc99TrRrSlAqICIFpINxRTOKGxJgBw2kamMdIfLnUObwC13Lzj7rbAkSpuCb+wnbKJG31ZRySI8ZM0bcscTdQoFk6RyvmR/UJqB9ih+KpcP65be5UzQgKMjjxRdflHTA/ODq40BInSxr5riOMW4g/K7xFwpq2tZ8wZ7ga3I1oFc0/qErVp3iRAsNBvUyFOwR7Eu6VeeK5bvP2T6mCIq6VEo/bR/UpQpi6VJk95hKFjr36jX7FLVTsJic8eczzBZbblFNvlCyn3hZ1oR4jhgufSSe6YknnpAA/mmmnaZv3GPjoWsssa/4BQ+Zm1ddeZXBvWuxRRdrtVZCShPX6DzXf3FDvOCCC6TO0IILLtiy/ti6QE2D5OmaHyB+/l/PN1//+tdlfRFbcvTRR5vnn39e4tRIuQuRB5TzPNLsLrDgAuJmxt9hJjQ5Cq1LKf0iWx77F5bVtqQcdedPZIxDovD+B+9LNi4ycel+oP/6rlmxPU4zfbnrNRNaZB8R69vwVgFT2j311FPFjZfnyjDjCsZ/lvA2djGfEGdnl6AU7hKD/7IuQRn8Y1Tcw95x1k0hp5Hpj7Wh7hCrAxwZAFEBMbk3DbSYbffmvvfbryMy4QYXI0YpUJsiUeFBnwKDheA4Cq5jmqjUXMhptXyQkei7aFG9E+m0U08za661phzKLkUlaU1VU2u17Q7Q9bYCUUVj3NPKqoUmUzXyojGPVSS3KYvlWlsYUA9lPVAVKEgGMJuthr6ecvIpUklbLTPOtcdmJNM5JX3o7Qt6VdDF8+SttXjg+F5DvRKCj6kfEKZZ9YmFABgv7af8bd0z1CqifUV+xF4A+pdffvk+d7TWTX2pQ9Hu2nSg1Ivg+fTRFeizz1DwhHz+8pe/SAYvaouIlYZ7lKR6Vhz6pvJTS4mSWu073/N8nofVi3SluOL48zMkidHYmWDuqlxwHZJA5g03rNYCsfO6EuNix7DNhcaTF/3SQPYbb7xR4jGUAKvVR58tcyiYs+69InsEcnjjjTck+5rENdgU2wLitC2L3JlboWVMsiWNH+/SvJIkAYskPzJGQfyRaPZtMLcCyDA7n85X/n3t9dcMFoJVV1vVjavOTwf4bbyFaOttCmpHwuy6c3OU9WHnIxZE6rbgjqhEUtvW99JsfP765lq1GOlzxKJH7AlpjO36h1QDjEm5rMBY55Faavxxq8jcBng7C1xPKwkB73zZpZdJLArtr7PuOmIF5dmkS5/3s/Oae+6+x6y8yspiJUJhQHKNE044wWyxxRayfpSIqkz8wPp77r3HzDH7HFJsFvlrYgEhCEEldhcvZMG+fD+sR2KllDzx3kou2BduuOEGs+666/bVnPIyJ1ZISs2Z5BQBmmrcrkM3P+2+wHshA9Yi+xIV5l3qa+uaGy0mmzg73Z5Qd87oYis5O/312CUoOSQ1ZL7vEpQhM1QFHfVdvPzFrb/nNPX+ZqFASIMEI9rFaI9iwDcFulMWixx49zeslJWgjoCEm2L4IimCUjcE3j0uXqdE3hGZV4BRbtibyDv23jFSE86XFEHxgkZxHaEwGVmHFll0ETm8/ENI0/0qCBQAZDXcPjjSmicAAz5fYslWgT4FQkoM9F4Hgqw2T4A5AcA2sxjP42/1V4dIoB0lAFbJgusrVgova40SIAEK48YJGPEBA9/TXwL5P/zwQ8k4JstGSZl1y1BXCJUHGnLuUZ936Z+tLaHPB0TTJtfOOOOMLWBiNceVuBELflVTLu0MawWvCuGzGlABSLZGwrnnnCuxDXPNNZd8pm5p6vqkBIj7pb7FiOECaNVlSICSBY8KiBl/MpkB2uhvCKbbssiF+0rMImiMAP5LLrnE7LjjjlVNsbe+YwSoLvZFM1sRNzTtdNM6t7E217ncvqB7pLfOAbbES6yy6ipufNWFzifqyFgBq4Jp/VetE88+86xYJZSEq8uTylKtSfr+PgjmM81OpvsRyRzee/c9ibnwwbp+r2DVJyap73ySqc9nruAe5buP+WtBrYsQONaSWJrIHBe4zPmkXfcDrChcP2rUqL54IZt2nDnvQLxNieusA5DsYcMcEXc1ZOznFJhcepmlZe3O85l5XJV6JQealEMVKbRLbNjtt90uFt7f/OY3UveJfUqJPnJgfRPIjtubXxfIV8boOGr9FN9aofuNjolTuFh3TPpBfNY000zTIiip5Bl1OMAjD7SvZF/77+8DNMMY/Pvf/zZ//etfzcknn9xq2VcUxOrDNFSEta3lcA3WWbv1u24dlBxqGDLfdwnKkBmqgo76hRpjptMSwBy5r6KNyXWjCWDulHa/DlCXbJA5IBJoYP2NudakXSLvFEHRAno5eStIKnmHFEFJteG3mTDFqwYeUPWn0/4kGaeIHeHQlEPdWjlUy6kg2a8NwGErGbtGtny3+Ruwi484hIcfCVwdOdJQYX6ykZO1fL1HjpQD0hVIs+Pk3FosaQGUAWy4lixL00w9jQMTgCEhHRCZ4cPlmZNPMbnrj2rXxUrw6TjnusbfWpcDCwoB13PPNbeAJ8C8K4qHW5ItKMc9CmJcqlTrIiHysARJZGArPyNDCJrI07NEacyIgNCRI+W59I8+qQx13To3PGv5gcAgP8CkguKKRtPOBwWXPjlUzbNqih3+IevUp5+0YntixVUjQCm1rzigbFM433b7bWadtdep1kGp2998rW2ozLDpodH4X3ftdWabbbdx4xUtMph7TvD986OfF+37QgsvJIAPcMr4AWrfHfuuuG4RmM96ee3V10T+fI/LIeRZLXfMpV//+tdmzz33bAVZ95jWnJxsZOsaW8dCyS/zlt+FIFjrnoyDrT6u4waRBDQrkffXCtfrvPAtZQrOxVXMtPohloNhPY5kYF2ATJNq2BWnVMuRJRJ+MLcScnVd8gkv76dB2br+7rrzLlk7uJCqVUuJpiMjtsCns5rqeiLBhsZZWZdG6fsnn5qTTjrJ7L7H7jJnNWuaknl/jiNTWb/WXU4UIFapcMofTxEyQhFDxhe3MMC8rin2E1U88A6MPcR77DtjzWyzzSZrRmvmkGmNWkKvv/a6uI1ijTz99NMN2bM0xTL3MAa//e1vzU9+8hN5psrAt65G3ey89eAnvvHXorPyWouvI3gjhpv77rvPHPHrI8xZZ5/VZ3n1z8eYci9UgsX+DveHfp6d0kyXoJSghiFxTZegDIlhKuxkWEk+YbloAyMFzSto0AOj4JbWJTELh36eIiip72OAub8WlBSgD60Ffl9i2ps6jY636fZX5u7gaWK2TskkJCgp8JUjmeoGpO4Iw3rMhx98KBaUJ5980uy1916GonB33X2XgLQVVlhB/McB8qQi5gBHHhzW2223nUjp2muvNW+MeUP87XHl4HDlAEdDSNYhMm+J+8iwYVIMj0OfYFS09fh4A9AIVsfqwHcEp3Kgcz0Vw/kbWR555JFm7733FqCnmb0cabD+4057aQF9S2wtUKg/GrfA36+99poUfCNgVYjLyJalhX9VA+yAmHXJ4W8Am6TqJK1qb5+FRC0r111/nVl6qaVbxSoBn8NbhEKKTVo3GMiGTFHrQqSgTSwetKmWLFuFHcL49FNPiy+/jIG1NjmSp25oltwJSLPkRzW1qqkXTbn9nj7xuVpbfOIi8vODsL35pZa0ShC4BTAKCgVzWD94IVR+5jNvTisI9PcoP0ZBZSQpht98U+YcBEWIpwWe0u9Sq2LwbAnsHz/O3HvPvVJEj36QehpCfPvttws5Zm7hSgQAJcsTa4G5jasZSSaY77i1rb/B+ubAAw6UwngLL7KwzBEANHImCYFzixrfGkO1pvAuOq/UvUvmx/hWpi3emQBnIbLjxkubUnTPqwbuCI7n0sVcctXi7fPoA+uNtfTC6BckgxkZ/CBczGtVKtA29+r80ToiMo+ZP9bi6Lt0iWjVxamnRwpMkhZ6uc8t17IkMh/Ukue5ugl5swHtSrJ4hq5dZIN1FpDPmqXe0sEHH+zGX9w6NaOdJbO6lvhc17POb7GgoiDo7ZXip+eff77B1XKF5VeQ+khzzDGHXDr9DNOLlQZChIvpbbfdJvsG/Vh66aUlyQBzhyKn1GW57z/3CTlhzHDzQ6aQA/bUHXfYUQpAnnzSyWaXXXZxpLW1EXjxP6l6YHqdfQm1NjoriiXASnBU4cKYQpqIxcG9zMWEuV0xEnuUUu4Vnpu6t7n9w39W6rlNzspUe93PB4UEugRlUAxDhzrBoq8Dp514TOniLwG5PkFJaV6CzdS9Qso9LLJJF712ri/aSB14yYGboo4EF5XKu1ROufeMyVXfS7vmuwbYmAoACEHyaFDJ8oKlg1oCgIzJJ5tctLYAEkiKaPwscJ5q6qkEPOGuwHcKvPDbxvJB/QOAHQf9csstJ4CKivW0BSHhgAfMPf/c8+bKK68UUIB2EsvLV7/6VfOn0/9kHn7oYTngIUkEChNwi3sTbeGmsd8v9pP7AYMAGa6l/YN+dZA882f7/sy89NJLzh2KYmXEhQAw//73v5v33ntPvt9hhx0EaKLxBwTRPs/R2jCAOeI00JbTTz4noQAABx94AA5k2lgX5AAAIABJREFUiz6gNaefEDD8zFWDrgXSND5GLD6TT94iLQTuehpijUWRDEWWyHDQQxJXXXVVM/c8c7txUK00ml/a03Fw035Yj2iFAbbqMqdaadqHPAGeFlxgQemz/+O0zQBba02SKYULGWlkrbVNQYjEH9j/Nc3w9ttvL0262AhLeMRVSd3cvLgJBcFOM6x+8laTzvu++sqrZtbZZnUgWdyurJVLwJqNXXIyCEiWr7TRQOGnnnpKatcwPwhEV0uAkh6fFKrVzAXck+bWi0EAxP7xj3+UdNt33nmnyJV19KMf/cgcc8wxAhaZ/7t9fzdz4gknyhwEsJJFb7fddpO5uNlmm7USAQwfbg499FC575577jGHHHKIuf7668UdjfFGQ3/55ZeL5RJQ/Osjfm0OO/QweXWsQHvsuYf53W9/J9ezFrEWsN6odk/M2Q9/+EMJMIdwMYfpJ30+6KCDnOUB8sSPswaqG6aS53HjWmvMuj9qsgDGEsLHOiEDGf9qtizkqpZNiAGyVCLEnsTecfPNN0t2tT322MOQGY0kAVSP51piKjbZdBMZa9YQ1lk37nYvxFohioTeXmeh9McR5Yysi+HDhbBhSTzu2OOEdCCTm266SfYx5umuu+4qewI/rG/q+7AfME/4HiLDfqhuoOKuaa03fA+x/ta3viVuj2QgIxamrShuuE9bBYYSTyXqodVFlSiiMLHrj2u10CR7AnJfbdXVzB133uGUDuIG51stK4vf+8M/O2PnaO5srTs//XOyyZnZnzO5e89Ek0CXoEw0UU+EB4UExQuQdek5S7SDkQ0uZy5ue7uYT3mose8wWHZ9CN06SkSf60sKpEfajmp4U65mMSuGQ0RB4zHrTmystK8xOeTeswFB0YOcfzlQqcxNkcbPzvfZllVAA3hJz2ndniQolrgI67LkWxLUBxtA8ND/Y+88oCwryrVd3TMYyTk4KGAmSBL0XiUJyCVLEsmSMSBBuSBIUBRJBgZEBBXJKooIggiSRAmCogQZlChIGoKAAle6+1/Pd+qtrl2nau99untg5l+nWaye7t6ndtVX6X2/eMcdDrBHFiMuP9PQ+3gSuSzpd7GbUlwcTwBSfuQ8DzA79NBDR91gvPziSzv49qMRx789ChSNgaZIAiAalyECaNFGM+6HHn4oXNr8DtBGO5Aa9Rci9YEPfMAAImAO4GjgamDAbbXVVqbtJuuSXCwOOuggd9e0uxyZyOTSA7jZd799TfuO1lWAncxD9AlAiiaWceB6R/YdrEikBCbdMiQOonLH7Xe466+/3sgZ/SG9LRagc885N9Rx4F242ADCAM+0CRCFZDFGXJKIbSFAfKmlljKgCzCUlhxL2rS7p7knpz9poIr5ACiifb/3vnuN5ADs+RyATmQMLTeAmyKDkDisDMiadL6AdEAxxSEJSDbXmeefMxALoMfKhvsd31U8kf5DbrHW0Va8jk07761CcnUR2bEYnSjpggiT5oyfH3jgAbMkrLvuugZUZfVSGlsja966Zpp+D9hFpGKQqOByauFABrbddtvgViSrgKwMItZa83IBUzE9xYcAhLEw8sWzpKoFXJPCV66O2qPmjuSBqtwpzbrn45uMYBKjNGlSxf1QVqtvfP0bRryZ94032djxM/0+4IAD3KWXXmp7gXWy0UYbuTPPPNPANz8Tv/PLS39pfcQqyXMQlPXXX9/i22ws3sUMeXH2sC/4N8kfUA6gCKB/tM2aQWlisvZukiLXcpHUGREIos+aFxNWsnvxP88yt1hJIIWQNN4F8Xnnu97pLv/V5Wb1IGkGe2muueeqKA7l/skewpK58CILByuerHk644JywVtzrrj8CjtfKTCKNWb1NVY35QOZ/tgvsRtdfB/yztjF1K4IP0b926xv3hLEGiYL2fQnp7vFpyzutt56a5sjxnPWWWeZfGMCX/SsyBGXGrfrnu/OXPt9gtIG8cwSz/QJyiwxTS07GacZlhtOVA22kUSkD5Tcs+Ln0gOi6UDKWUqahldyBSsB9jq3shj8N1l5cuPM9TXqX6p9qzzeZNZu+ruhiqjFVCOV9LfYl5oLwpooEUm9P/q7QByatWOPOdZqCgB89W7LBuPdUCruB76tOJg5znp0++23GyghJbBpRaNUlyIM0nLrgu10fbRzuuzMZ362ydYOLmhofMMy8Np3aRdLwdwV0XpXMF3wuGoATAHvIlGxdjLEm3ifeLlGxVnCYhcGgdVb/3irBZ2LzFXa9H2Qi1SsxRRIFQgVQRAxAlwASOecY86OO5pPAAC4B+wAQgD9yBxwDGGAEOFqB9lBU33//fcHMgVxgSDcdONN7g1vfINpoXHHI/3yPffeY3IHPCEfiCdAlJ9ZM4DRhx962Mgo7135vStbMcE77rzDLG8AY9qhDgpug5ASXGUgWy+8+IK76sqrLL6Ifi2/wvLu7ml3G7mBhEB2IFCAYQgiGZroF5pr1hZtACTRotMGIG+FFVdwJ514ko0ZV8Brrr3G/fa635rmntomZMA67dTTjFwBejfccENHtiZqtSADLHKAZ6x1ApdxcoHa88D/Ue5+WpNYEkm7ve1223YCmSOrkeZYe0AWqtT6E57ztTwUp3Tlr6908803n4296/hXprroDlEslgiCfSY6TxTHwfshlG9581tC6l0RuRAjlRRGjUFufBbQFvsWMrr+BuubFeenP/mprRlICyQXcg5RQv5K8yy3PVndjJxEWcr4/c9//nP3kc0+EoZueyfOSuWJHGsQSyl95N/8j2ULoj9lypSgdJDrJW1ArBZZdBG32KKLVQut+rdhcVxqyaXMZY/9JhIpsiTZ0if2H89A1jlfSfKBZRjlCHKgL7iKMWa503HuWFzf0LA74YQT3CabbGJB7lhdFD9n7/KZ6hQHiDLgkEMOMTcyZArBw/WMPYHM1lhjDXNZ1Gfpp5H4EjGou2/Su7OUjKfpboz/3o9BaUJUs8zf+wRllpmqFh1N66BkAGXxgswdLr0QlLR7JctAasFpMuvm2ilZAZr628b9bTyHbNMU9XLIpkRBbbexxAj8x+S0RCRzfW5JUOSPzXdAwTe/+U233fbb2YVMnn401gIEBra833gKamJSIGAFiOZixF/bXD5wc4iqyXfVw0jl4zWOgXh4f2ziUbhsQ1/qrG0NmjhAlNzWAFCkIzWZTO5kJsp9GalSkbxoTHEGKQEq3HuI0QH025SqXoFvOCZqKcGx5ePJF9/jeBTkqrgDgRkROIFquYxJTuaqFGmfFScDIEUjzztoF4Jj8TIQwqguRNy/oAH3/UMDThshk5mv94JLGe4lACfaVNyQASJfIBAApixOWhOy3MXyUWyO+s084NJk7j0+HTDths967bKSQMhyJvArsMtY6CNuPhAvyJrWXNBYtwVd0YJRP5QMAjchUnhrP6VKBJHSSjanwnkkSwnyQREAMTTSXroDkvOgS/EhZZhnKrZ2BgaNCGLBsPXh04ErWYZ1zbcbW1tF+vUOPc/+woLIGQOhwj0N64qSX5j7mHf3krUnVRLYz8qe5t2SSBkMIJdSQHE7ZjkaGjYSvN2221nWKshGSApCFjvvmmbzTCyXX7cMjf786vJfmcsjVqEYzOv8u+jii9zy71neLJghSUbURnxOSpGDdQjrIcRbljDW/z8e/oeRJQgaY0EGEBdc73gWso2FB0UKGfEg8+94+ztM6UD/N910U9tfKBewlpCKXBY0jU3jpLjp+T853z4b0pQbyyksuDYEZSLvzj5BaZLmLPP3PkGZZaaqRUdzaYbrPtZkQWjStOuSqQPeTaSgF5ezdCypBWUsBMWD+dD0K3nI6qUlt6rc3OWerbNK1Vmf6tovrZtE5tKGAtDwcSc+401vepPFkxBjEbTHqqadyjt5j4AWvuNcrHFNBYHurq6V1l+UTQqADnjGf//4rx3fAQwla1QEnirvSkiewCLxJMS2qIhczgpTAWSKbUjrdkSyAXRAUIhrAUDGWuBO95JJz+2jOH2rfxzghIsbGlJIhFW9joLpQ6YwL4PghhQFqXe62dE0G3H0sR+4rGChII2tiEAc3B6/x+JWfMYxzUUA2Z648FkV6cN6INcouQjGrn0hS5yvL2J++X6+9C6RFLkVWhD35NlsjYmQSa5xLEhcz0PplrUWbf37GhL0H9cxNPykB2Z8IqPZ7VQ4X4Objv+QZeLymd0EurtcaurOvmjdBsumJ/u4KvGFHOI1GvqbEviGs0b9RJ64BBE/RfpeWX269lPmvA3rIFrjWmM6T444/Ah32OGHdWrG4NrkLYpx+/G8SF56ju+sI+Lm2GMiG1gGCUbHUnPfvfeZpWDTj2xq1jHFegiUS5ZxCm6RXfoJ+aMgqorChj5499df//rXRij4e+xaGBMrjccUG27EyLq51Pm4LRFn1t1XvvIVswhC+LGSkFltnXXX6bjpDXXSiSvd+98f/Lt7/InHrbAmViTWLOuVcf/8wp9b6mSsNLImBUv3iLO4JjKLQVDkQjiWdZ5db3X3Ttv7sE9QSlKc5X7fJyiz3JTVdJjLpAmk5z5e+sxYCErJcjIWOTdosHMuQ+E1TRahUn/GQlDUVlN/w22TvHwiCUod6G4zB01jSAAL4M/8m4eGLe3lXp/Yy807z7yVWiCVy6turUVyuPjiiy2QmzoVArAV14cKEskMTBlsvCZcQJq0nF/72tc6cSVNa7UFGGPcVh/Fx6oIkBuIlyuYzzzVZfWJZBm7tJgmeGgopES24HcAt4oGxuuobu1EpEVgiu+f+cxnDMxQ9E4xD9bfuIhk/C7fT7m/xBYCxcfwHUC0xJJLuLnnmrsDzj2wlvtHyIDk084yHpG8YD1RbR0/RoDX2WedbSASS4VqNMgSpfoXQbPtCUNYK15jrixhMdAjMxQxDSogqLnk1UrDK6tVcFX0wdKqjRNnS2NNkSoYzTXZrAyUe+tJbEGqgP/CnpQ8tK7QWG+5xZbVehc2ab6BaB10WTiSdzAPfCEjxfAQ19DVL60f/z3bboa0m/xeHjIXJ7T9qrsiQhtkke6/eC1n9qalQMY66ZwF3x922GGdtN7EDHnQL8BcsrAaMcGlcVJnzz7zz2fsvFJSCBQstEvyAZF1ZSTDkmBJJEgb7PeKkn3I8hhbsEJSCa0ZnTn+bMLKjMVCdYjMOuctj5V73E8MRIMEDKwxXAjZP3LhYlwEzr/1bW91Cy+0sMWN0W9lFLS4GZ+aXdY5XDWRJy6VfMctks/IuspnFBMTxx7tu8++budddnbLLL1MyFoYW4+6lnRbHNHmfqpRRoWP9wlKG0nOEs/0CcosMU0tO5kSlLbAeQIIStbFYKLAcnoJ5wBaLKJex9MEymMgkE5FQXNdO2NtDtlSA01AZCJlXiJ5/vcG+n1KT3ykv/TFL1kALJq1GITItaIypBz4V7vDIxb0vc0224y6Kfn4jVZt+RcZGI0qvvNvtJZrr712nqCUCEs6x/45LnraJAMYYIyA80pGnXj/xSk/Y/ISVX+O5QOYeOzxxwwoKY1pmugiJkBFlzLvFhaDSwoAEn9hoMxntbL4AE/mYs1zGIJP+arxWXuR5YD5B/BjPbM00b5iu8BXGochYhJrtEPgtwdygB7axe9+jTXX6BSg9NYnNP9o/RVnZC4ycZYtVd2GJLhOoc24PgfuMMSvoGmW+00gcZKZR4kCabQfF9PrHAsdgKxEDmiiAf3vf//7Kxrr7HZuAG5WQ2hgwOqnnHHGGZaNq2Kdi9dlSlRjchGfl8wLsvOucaREtlig97+/2sXM/qwQFJHraAwif1IckSWNrFTEEnVZM3hb4SzT2khlFlvtTj/9dLfzzjsHJYCC3S2xgK970qXAUnFQ7+pFPBPFOgHzyOPkk0829ybWbyWFroi0z0BnBMenEleabhtOFM/Gu7HG4PZIHFksO5EpCAprEwupakBVXE+j80NWEILySfGLRTGsu6FOAhHq6jC3ZAlT3BlN2Dk13MlAJkuIzm0jLr7AptZ5bKHU500eXm777bef23yLzS1bnFK0Zwl4su6y53/pLizdf23uzj5BaQkYZ/7H+gRl5p+j9j3U5i0B+u4Tv9tvNKORs4+VNLW5i7HpcGnSXMfArv3oq9aj6HMVl4kma0V8acZBnE3jbCPz2PoQjyv9fWkOcvPQRK7q2srJtqm9WK5ei8hlB5CkqjLaeTIjmWbb1zjIkorMu+VWw4WKjzlFH0Nlap9ZqfYizLXpwaaqdnPB43YhQBE+0mAt6Xg0jYR6E3ZxD3XS4QJ27/zLnUZ8sjEodUA0ea8sA+y3qSdMdXvutWfHDSmWZW6ccUrcdA0LuPt+kBGK2J6g4fdjC4GuOdcz/84KiPcERcH+uLqRNtqqg+v5JBC66ywBUJLtjSDbZM8Grbj8+z1xSSuoB8uP/3y63gI4jAAqAb+/ue43Jge+4uJ+9ovEUqi5D+NPxiXgh3sNawAttM7M1GWn6zyq2aNmoXx5yGoMETuQyjWbtWn0oS4roYilXPCoKUSfAZsKYg9zVKcYis+iSF4h5e/LL1sWOhITkM0qjrGqrIHcGVTYL/E84lLJPg6WLlkrM0y9Mv9+3nQeYHUgCx2kUu5WKogYnxFh3iP3zDiGhvHJ3ZX5xhWLDHwkCiCRQjxmnRu4ktF/spzJDVEJNHLWXdrHokjWsO132H50z3gyaq6mjz1qiQlwezMLpWJaMnMpK11srZF1xabU11aKaynx+0O/cKilk6deS4gLjNdDfFYmv++a+5IyMV0XpbszXuv6d5+g5HbVLPm7PkGZJaet0Ok2ptQqCmgmKJnLuvL2HgBtTqMVwEBuSL20rX4m7cSXU6NLjw7TukOz6aCsW09tLUFtCEqbA7wJYEyAzAVIyGRFphgsKASuSiNfO7/p+/1FG9wwJk/uBGFGRfTaBAFXmvXzJbcW6hB8+5Rv2+UeAnbryEl8wWbkxQWN2wVpgrGgBBeN3Py0kbe3tCADYlA+vvPHDSzTblfcTEN7QRPtgYosStS8OP74401LjFsH2YEqBejakO24oKMHZ2SEwvUEC5p84ytWnjqwkjm7FBdyxplnuJ123GmUIKZzktuTNWdhIBMv/Z+tAQiVAoC7RNp0piZWAMgqWcRw8bIjyRck7Wq3xoIojbe01gBJ9hla9oprYhO4yyk+oveiVMAqxfvQrsfuiZo/63dpf6TkOqqfQcA164FUz2QI6+p33dmekXlsaUMexEAQJxHHOBX7KeH780X1PFj3uJIeddRR7uprrg6xHSLGFhcSJ/ZQOw37Q8AfCxLpekklno6f8WBhgcQYSfZ9qzvfZNlQ1j2tY51tuH7dddddluq97ZyFdVmQea7fuIeSTnnzzTYPbmNZBWbNGu8ZdrVR7slKPalX4NBzb/ofeIUk0Ccor5CgX5HXNF2mYwG1TRr4Xs6CukOmDXhrEmIbTXUvMuplbE19M7SSuez1+7bgrdSnOpDWBMDjvvc4ZmUEQnt34oknus9+7rPmVx1rTLtAaklW/t0ABC7Bgz5/kMdHnWJ8WbBUI3cBcvmo0waZgAjmz2XVCe2na6QgExEpAAMaUwJpAQ1ZN6826y56D23//qbfW+ad4CblA/2LQy5Z+fy7aRMwSjG/U087NWRWCrUHJOM2azlaz6wBZABJw53FXGR8+tIuX/qGPsavps0XX3rRnfGDM9wee+zRaTMFzGMg4WirIWZo4ZdYYgmTQxEYtjlTPFlDvpBVNOPrrbdep8K7dwuqWP4a9pi03rZvfAwNWazICBW72lTWa67NHEHxbmlau6xbMlXNP9/83e5jpTOr4RyTJRRZcC68853vrMTjNC6vAliOrVgEt1O8U8Syy7JaIG8WbO//xpyTnpi4KWX2CxYMXyck29fCmsvVsOFd6Xmg85B1OP2J6cGiG9zTtHeil8uywV7DAgoJ0X6wMQ049+gjj7orr7rSbfOxbUb3SrpfSsLPrfOMdZf3E1RPxjriwuTi1mUl7/EeabUmWqxx2zt9gtIozlnlgT5BmVVmqk0/24CgpnZ6bWMiDqLSO3ttu6nvcXt172xxWJsYSxd1k4zjvzf1OW2rV4JS93yunz3IXO5MuEtQI4A6KAcffHCnwF4htqIOXMcpYNFqfv7zn7eLNmRK8n7evYg3rmmARp5id+eed264wNPUvdm2CzJRNigua9J34iICOcvGgzSt8QT00DZt4sZCNp04CLh2/MkaT8khskTDv/QyS3eaGekEhAef+7Zaz2Q8gMdn//msWc/SGhkVK2bLydOcs8bQQlNzJA46D/uvDoAVZA4wZC1Q9A6gN9ZA9nieleSA7HPEI0lrbtY/rdu254riBrz1hbVAcU2sk2orZC3DPa5Oy1+QNzIg9gCSRjFF6mhYJqvYHdBr9bPa+NKe8NnGaJ/4DtylZFGttco0nImsrzj+B5esJZdactSqpPNY7aRE2P9ea5EzizVAel7WGrVFiN/AshqT614strJYKtsWP+NCRnHUlEDxN2qYQGYVr4R8LFA+dpGME234TF6HH3a4O/zww0fXlV8vZE7EhZWU0ViwcoH2pVi14rPxHefPiptvvtmym6E0YK9XUiz3sMZbHgXlx9S39J19F69xi3ZmaaBPUGaWmZiIfvQKdtN3JodR+LMuqvj5HoBsdmild40HNBc0b8WsMaV3RRrncN/FgHu8Y1ejMSjNafwKWsBGecbt96CxrrTbcoyWunXSJPONxiVp78/sbW4jwTWg7Tx7NyRpCqdOnWpt8aX0sL3GnwjEqgI4wcC4tRAfoLof8smvAN4U5BT2plLwAvDu/uvdFjPD7wRK0ziGbDMF0gxQ+e53v+t23GnHAMIMoBcRhm89115imbn2mmsNQPNlbiyKb0lJZd0a8PMqAgTYlauQBc6W2kq1z4U1LjAK8CdexKxTPuFBp+NCnJn4uAI4lfyRLUUpiZEgKJqvMGe5M7GHs5m2+bI0sD41c+r+UiGNmXHEGd2w9ED4CeD+5Kc+2UlK4evA8D3Owha6WXeu+PgAAXXqatBXivx1uWW2ISjR/o4BOvN3/fXXm6XKklJECRVs+kq1YfhjiVgODQUwzHlDGnKdFxVXpHi+olTjWjdKV02WrT//+c9GoIwA+0QcOguKbebWQ5RyOw6cP+orRxmxtPUQW0ZGnFnbzj//fIvbC/VEcnLxxMCyiQ0Pub0/vbc78aQTuxRkWMOUPMJqpPRCFuqwQ7RGkTdZ6n56wU/dAZ/rEObKfKZ3ZyYbYA/bqfxossaDEoS+try7JqQf/UZmqAT6BGWGivcVbvzVIChNmuHCYa7LQpdBo6TaHDpt+tIko5iMZbTJlYOwsdMND4yFoLS5SPTaHDloAG+VHjfIXC4oaOBx5YCgfO6Az42C6FSWNfMTLBn+MyomGIrwec1uryRFAE7BnBdeeKHFimQBUtq/BllxWQMYcK2g5gE1B5QGtSvdd5t158GZyXXAuROnnmhuLFYPxluSgptTurRyazVJ2atg8s0+spkBo+COpiB5n42q9RqP4mUItEYGaG8ti1cTMc7JNiFXyJYUqAQF77DDDqNgKE0RHa93Q0v+FwWZk14VcErWMQKkA8gtgMPsLvbrNCUbWJGQA4HPpEWOA6e7UgJH/e6SeUQkWLunnXaaJUyopOqtIxCSQ4YAKt6IvYWLEWAfa0QlNa/OjvgMaThX4jgR2sJSh4zljtQa8DfsFdbt97/3fbNMQC6ycTmpUs2vCZsP5wPaBwesGjtfsihKwWApeakN0+be8fu28y2qDzQy7L7+ta87sl7F5E8peyHeJ3/rZHOLtcD5kWGzngQinrxbmbx+8YtfuA032jAoFvT8ww897H53/e8sNkTnRGvX2BZ3p4gzFmMI84EHHRgqyIe1kyog6tb4eO7PujXSt6CMR7Iz1Wf7BGWmmo5xdqZUqLEJHLUAO7UHdXoJ5rSiJU16rN31FZ0r2vecSEqXRum9aqOgre4C5Tmg2iTDNm3XTW8GYPYi8wrAb0NQIjBcDLxtITfFNZAyE43/pz75KftURYueAsiSHCJQ8fVvfN2KKsYuSLlUsqGpwvwokFRkiqrRVI/OVpKvm5/M2sJqIPcGUpa+/nWvD2k8uwhK6aKu6TfpZc09xhcStFiU3BqPAFIb9zLcTjbeZOMQH8Fneg3Al3XI5n9o2NzErrvuOrfye1fuEJREk5oFpznwK27hsyURaPyjH/3I7b777mb1ah0vkgLUaG4hKEq7aqLDMpNzk4rlKsCfrOWUWODWdM0117gPf/jDZvlKteaNZ41/T0j1SnpnYnGwpMz2mo77XByP1YvCIlnfVlcEd6JEyx1Il9JOx4SwTqkia8WAM/cx2oGsrbTSSoEEBjevOuBfWOPMmRGH18zmLvnFJeYaNe98846OKgeOM3eTFQwdGLB1K9cxXNHsK3cOt7yWlUo7zpz1/L+et/gWrZP4buN3uGW94Y1vMKCveisQRiyGrB3VdbGlONxZp3vusaedYZY5LKrDhFXwqquuclt9dCvbJ8E6XCIN8bgKsstZ+56c/qT7zne+40i2YX30bozW3Ct9d+bWUVtS2XJe+4+9ehLoE5RXT/YT/2YISm5z5i6xtiC/6XBrC9zTdkqauRgUt9DqZIWYOyTTB+vabhpT2lbbS61J5gWtX9cYM/3LphvNkcISkarTOhc+E9fRwJf9hz/8oZGKigawBGgKq1+1RQhk/8KhXxh1mSJYGH/7TABp9mKM26fw4cudmhJf+tKX3Be+8AX7a8UFpwYsFy9eX9APrfkjjz5ileQtG5KCucexxi3QGJDOf3HwemmeWux72hMYN1ckAngjcFHrPpa0LxAGQDKwNzwcMoJlkwTE+zoGMoV+K/CX98S1a7qITirj3JpP1hqypWbEtddea1WxQyaoOrejHPjKjAlLIiCRIPk4RXbIGNfi1BeY1Rrg55tuvCnUnQhNlCwoeiC39/xeECEDIFPHh+QGFRdtlTFOAAAgAElEQVQvP96cZacC5DPyxpoGiXju2efcv/79r04QeFyc06f+brROROdcTJrYy7hmUXNnvvnmy5PAwj6JE0KwtoidQwbUDhnv3Wn7y6f1lbXhzDPPNDfNypcncpyf0+6eZtXc+SyWCTIhopRYa6213Eorr+SOOPwIc8fEOqtikttvt73VxQlZ3vzZ9tTTT7nLLrvM3BZtD2puoqK1jcuv4c5lXMgLgoJrGlZCxcfJbbbxHcnZnMom+/mmuzP+UN+C0tMUzMwP9wnKzDw7vfatV2Cda79XUpAjHukBVEcYctqysZCiEkloAdy6xNCLNWQitDW9yLyg6aqMIac9zl3YuXH2cBHIfYV3E9CN+9Qee+5haWuzoL6wnmNypUB53HoAj3FhQD7eS9Bq6IMvtMbPd9xxR6cug0tSiNYRlJo1jjaWQNs//flPbu0Prd2tNU+Bbcu1hUx+fuHPO+4xkwaD60dl/Lm9kwOnEdhkzkgxjPazEmhNocZSFq+aNS6CAuFRPIvFyqRuWD2s8YqrEMURiT0YjILN25C0hrMQQv3b3/7Wbbb5ZhbjpExptWdBOpe2IP0n/PuIAcA98Q2vH021XVfbIn8Ed4gpLm72ioEBq24OWM1mn+thz6q/sno99thj5ob1wQ9+sBo3lutYnQIlkrfq4hBj8atf/cpSZad1bmqvtsIeYU/IVRMrA3OG5aPWApzMj9wnZUFh/Oeee67bb//9er1tu54PhQ5JOuHr+pDoA2VLZU94ZQvjweI89cSpNq+PPfqYxchRRBWSh7IDWeLqCWEhToaz4OivHm3uVVipbN1COoeGzLqEBW/BBRfsVr7Uja7u7kzORdbyM/98xn3zG990+++/vyXwsLNU50fL862zsMct8nycTZ+gTIBgZ44m+gRl5piHielF6VLulbjkDqy6S7CXQyk9mEogqw1gLF2i8e9LZKdOJr2MZywEqG2/69pO+5gjJfF7xkNQasCl6qBQkAzXoX323SdUHA6vLwFKYTsVP4ueA0hbRhsuaeo0zNbxzS6C6EIf5eYgv29chqjOng3iL+3CEkHxrizUgCHT1BprrJGvrVK3xgvvBHDgMrfTx3eyIGnJojZVdd2F7/uAPD796U+7E6aeYJpPuZCYPHogETxrfZptsn0OFyQAP3VQVEm+AkJy+7mwx+WOx3fkQPzFXp/YK1iUurJBtSHtkZxl+VMFbYvvofq4LF9t9mdKVrzskSlrgdS6AsOx9SA03XD+aF8Z+Hx5yNJukyGPr2KK7LTfmfUgDb/FdrkBIydkfgq1OnJttFkXyRpn7ADuSy69xO388Z2rrTacByXwqngygPg1V19jyS7++7//uz7mKHNOipyxdrEe4ZpIZfbsVy93Z1TFHtKLAoBA8q9+9ashSF6B+FLEbLPNNu5jH/uYAf3VV1vdCFfscvjiCy863MRQVmy3/Xa2TmlD7oO8RwkZ2I9Yc+eZd55Ri5UGNUaZd8VNjTj33PPPueOPO97tvffe9i65nnWdTW3v2Nx93Ssiiud5IohPr+/vPz9DJNAnKDNErK9So7kDoZcDNiUPbYYRg4MaTXObprqe6UUzmB7E6aFX0hKVOtbmQM/Jq1d5z0wybytv/5yBHK8tv/22260OBtWuK+4sLeRYcSPx7gi4KuAmE7u7VIJ4215qnrjRV76OOOII00abZUakrulCK5EfN2Lad/qIRhd/+Eag2wJE8gjt3nDjDZb+1YpKUk/DjYSg1K5l2wOht+xgO+4YZGCAKKnkXmm/sHcE9I2sDL3syA723lUiglIiZk2HgW8P4AU4x5q2+eabmwy63MeaiHnmXYz3yaeedMT4vGnKmzqFMCdPru9VG0XEgHPPPP2Mu/zyy92mm24ayHVcaLQpgJ9OKEZC8VeMG6sXCSgq1hjNeRsC4UcXxxSwVnFxosAfyQ264saa2k8kJhdCufwRBH7RRRcZAG/lphi3V5C3rCgE4ONqVCEofD7X5+gMoo+hpohPr01BybXXWbt7/sdylvtWzFXVjTiypBGDk1pQ2DvUE4F8vOPt77CkCipKq6x68VnC53FJZNx//OMfreaUiIkIPWfQpZdeapXrQ/KA9F4cD2nwew03Rs7RAw880Apx6hztqlPU67vGIe+KNabpPG86f/p/n2kk0CcoM81UTEBH0g2e0yw2vaaHyy401VZDHIGJijY8uUAas72MpY/qbNMhmAKeJoCdaujGQzhagld7rI3ME7la15KA1y4f89z6SGUWaYu5GGiDixi/cAO+UeX3NoAsvNKnGubn8847z7L00DbACQBsACp1Q2pY46lP+Le+9S0LuKatSmB0HcAvydu7alA9/K5pd7lVV1nVve71rwtZzMazxi1jj6/wLVcOBfw3beG6AHUlU1BaU62JWutUbo37jEWyvNBX5ABgwS+966vHPUs/RSqvvvpq96G1P2RNhvmXX73Wc5ROtmIdywgLOf717r8awCWov5fYm7D3MqQNGVIHBZC42WabmeWrmH2thlgZCB8e7li3fOIQ2pW2upLCuQ6MFWROQgf6ZsvaWyW1LoxkpEQ4t//97+J1E7t8Kpbsn8/+0807z7zVtNNNpLJEBr01Cbk8/sTj7sYbbrRkBCHuq0kJFZ0vjN3W14BzZ591djZOpLPgGndb5QFVkeeX7LG7/nLXaA2fZK1yxkGwiKXhc8TtSJ5xzRe5cLGub/3jrRZHR4HRY4871sYuggIhZO19eL0Puzlmn2NUAaNx9EoY0qH78w5SizXvf//3f80aLWVPlxW27u4szVWP8o5Tcof56rGN3ma4//QrKYE+QXklpT2j39UEvjMHTtevYjea+ICpO/zTg8hfBF1gss3Bkbn4YgAb/t1GO9vmQG7TTiKkbMasNnNb0sRnXJyyl2Pa1+hnpbccq8xjzWpW3oZmokF6kCF/c1Jf4j+NT79cWvCjxmXBsgX57ENc2qYZHxoKv5MrjIHS4SHTmv/4xz82zWscCKpaAgKuyqAlzWOagtWsDr4at2UqcgPm283nzCrhsxRZf4Y7Li8BUE7q9FHBptJqh+w4vm3GNv3J6ZaudPXVVw9a6LiqdAootX6sTV/FPCZScgP53W9/Z5pV3DlE1KSdjtsUoAztEbcxPFTJzEU/RRy/+MUvmgZUz8ulxC57TziRj43fk82g1fckoatq9tCwkUgVqjSAPTgppNmlP0Ywhfhwh/FJDwwU++BiI2Ovma2SCvZfz//LMh1JVtIsKxjb5oSUyp1JDm0FouYTDgSXtpERd8+991iK3VVXXTWQAY1X7cfzo1gbWbLi8bNGFcCsz+LypsxQtqZGOikW4z5Kmx/X5AnEBPe24SGbe6xpaMz32Wef0eMvSnig1LlyuRNo03hiudH/0NeRYbP4/P7m37t111nX2pYWXARDe4jvNs6XO+tKFgHVGIrPKyWkYM397W9/c+94xztsHWnukYWsY1I6IC/9m7Pipf97Kbg76TyhT7Z/US4MDlqszxtnf2NwKc0qW5IzV3VqeAd9x4pG0cPjjj8urLmw5n0RTNWegdgpvk7xJlpjOpMkI+1Z5o1zDOJOnxVbwvebb7nZLf3upd0cc8xhrpLxmtJYkHM43/z6QX68H3mYMsAnIMCCQgFFLDa0iZyCrLEWeRfGIKeovgrzx7OK9RJ5jQmXPsd7jj32WFNGES/DWWQW2Bb3+0TfnV13FfPdj0Fpg0ZmiWf6BGWWmKaWnSwB8l6JS/y60qGTA/axNrsX600ba4C0QOpbG2LRK0FJ3xHLIdawtxnbGGTeaM2oISiVFdLioshaYAqWkjpSKMBy+umnu7nnnttt+pFNA5HRxcozph302XsEzExDPDJixcVId8pFR30KAMK999zr3va2twUgBNjh7yFo3gNaq1vgC5ipsr0Aof3+5aEA1mn7l7/8pdt8i81DGlRVPTfQ5l2plC7Uxo3W0F/cAdD7+iLyBwfkoClebNHFgnsbfVWMQ3wpB3cqD6QZF9rsAPQ88UMm55xzjvvoVh91FF0zawo1EvjPj91ABbETPkWuQKXmFtCjcYkE8vPHtv6Y+/H5Pw7Ztxi3/m4kz2vwTTs77DXq3t2Kd0lTLpBpvxsaNhc/AnnnmHMOA9Vx3JCt7Sj1aQyUQ8pirQ8vX56h+BxZvNZZZ51K4C9rS2mXA2nzGmoRlhyhNjKEVW5yZ22InBnII22rt1wgW8lO61/kRM9q7ceZofgdVc7f+a53WvsC3eovbar+TJg7v+8A6QaAB5wBWcUeARo/97nPueOOOy7I3mpm4JbmY4HoI2PSmrSlOzzSAag+ha3+bRnSPNEkc9QNN9zgPvShDwVCEJQVpDiGkCgFc5KJi98rVTGyUSV2kRfa+c6p33G77bpbINj8zlxDPailTzYHkB5P1tU3xWkAiFlTfI6YDPv+4osGxnFnCjE5uXM5OdN4F+l4SQVNsgz+feihh7ovHfklt8p7V3Gn/+B068cqq6xi5OeCn15gciE9uYiLXBshd8Rb0QZJQugnFhH2AXE9c801lyM+7f7773dvfvObzar294f+7n59xa+tthFEgvorNtezvcbkJ6uZMqqJbIp483tkzs/0bZNNNrF9Zm5hwyNu+vTp9l6da3IXsz1CWmVfY0l7XgqtEOPmzx/mRy68Ujbo7OH3KDh23XVXG5csll3Ksfiuzigxs6im13sz5/HQ5v5rCan6j726EugTlFdX/hP79okgKDnzexNJaXv4FEZbMdMW3Em6APirRVDG+96cDHKHbGll5EhgHbGqkXm4UJpknjPVy13C/40MQ2jTZPWgwB5aPLkuyJ9eFhGBbLTjADEIjIAqROLBBx90b3v72zqAzAMXfm9g3se+cJlzWUszaPVCyMj0mtnsMkbjCYjVpc+z3/ve98zFi2dpT0H4XPjK5BS7WfBvpYsVgIwBOr8DYABEcLuQxjEFTbRjINX3zQCD1yTTHkDQCvspWHvAWRG37bbbzoKBTcvuCVOsqbRgXOKABjuZsxSwKmtIrLWmr/imM1eAMiM4gNUBZ5pTs7J4smey/b//GDnSXNmzIx0tewC5vkK4AOPyyy/f0d56AiBQB7hRtixZTgS6BMgBggBQBQDL8obF5/AjDu8MH9ANiVB65OTMU52MICvtjWjfMEdPP/W0PTL/AvPbd9NIjwx3rFVKFZtJymDtzzabyUZrOWimhztz/I1vfMPS1mI5AMCSPAINOnP5j3/8wzLJYW0EzGJhgCTg10/ANMkm+B3yJJ5noQUXsjgOXBNp509/+pM9C3lfZJFFzKWMtcfcA7hxv8GywPe3LPEW98K/X3DPPvusKQ/iTGX8nZ9JA3zD9Te4DTbYwMCrLJvaYzE5k9XOiLdPXoH18NJLLjV3OTTqp5xyioFk6niQaWq1D65mgJnEDMsuu6w76KCDOlahl192Z519ljvv3PPcJZdcYq+hGCf9ItUu4//Nb37jjj76aJPX4osv7lgHZMVSEgbci8ga2BWbllMm+YEwf6RDR1bLvWc599RTT7nZ3zi7rf255p7L9rKslax1fiZVMPEiPHPUUUdZbZfbbrvNxrjzzjvbfBAXssACCxiRfuihh2w+2AdzzjWnrXt+Zn8jV+ZErqCME7LCmqZ9Wd0CiYOQeKtiWKc+acgvLv6F1UOhHsyhhx1qe5Pzjcx/ltrZf8mSJquPiL+5xk3qEBtZk2OrpoiYWVUi9zhcybAMfXTrj7rFpyweCkwWLSiaj1fq7uwTlInFla9ia32C8ioKf8Jf3av2IfN8rZm8xje4CxD0MriS5r40nraAvq082hxoJetFm89KFoX+dMm87iCfIIJS0S7HBCfXxxJB8dpoAAKgDNCx2+67ub8/+Hf3hz/8IVxqaPkAvFymABnSYOInTXAo1edJR8rfN9poIwvWJYh99jlmd6977evsElxqyaUsVSfgGkB2wAEHmMvP5b+63DSXXOqAwVXft6pVmEYLDfBAQ4l/N3Up5plnHkdqWQA0RAKtvAjUuuuuG3zyiXfgC9AJAOF5gMNf//pX+z1pSXnX4m9e3IDhfffeZ+0Sf7H6GqtbLRQyIwFEZX344Ac+aIALTbWAHdrZFVdc0dyMbrnlFgMpfDGWZZdb1oo+3nrrrTZeAB2Ads0117RnAEAQOMYJ8F9k4UUMEL/40ovu7ml3W99ph99B6OgP4Ih2AHVUyAZYQgbmnmdukyvZf/gcRIh3A9YtdbAbqASQq2ikrE30x+JlRobdX+78iwFnxmhAf9THquqm4olUAEORe5ZIVhy7BPhjHkzr7jNuyQ3OCJN3PZLmPv6sWeiwUvmq7vSbvuI+B/EDpFqxQl8Xx6wqHTNSeJ8AnNydZKkz17qkP4DPqVOnGlEHSKP5J96F+QU0sn7YA4Da5ZZbzuaSueVngCYk5KabbjKwv9DCC1n7f7r1TwZ03/2udxtBgQAwj3z+zr/c6e6/737TvqOhZy09cP8DNgerrbaayR33S4A2e5O22JvsN9b9XXfd5f5y119sLVDDiBgGLED0d8stt3Q33nSju+3PtzlAKZ//7XW/tVgz5o7EBbTP+uFn9i77gH3FuuN/kWcsYWbx8WcJMpWblYoNaj3ceeed1l/mRsRZSQwEpJnX73//+52kHJ6ghyunhqDQX8bPPmVupLyQsgZ5Kz5LSgT2Gvv0Pe95T7DgGpHzSgOtj5B5TW6QkaWKvgVLsXezY645lzhnIEzImjXJWbHM0suYFYZ1gVIDy+Rvrv2NyXb++ec3ZRDEzerYPPigFV6FCP7g9B+4TTbdJLiAIUfIHTFyKI04M7DakGGNtUT2sJVXWtmI8dPPPG0KEtYVpJbfQXZZRzzLmcq+/sAHP2CZ2YiFQY6ysNVaUALTjRIZjAcjxJ9NFWx9F69eJDtTP9snKDP19PTYuYmwoNRt/BjIxqC7ZEFpchlKh9eWqEwAQSkSsSZrUQrmS6Stx6kLj6eHbdp+E0GZETIvEBRzf/LZakinSYEwYiYEWhVrYppmN9AJdPdxCQLqNg9RLIjAgdw+gjvY5NGAYXuBr34ua4ZZDjy4APChheZS3X777c31gi/aAjTyDgC6gCbabYHbxx5/rKOhH+wE5CswGbBAP8//8fkWUEvgL+ABQMbztAnYWHTRRQ10ohVX3MEKK6xgWlAIhwJhcekgFS1toNFFo4o/OgDFLv3BQXMHoa6BfNcB6YAi3kntFQAg74bwob0FVOBeAojgfwAxY4agIBNA5yqrrmI1OqhZA1gG8Hxsm4+ZJhsgz/OMj3apdcA7AEFo9yF7F198saUThgzhurPUUktZ0biHHn7IUraiiaemBppv+rXUW5eydfHLS3/pIH+AWYoCEtz8ta99zfqJdn+vvfay+frd735nfaJd+kqGJdzyAMsERv/Pev9jWna02AA7gPqiiy1q4AvCCABDxhTwA2wBrCGDgEe+DBQPDRkQX3iRhY0kSrOsuBu5fQk4y1VRmmw+L213TKhoh2fpJ+5+vMtirnCR8oRHLoMAdsCh0tEaYPdzy3ss+NhboeTaKMuFYk14n7nhJdoGufPYmvcB7z/4wQ/ctttu24lL8BYouR4q7kuJIwQ0ZUWx2B364lMTG5nz8QxyX8qB02A1nG22jruc19YrHiw+IkOczoizzFaMDVImiyDnh/a6zgv2KhamLoISN5ych7F7mwinziC5/MnKGRNsSACkQC5pCk43ooLrpbe28XetG7lt6m+xjCArZ55xpu0PFAaQAggH+429CtHnDGH98vkll1rS3fO3e+zvZAtccIEF7e+shXvvu9f99Cc/NQLF7zbeeOOwj9jzEIppd02z/cHnibtCdmRvQ77sAebx3y/821wqOX+QE2ce59LCCy1sZ6isyXPPNbcValx/g/XdkkssGdxOK0lHSnPQpNBrq1SMCU+MRWxxjvXy7X9uZpNAn6DMbDMynv5MBEEpuXjl/Hs7N2B3HvpMG1lCkB4s6dhzwFgEYaLMxW3d09KsQenYay7FxiktEa5Ytmn7uXlKXqSLN/v+OuuUxpZeAonM41iIrT+6taWd5KINPuw+sJZmpF2M+xQ+rwxMxDh77bpIiGIZYn99rSUjLwo0V0C81+ij5QVYU5vEAL539wLkCaQBjhVvEru3yK9fgavmj008weRJ7rRTT3O77LJLR2vvXc1SFwk+x0Wv9hXML9IljT6f499/vu3PpsGmFgVtWrwJdV+I/4gInGl7fXxGLFO5XwTXNw9ssRwB2JWKFZAnFyX7vECjTySgOALGr0B1zYPGj/xI+4sbCQSBL4E++kwbsSaZ/iILgJGAf5yhKKyHEWfWA0gYrkm43wGOsETh64/2FnKJppl5RQsOSATIQ2YgBdTGANwBsJAl4O388893xEdhLYCsAthwlxLwI/YC+QDeaR+r00477WRWOggn8jr1tFPdueeca8SM9tHas76IgaAdLBdYrCBSkDLIFkRVJDoEVCtmyIN7rT3kY8U4J082QgoYFEFJU83qM3IxUxxXnCBCyQNELHiWeCZcqALxl5XI7xuBfr6z52IXOs2b7Tcfx0BfAdm4d0FK+bJ1Lre4pHq5YmOsAKWST/iEDKwZvZM+kwKaPkOwRYTidai4Cog3MRBKwJF1MYrObfqGlQCyzJyxvnR/BfKD66VP3kCfWUO2Hz2xxeXR1vxQxzUyJGjw6dblriyZ2VEaxYwF+Thnlo8F5l/A+mGxdMQQ8e6BQVtnUkBI0cP+EkmVC5ji7Aj0P+QLh3SsoFHKbIg7RFj9khKH/S3CHZ/DknMYhy+OKWsR72U9E6uDZZj9KFfV4j2XuztLD4+FoKSf6ROURsgxqzzQJyizyky16Sexj71o9NtaInLgu60mJCYAbawT8bva9m8sVoUmgK5+lIhZDOJLVo50ztqSofRzdX0o9bPpMxPkPicyghsX/ueLLLpIp0c5S854ZV4zJgEGuVXJUhN8rGM3kBayiQm1gBnDMo3xW97csbD4+Atd6gEk8vtIBjEo6ZrakRED3Ghb0UzGJCQlcNmYodze9NYiaiYAeHDpUCairDtMzdli86sCdFiohl42koZVBAAfMoh5dxaBRxu+B6vSVFf67+dA64fvP/rRjyzoGeKTe9aAIRY7n3o6vMPLm9/LkqZn+U46VGIHgmyjQ1KA3X4VASm9x4KVPYiPnwWk4WIEmRFJkCys7017PQLwJif/AdYX5GeDDTcIvzOZyg0uN1eFczJYC9yAuVfuvsfuwZUx7M+xnOM+4xNtsOchPlipBK67uliywGqPJH//69/+6h75xyPug6t9sFJwUGtFZGK33XZzp333tLDXLIjb1/RRvIwIlVwTybaHhW6JJZfobFEsr97CVem37xOfh6QyL3wGa0lP6ckLY2S66cuUKVOsP0Gp48+Uyvnjs+uFPRHtnfg5Yss++9nPhuruWrd0wc7BJFFFvAaQg2JVpCRKLUwimbQD6V92mWU7NV6If4sSHAQ5TvTd2UYpycub1nTNedf/08wlgT5BmbnmY1y9GRmqqbTdw8VW24n00OlF49FEUHKXeptDKdenkvWljYRLJC91v2rTVvxME2gptddG5iXLV5s2Uxm3lLm034A1NNHnnnuuuc3U1pUorcMu5O5/kci8BPZ1wUuriSsSPuz4X3eQSPKCukssM3750KNN32OPPbpS2QrgFpdEhsTSZ0ABMQDEgBCDoHiKUEsmJfglq1o8RoGr4eFgiZAFqljsMgVSUXupCxEWDfzdKzEfTaQvnYNIHgroJy4ECwpuYIYzoroRnV9USUQAdf45aX1FHAXQf/WrX7m11167kwDAp7eufNZPWhYkimxqYiX/EWfB01T3lkUoyKOtxlhpXr37FP17+KGHzVKzxRZb2BsFhuWOlV1fNYocZRqDBGMhUjKFsCeazsncuYL1zaexJiaFdduVtCD+XBNBieaWOYMM4MbIWlBWM5ubKKMeH8GSSZYwJXOQtUnkBJkpA58yUBFLhvuULUefzU3kPVhrorVpbo/DI+aeueSSS7r55p+vOyi/6R6I92z0b9xFKcSK1U5Zs5SlsOu8KrxDySdwj8RaeOSXjwzZCC0rHZXnfe2oLoVKsieZU3NF9Moc1g7/DhnFfJFL+ohFEddMYgk709dJ0lFUkLY8x2vPz5b3Ut/Fq2lBzjp/7xOUWWeumnvayR45vq9etQ/j1cTLBJ4cbo0XcjzKXjQ1bQlVBlBWDt+27bSZjV5k3mSFaHOIJ24HAitFTX+JsHlggRsEsQEX/OwCi2/ouujbyipHAFuSQgU2y82JDED4jFsazNii0fSO5NLW9MkthdgKgolx36pc+AJZhc/Hms6wJDyQJbAZVyFcjQQGupZNBIxrraR+fOyfm2++2TS0uB1JG1pxmYn7rH5n1r00qwJyuF3RpqU3Vf2DNgQllk3UT4HFfzzSadeKCKagLumrAGuYg5i8eC20gpJxD8NvX+BLLnE5S0d2npKzRsRS8VJy5Qvgv+QOmhmD9cGndpa7UJoqWIBxLMRffSXwmlgHuShl11furCqQH4iE3CXpn9wYu0Bq3d7PzJnqlEDMWFuWqMG7isq9SUQQ0kCyCtwjicHCLQpCwV4CPON2R1wFbk78DeXJTTfeZARwjTXXsFTCZp2KXLBSYqD6P1ddeZXFjCmuy4hEepb0qPQgycfyKyzv5pl7npAiutJuvKcKclSME2MiAQJJRYiPox2tT02rkjpU9pZ3VxOZCRZDLwgpNLT3TQE0MOB+dsHPzBWR2LRwZpXOgFSp0vY+6OXujNvsu3i1kdws8UyfoMwS09Syk6WN33RJjJ5g3RqQukOnrlu9aPRz78gB7aa+NADpGBjWSrSpnSYS0HQApxrFHBlKwWMB+IZx9CLvHBgtjamksfcB8tJqU6SQmAfVfeiJzNXJW3JoAMCxzzT/xk2GrEIEncd1HExeTcAimT8udgPpg5Ms3SjxF13V0mvkVH687P0AACAASURBVJmjaK/JAkVwOYAP17FKDIfmtNf14jXzV155pQXA4ooV1y8pWlEy6za2nsgKc8I3T7C6EJa2NgKZJlqvrS26OKXrzP+MLAjkxsWLLEWVr3j8EbEpgmGfEtXcfSYNusMPO9x94QtfCNrgYO0qyTUmg+pI9Ky5ko2MuAsuuMAKkypOKgTCJ4QmO//+l4pPEQAkaQLWjsXetJgBdHuXzxbWSFCS8WjuaOPiiy62bEwA93G5Afv9IyL3k/N/4tZbbz1z8QpKpZJSIZW32hJB8DVdIBiAX8iAilUiHwX3S1mw3777uf/6r/8yQou1hS8sJBBSxgrZveyyyyzYmyxYpDkmAxqxQ2SnIqkE8UKMJU7BrDMiWGWdc48+8qi5YpE90DLH+TiiiuW07hxP1hRtP/f8c0aiUkKeunJ1zVe0h6SQgWBAopAZmfnI7Cc5KU4vG8SeuDVCar7yla+YxRHZ8mUp2V/qpGTXOXvFr69wd9x+h9tvv/3CGVBrQUnP8dz91nTHxZ9J74M+QWkJEmetx/oEZdaar/rexhaUlprnWrBWB8SbNKY57U+dhik3stIh1BbQT4R1ps2hmQO9dTNVBzibZF6SYVtZNa33nLarQCAUTEqTZG669tprRy+r2DUm1ijn3t9EUEp9jj6nLE2qhSINrECNNVHnelNDkom7UFE8VUSX60TWOpMjqIU1G1ccr7h5RIBGgfFZACjZJP2nf6SXJYMYAdsClF0xKCUw7X8vDbwRTz+nJ514Ugg4j+soSMYCeKHpAinR32WhwUUQSxyB7IHoRnurYuFLSURM0CNix2e23GJL98Mf/dDmP+s6p44kRCi4jKWuKyPONPWnfOcU94m9PhH8+2sJSsMe0tjIrEQRQasnRPxLFF9TS1CS897AtZcD4NKC5HfcoZNSObcWezxXlGDhjB+c4bbaaqtOIHambkzdmhBBl9VC7kpY6LCObLjRhkYqSd3MsxCPKYtPservEAySFVAjRiSOdqxfg4OW5AGLC5aF973/ffbMa1/zWmuP/YzLJnKgIOy73v0uc1GS9WB0S42EIoq3/OEWsw6/e+l3h1iOsM6ThACVMWeAuOI9UKJg5YVQKDDeLFzxGZwjy/GejdY9adovuvgiK+CI+yH1ZN405U3WnpJvxEoFrQ8RGb5PmzbNkk5Q5wRLscg4bq1rrbWWZeCDDJKmnaQWZOJDbsHFLz2rm5R1vdydOUyTknLW4KRegUbTpdj/+6slgT5BebUkPyPeOxYXr3TT1xGbXi+2ugNlrISkBkjGF0ZX82MhbB7UTvhUvRIERX1vOqubiGSNZSUGBtTowIIS/PDjiydyYcnKsu3c1ExEquk/5phjLDjatOgR0CsGB9esK2lSucCPP/54y/AUtJwZAFJxE2kg0xAJgtkBkWRACzUFvE937HJk/+4E2YzG1BTWEiCILEFYZWIi2QUiZcGIg7Azl765RfkAZLJ4bbrppqGCt+RTAdBpv2ISkHunc+766683QmXFNdNCjN4qUolL8XIIQDdZHxaDMDxsWce22HKLSgB9bOFRAHoIRG+xP2kXF7r3vve9lerzRcthaR0omYCvYv/k9CctRSyWJNV9qRClusMo6bfiRPgI7j9kN8Oi2JN7UmFfKFCd1Li0C7BuuzYF4OO1KNnT56eefMri2chkRtvEjGAJwV1rqy23ci/930vuD7f8wVJJL7PMMiFJAZ+19OVk2MKaN9ghN+wpyIn6rL/RX1JfQ4bYe1htIEV3/eUucw0l/kVnB2nLb/79zUbGFBSu+6a15cjPHeOmL9f95jqrqYSlh/Fjoa3sz2g+s7/37SlWBFJLynLWIGnIsfZC4qwA6osv2nedk6oHhAwge7jEcl5QS4p051ia+B9C+N3Tvms1nuaacy4jJiQnIJ05Fs8Tpp7QIXckGhgLOen1cs3tzeiOsnWUxo31+o7+8zONBPoEZaaZignoSKqtqNPGl8B3E6AtdbPOopLrRw4Yl9quudwbXYlyQCkGeOk7xzr+nDzr+h2/d6zvTK0dcZslmZeAY01/DID64EldynqcixZAAFADsAXwUzfnM0DmsTsLff3qV7/qPn/w5ytuJxWA38N2MyLmUwLj/nDIIYeYhrZ4IedIf84y5RsAmAOsqByugPEubXkTiYsBvM92BYD4yEc+EiwS6m+vF3gcD0b9E2q4sO8s/sTQXiSJksa0sMZjchP+ncuClb4n3W8Z4BLPm6VJzVlQ2uwZvVvEyrt4AWgB/KqJ0RXf02KPBxcvn9r2icefMKvAzrvsHDI7Sf5d7nNqv05LPeDMBY2+hWxgcsPL7YG6czyROemMlX7X9kOTtjy3BjLnBNaNF158wSq8x4oAZYirrJM4mYIfjwgdZxP1eYhRgegE61lECnkW8I7VBiUBcSZYXUhjjesV2QkXXGhBa5ksWRQnVMC9zbcn7lnrWUG+ipdj35MQAtczxqQ1mttPIb24P0csLbOsmiPO+n7Pvfe4t731bYEs8AzzArkjsQXkymro+Po8WEtUDJIaR5AlrDl8caZj4YHAYR1faeWVzOpEjafvfve7FtwPASJJgea9WAelzVmbrp3x3J1jvU/b9LP/zCsqgT5BeUXFPYNfViIopQ2bu1DGurnbgOUYRLQBNTlQUgIUJdG2fU9Ab+OYo7EQwqYx1nWnJPMJJCf2+tLl4eNQALxrrbmWu+rqq/LBzU0iHeuai/qmFKNKd/nlI7/s/vfA/63UBKh1karpY5za9qKfX2Q+94CdCiBNZZ4CvQJBscJ+jz9ub19kkUVCYb9es/lULAIQSufceeedZ+mApTlW7ZbQdtO8ePlWsniNONOgUqitksVLbfVIUOR2h3UK7S9uKrh4CfxV1l9pL+fOFW+1o92DDjzIHXvcsaHQYCOQagLavgDi1BOmur0/s3cglZ2tXFjMhV8LMApUA5ap7o4rDV/EOlUShjSB/GhOY8sQVcgBmQDibB/rrEaZuVXxyl9c/AsLOH/da19XdctL11bdHk/kDfEhFoeMWXHCgJBQwK/vcGSnSTAiIsneIsPVuh9et6qsIHWvt7LYMh8Zsb1HIgG+fvu731qNEhI3LLfscmbVo09YdWRVsSQBkyeFWii1BDWSoQhKpwMdMiDX1IriI3PuxmeYrCrICzJFIcclllgiWGFUg4g2sdbcfMvNbv/99rd3UiSS8VDHhFpRIV6FIp5ku/PWKLPODA4YyYOM6/cQFdwbsU5akoQ0aUCbsyV+ZiLvzvHcJ732u//8DJVAn6DMUPG+wo3nLtY2xCHu5gRt7tpLtUabXJFYW2LlLSKxO0xW8i2AR/ZzvcikV3n7S2q8K6UViBmD9aQCEAMi8P/wvtdc7LikUKguvvSzn2070B5lblXb/fxyYd53/33uzYu/uXpxNmmHC32zTELejYHCdBCUjqeVT62Zm8OWBIU1SxFJtJ0E4CqjUNaCUoqhidecil46Z24Y1CkAOIWClNR9UIBvWxCJDzspSH1MF8TvmKOPGfXZb6MEqNvLXgtNPAMaawvkjmUaAU77dZt0pj4lLeDv05/+tBVnVJ2SEofIuuYVyD7yvPDCC90mm25ScbcLVqUe1rmsZpVsUl7Wcl8L2dJy7RbONQFh+nrppZdaoDgxD40ELXpH6VwRoCf4HoBLCmParSU/ad8LoHT6E9Nt7WqfqYhh19BrznMltmBfYalYc601A9lJg9AVZyFZh/d5BQxubLjdEYCOpWLLLbcMXVHmti7XybizhTsBNyxIwtvf8fZQqLEYJ+cJdzhTPbFRti7ev//++7vjjj/OSJbGqLHpvJJ7maxpjFUFaVUnSGSFuVQWM94rIqWsc+uus64jhTfPWGxT7qvHc7zV3ozfk2u/l3e23af9514VCfQJyqsi9hn00l4AeK+azlKXc4dvU9vjISglbb6hp0yRphwo7UVOGvd4D726d463bfUx946Cdrm4Aus0tMnfpPXlkqVuA64EWTeUV0De8eXJJbfH7nu4b37zm6ZZ7AJkdSQyIxhpEfn+7VO+bYDXMjdFFZsrH/OEuQtkZ4A8YODBvz9owbi4WDS6eDWt8YjEKM2upRD1FarjeJSuoWbmPrj3RUUpQ02NNGOX9mAvQCUiVD/5yU/cev+znmnjTbY5rX4Pa9wsX27E3FsszXCcZawOLNuD/oGCvJELgfJopy2Fs4936ck65QseAhYFCqkkTzwAWZSs0nlEVHr28x9wVqMFLT9pYYnXICapK2NV3dkZr+VIZnLvIn4KrT37rJLYoAlEljTmI87SBJMoABlkXSnjttN2EjILoaAN5KC56gjVN+Ln2YLrfdY0y3g31CkIKkueVWR//evdk08+6R599FEjenPMOVpgkflvRfyi9Q7xeeCBB9z6669vnTELTslVzrvqxW5gjO2Qgw8xF7HNN9/cHXfcce6gzx/UISiDnTVp333sWlrxnfVL3Ist9yhuI2QSnDzJziW1Z2KL3H3JZnjpLy8dnY2me3+ssKfXu3Oi7tOx9rf/uQmTQJ+gTJgoZ4KG2gLBXjd83dB6ISjpxa+f2x5sKdkokZXouRB3EL+7DkiVxjreQ2+iZN6rvEtgqxeZF8auywo3CqpJQ1CycQSvgLwF7FU0jxSkX//617su37HuUi5zAMzUqVPd3nvvbc20skRovgqkHBANyKMtgoGlha5kB8uBvdxeSAA91dOpLA3YNxAd1zbICaIwzyJ/Am1YygBVlViWprOn1PbwcMdFxrvtxNaeCpBsmrgMmVGw9G2332YuU1ZPw1eGrzRXd66k/fbPAmiJ8dlxxx1D8UO5IDV1Nfw9Ap1yw4OgYO3ANU+kRWSpkpihzZ6S+5C3oNFeyOKUdrLHc4W1hHz/+ew/LSaJLF4m25wKvK3Sw8sW4E26YOJBaM40+3UEIJ6/aB0yXtYVKaa//OUvV+KmKnvB908kU+vaiOPLQ6Mput2AkYhLLrnEiAqpjCEq2l9F7X8saxEoN2JFOYl12WjjjTrnFPsgTlaR7HvdZSge2Mqkuab+C+9961JvtfgQYgErmeoi2ah9PivLiNasFbTETSvqX5dLrI9DlBVm4403Nhcv3BCLa39G3pvpnS55jfedrTdw/8EZLYE+QZnREn4l29dhlNNOFTRNXd2LLvqurDa5sbR5lz7XBGKSA6crqDmXzlEXdd2hVLp8E412xUxfACYVEaSgKD0we5R513ib5B2/LwVZbQBMpr+VOW+oiK3+ogkkeJTMO8VA3nQNZKwJ2WDrRMYh5a4HtKlfumn/hoasGjWVnwO4U/arDFjw6KC4Uw3ooI0cGHBPPvWk+aYH7Wp6KcYZy7z2uQI6knWFHzsxB2hn6a/AURGMtlnnft4gKAf87wEdIqXaDTnrTpv9GdUWwYJE9h4IW1y1u6vPCcCyJRnPm7cOCJxfccUV7gMf/IB7/eteX82Sls5Mm70ZvQvXF7KvdZE0zY/S4za1m/wdArzPPvuE3gVwnq7ZOP1u0kacrhowjHXqxz/+sdt9j90NsMpKoyrpbfaInpGFMz7XurLP5c6N3HpI+411anjEXXfddRaATjX0oottKYtfgbigtb/99tvdiiutGAhC7drK7ekBZ2mGIfzEIB19zNFlEK1zMDqvY5npzGGdkhXs4osvdgSVP/zwwxYsTuyYkZTIamHExgfRW/cA994KaZaMgU5tkaefftottPBCIROcCFEgE5HVTwohziPWCect6X9lEaOS/Ac+8AGLk7EhoZTway/ed5W05bmMV9F9GX8+dhujfx/96Efdueeda+sgTkDQRdRy9/5E3p1p+/1Cja8k6pyh7+oTlBkq3le4cTZqjjCkYDV3OOSAVuniLoG8FPCmw28iKMmFVfF/9m3JT3jCJVt3UdeB/RjwZQB/hF7KWW6agFIbefeoAc2C8rr5KYAJS5d53XUWNP3907+fdx+R/DKE0HiDr6ad1UDmSF4KsqNgfdY/AIdg47nmnqsjudLcNhCwIHbfPmAH68HaH1q7k3En13YTKc3Ikew4aC+55C07D4G3dZmWSos/XgMjzuqgEB9AET3r6rClEihbfjLzL2CjqtSALjTShx12WCWLUON+jLTUtk2SwGaAGYCLIPm55pqrXEywiUREHVERu8997nPu+K8db+tAAcXdR1OHgGa/MnKhnWeeecbNO++8nSDhyZOCO1WljRbnStDm+33wxz/+0S33nuVGY5ziPZLrYOYMCoDUDdiYsW5SSR0Ne0UzrjVTs0dy+1KEiUxP1NqYY/Y5OvUw0MI3nYMNi4WA7NNPP93tuuuuo+0lbkjFJvw4tF45n0477TS3x557dGIo6uKvau5O3Tt8//UVv7bMVhAD5p44jFVXXdW6BFEhEQHkA1c14spQPmhfx3FG9A3XsdnnmN2IBISKdM0q/FkJiJe71nCnNsvD/3jYarjQD9UhoV9YdN76trd2Z11sWoeNG7j6AH0n5fPJJ58c9kDRxa1PUHqUbv9xSaBPUP5/WgtpHZScljq+PMZycHTf7NXfNGl4S/IuAODs43Xv6HU+Uxn00o/0XXXgKQUR8WfrSE5befdKUEoyrFsTSV+Ufx8XmhOnnmgkJbgKlPodkeMUmNUGSMakOkNQlMXLCjMOTnIHH3KwO/JLR1brsoRTb5S0dFnNMuPHpcLcgwYGDewAnLLV6dtoozNrhOJ8ADsKKipuotdYBhtaYQ0o7kRF7LJphmvIqYKtDfQOOHPrwOe9FMhfu2cTGZm7iK8SjmaaejoEyQdFRNP+rOv3yIhZ07BIoO1VQHM2HW7TmeLfI+CPTElNi+WgoinXPKT7O7MfQjYn/25ZTACg1ODgSy5/sTy63CgLMtC8A9bJZAVwNrepXKKBJjkn47KkFM65P//pz1YrgxoZtTEoPZwrAHTc3DbYcINK0oja9NhJ+7GMqN0BUc+69+UWa2aPyq2JNm677TYr7sg5gxzIkPXMP58x6woEYeWVV7YUvMwjlg4qspOggC8RWeYVcnLssce6w4843MgtSg/1m2eZvzi9O3+75ZZb7P+99tqrk7iC1NmeFGLJhhStuOKKFWLXyvWsl3vTK2zI5rfddtuZq5udj+OphTJRd6dtml4G0392ZpZAn6DMzLPTY99GhiItYNOGz12kdnMV0srWadebLmP9vdRGEzjoUQ6Vx5s0RyWNd0tNbWu3sF4ISmke6i7TiSIovch6pBPYiQYRn/FPfepT3ZW64/YikJeNX8gR6pzVpaBNZS6kffziEV90hx566CgYK63RnNxSMEatF4LMJw268849z2310a1GA+RTYIQPeQ/WD4AJReDQnE5505QAYnqZBns2s86/ddK33Cc+8Qmbo9gvvcsVqWF/auzmiuU6LnQhvWpqZa3b4xkQLJcW+g+Ye+Mb3ziqic/twZb7siOSzgvRTBPEncZ0tJJxaV8NOHfaqae5XXbdpQMuc0H92seF+dH71S805k89/ZT7/U2/d6uvvroFyVvsRewqlOt0po8xQKd/WGXQ6v/3f/933jpVJ4x4bUVWR+Qry0A2y1jyua5XFM592oSsKkOaJXmQ9aONYiV6hjGTWpeq6uzL0t4sneNyk5P7Fs/d/8D9VshRMU7KfqUYDvYJSgfiQyAMrL3LfnWZ+/GPfuzWXmdt9/GdPh4C93ERpG/mMjpp0NYqdzDWGSyrSsSBtQ5rzOW/utyt/N6V3bzzzGtnRmyRYax8Botpq5THTRugcHdaLJobMQUQiT2or2LkpHTXZs6ELpKd9qV0L6fP5ZR7MxJPNMms//cJlUCfoEyoOF/dxgJBabICxNroie7yWCwopf5OxEGTHnQlMJbKpAcg1EHBGUG2PWTHMwepZSFuq45UToDMzWVoZMSRfYkqxPvut6/9rMwwWblEWWwMLDQBjsxarbj5eXAma47cekKwea7oX9t1FclPFhr5kgfgKHn7i7InF0TfdypXA8zRRMvPvNdiiik4oH/EBR100EFGJuQ+Yv0bDcyprrzCepGmnz7RDlrT8354XsheVZnHtooM/2YFWwPqcElba621AklJ3cBqs/Rlt1+nwOj222/vzjzzzBCD0guBLL2Tfp/y7VPMdahCIkqWiAx4q/j3e1esJ554wl177bVu649tPRrn1EbJUiBzykAXJzqokCmRp5o9kbqEaY3T9s9+9jO3wgorGGA3ElwCmm33nI8dYp0priOO3yidKZXX+ngpWSN323U3973vf89/tKEjGTmm1qtvfOMbNu9YpGKLGuceygDOHmUEi2soyR0Wt7idd97Z6hSxFvkMP+OGh0WO4onE9ZDW+MorrzSytvzyy7s999zTLCMQEarCS3GgsUOGnv3ns26BBRfonME9yDx7BRXWnZIJsKf42mHHHdqlXC/dc+O5O2OConbGO+7x3Mf9z06oBPoEZULF+So3htU91ThLo5sD6m0AbI+Ao/ZQrNOuZoB10GpFILUnAKjLNwaRAkYCaom8GolGbopL5KZXgjIW4jhRBKWJyGUOfRGUk046yQJFN9tsM5NOrI2MtZYKho6DLXmen3WRqwhapyHv5uCfUZBpDOzMDSKyqKiwm+X598XYpE2saO1ygDYqABeDbrkhAQCor7LM0st03IV89qkUoFfWbV2ci7dASS5oTbvWfJsjJbPOaBNXLCrJW50CNPz+uV5dvFRjRlpkCMpZZ5/VXagyBgtNYMT3JcylGzHr1IYbbeje+IY3jrpjxQC6ZM0ovMtI5fCI22WXXToA1Qdrd2n76whA+k6/JiHCjzz6iHvTYm8KwdEVrXXbcyWR2fTp061690c2+4iNCkAqVx9pqVPtcxqrV3ET8q5YD9z/gLVjRIIK5LImRJXQwzGZKA5iK4JNBymVRzpB8qQDXmqppQxYpymB9Tnt0djFqu4c53MXXXSRW3+D9UczeMWxI6lsc+c7e98HyuPeRpHKSt2iunPcr7kuRYi3yp36nVPdjjvt6F77mteaJUH7V2eOLD4hKB7Loz8vZH186smn3GOPPWYud9pfzz77rFWxJ66J71jRaJtAfHNdndzJZtY58EaLgioJB+vxkl9cYoRBBSezqbrbnCnx3ZkhbYzjqquusvowBx98cChe2dV0E34Y793ZJyhtZ3OWfK5PUGbJaSt0Oo5BiTW6JZeTJk1DA8CumMXTSyJ3MLXVlreZkxRUtCU/ajsHSnIAKH2+JfDKPtaLvH0DKdjtareJ1NTJvKk/6cti+UTyO/aYY02LClAB/BAUOt9884XqyEoda/eqB0ZkJ8JFQXUaKiCL9Ku4JU3qBI0DfOTuIK2hNJQCIbStqttPTH/CPfH4E5a2F2AeAN1gJ44k/lkuEgqe5m+8UwG/lkVpttksm9I999xjdQvWXXddAxxmrfGpR3nm+eeft9oIaH9jsCa3M8ZAHzVmZXAiTfOcc81p6VpTP3llcRJJEoELhG6g43BNf+LgWoFzfZ5nLOuWB5+St54L4NcrNNRHPqfxyPryxS9+0R144IGVGiApGBN5FajS3+VCqkxCpnH26WnJZgaARjvM5yQvfVdfDGDL7ccXBxRIi0GlYjAee/QxN/8C81eyjskykq47rYeiSxFFK6mZ4dMVx+5vIoCqo2Eyl19+lGghbCu/n8JcjHQskqwHtOcCs/SFf/O/pXTlP59kgHnSelY1byP8Pq7H4hqGR9zdd9/tbr75Zrftdtvaz8RVsR6UmIH1alaL2XxKah+UzfheevElSyPMPFhCANL+ejKPNp9+WU0QD54tDs1r8NMsZXyeNYnbk/YQn9Ocap+TdY3kBhQxpa3aSuUZEomMbZ4mDZprFW5ItWdy5q6r3G/ROYvFmJgWzjiTA+mcfQV2e0d6TiaESnOp9MSpJRl5IFfSWBM7xXnKnui6C3y7tIecpz853V3084uMkIeimT6VteRL9+K1nZ5V6do0Uo8yz2cgU+pm9tvfH/y7O/LIIy32kGeKNWt6JSm5iWrCDjH+6PVea4M3+s+8KhLoE5RXRewz6KUTQVDqiEXyt/jgajWiVNuRvquXg+X/J4JSknmqfW866EsHe+7CrCNjuXYy8mb+AfYEelKoEYD5r3/9ywJ80fpRcI56AbrU0OwRAP3lI79sAI/Pk1aW1JgUkqMeCJc1xAJrzEv/95K78GcX2nP8//73v9+CUEkhjJZ5nnnmsd9zeaNtvfWPt1obEAW0k/h3A8p4F0D4Pe95j2XMuebqa8yNCFCx3HLLGUj7zbW/MZ9/wNBqq6/m7rj9DvePR/7hFlxgQfee5d9jMTZ/ufMvNkYyTeF7jfsFlzLayre//e2OZAEUGWQM9JUgalx2eOcSb1nCyI3VUxkctHG88MILVkmaSte4cJAelH5C3GgTuYlgxUBXFqe4RkQHF3XctwQQ75p2l3vnO94ZQJQATmxdMsDiY2z4DtGy+g/DndTK9qyveSFgOm3aNAsSNh/8gdF6MCIl9JV3AYDjbEr0W7U4aBNZUIFaMRisldlnn91AuCqyi0DJFUYk1NoaHqrGFfhUruqHQPRNv7/J1qNAK3Nsa0oZzXx9B8ZioNaT2ECq/H6w+fCAn79RCFRFO+MigDYeXwAv7r/Wsda+CLu+I3+yz7G2af9tb32bEYPb/nyb9Zd1uPBCC7sbb7zRYhuQLQHZ/Hva3dOsl9TDmH/++d21v7nW5odih7gMXX755TY2rF8QbcAscvrQhz5kewUXTfYyRRcXXWxRR5VznmMvoeWHOGLVgFhQTJOaG/f87R5rE9lCgOg7fWGfAbAJ5uYsIBaDIHHiYHiGNlZZZRXrL8/wjpVWWsnNPc/c7qYbb7KxEiRPtjgBa3NLbKtskXXOr1vIDvFxRnyVZSwGtCIV8e+UGlkZBv3fmCMIJG5UrBORYFtLWjc519XkDM4q93zhTqvuPnmy1XHizJxn7nmCBSa1iMh6w+8Jumc+FMdle4zMYHIH82eunR9Y1kg97veqkaT4QjbO9AAAIABJREFUjI+IiUimrVNf9JXn77v3PvfVr37Vnfztk+sTEDTdW01KNntxAWHkFI294IhWwKX/0KslgT5BebUkPyPey2ZNDpna1+Q2ch1p6IG8tDpQUq1VLzJpO85eDrZXy4JSkkOTVait/GYUQXEjZg34/Oc/bxr1Oeecs6O5izW4Ch727kzShJrWNHJZENlFW6v0nbIKsCwEjmmfNKT8DRCIhhXLAe9+7vnnTNtLQCkXNyQA0CtAiOsEn4co8IW2dvHFFzcw8Ld7/mbtiSDhLkEFcjTDi09Z3EAehIO2aIeMW3yGcQCaF1pwIUv9iRWENqiT8NRTHTcO+rjC8itYUTYIC+8DGFLrgcw7fN92222NeAF++A65AqgCHCEyO+20k6U4BggyNmJLyE6FWwia3O132N6CtiFkBEJ/7GMfc/vuu6/1ZcMNNzQCRLE65EYRS2R/ztnnGEEicJd0pZBEXNjIyESGnrPOOsvADaRyrQ+t5R595FEDvgRx7//Z/U1+zNuCCy1oxIy+A3IBs7JsMVbJH0BtPwsU+cJ0io+47JeXGbEjzbAAnIiELBtxBq7YfTCA/0mDHWvbbJM7NTQGB01WxxxzTCeVK5aDwcFAjJCHuWYpNqrgciLrQIjHGRiw4GbiApRxK4zZp6AOwfNo8z2Z4j38Wy53cn8SeXro4Yfc1Vdd7d73/vcZsIeo/v2hv9saX2LJJWyd33fffbbOIXgQCuT62OOP2fj4DPPHukI+VI6n71Q/h0Sxlvk3887f3730u93TTz1tCQpoB3Izz7zzuOlPTHf/+ve/Or+bb37T4j/w4ANGLqZMmWJgGAUCbQOI6QvkhC/WI21DPPg8xJ/aNuxLfgZEQ8aRPZZOlBrUAmENsV8gMS+8+IK76sqrLGOeBYOrqntJeZJx+zICPNtkd9KJJ7lNNtnE0iFnM88VCEp4VbQm6DsxQihVGKMpELwrYdHFL9d+PI7MncvaufPOO03xIWtTbJmR1S2OQ3ly+pPuhhtucFR4p2/ql85cWXyVdEF7Krbgpe6qrGlb+96lTISItphLCpWec+453cSvbnzpHI6HoOTWQ5+g9IKkZupn+wRlpp6eHjuXEpT0YCwdDKXX1Gj27SOpz3mbgyFHLEpEqYlctBFPUxvpxdb0fN07mw7aJvn0QgDVj6Y2tQbivrXVROodBaIEaODC+vTen3Zf/9rXg/uJAtVjt56gbfcuSWHteHcuNOkAecu25N1W4pgMLkMuT4Fbc/3yMRuy0ABG+L1ZIV772vA8WsTY716uH/FUAmoBcNLcW5uu43qigN0rr7rSzT3X3G75FZYPlo04kw9aYxVNkwtSbDEwy8TQUMdl5vWvDy480+6aZlprQBzvtDY8YLZaCj4YF1KhGJvYRcssRP95OaQpRU6M58QTT3T77b9fp/4Jrmsvd9zl4noQyByQxThNBl6mPAtwZEz8DdLAXN90001Wo4I6KDxDylXckdCIU2Gb7EWrrLqKW2zRxcyyBrn56NYfNc3+hRde6C795aXuf9b7HyOGkAbALGSHPn3yk580yxTaboDZXp/Yy805x5zugAMOMCJ2xhlnGBmATJG69dvf/rZZ0ajtseCCCxpwBGh/+MMftvdC8ADTWNWwit15x532XsgjljA+C+AnOxKAG0DNGOeYYw5bP4yF7xDSF1960QKQeT8AnucefOBBy5gEsOYzAH/amv2NsxsBBJCznljTyPXfL/zbZMl88nuAOF8AeMve5Jy1AUH94GoftDmF/BqpGRoy8kd/+ByWFQOL/Be57dGG3BKZc6wWxF/ImhRrw18eernjPhXVcDEr0aTJpmGXpU3uYKr9Q/tk7nvvyu81Gcq6xThEIOWCaHvWWzC1fisZn/wmjONUgsV1hx2sEKAdYd7lLHv8poql6I7hLOFLbqZFC0p8V+bOcX/X0U/miDVKsdL55p3P9nL4arg/uty04gFF9ynvQbnCvpPCJn5HLA8RcZ6HNLOPIJq8y1z4UAxM6rjuiUTH6auV4a/SN/+yUJcJy6yPpRHxpl3e9e1Tvh1ccYvzk8MeOetHk1JuPHd+m8/2n5mpJNAnKDPVdIyzMzFByRGI3CGRe2WdSVaHaB0YT4lLDKYniqDkNJ11AD8dZ+lw7JWgxGMdD0FpOph1CfdKYnLzVWc5a/pbJDcBX9xcCJQH1MRpaAFD0t4JTMlSYr7oxGoAxr0Pt4BIxZ2J2AriUXzNAZ6hTYEY+z0Xp6omDw6Yu9Y73/VOc8+yNr0PtYG0yJ2n4oYUgTSNIXZV4n0EhaL5XWaZZazP+nysvTdAhNuTYl28BjLIwadLRVYiGwBdNN+AW73brAME1nq3KN4ByBDQ1DukJRZosDlAFj7ugOr0ijOIXT1Ux0KB47JGKOaHzwftrHd3kTsLFpRV37dqcPEy+XoXHPniWypSD5B4h+IO+B7qZTDvXh5YtW699Va30cYbhVgGiBNyt6YHBowsYVHg9/Sf2BLWDyCZdrFg8TeC7Oebfz73p1v/ZFYnrE8QC4gKMsBV6ne//Z0RYlzgIIcP/f0hR3YlyASxVG9Z4i3u7LPONuvApptuap+94847zN0GQoRVi0Bm+sV6gPj86Ec/sr5A1iAuV1x+hYHXZZdd1p6D3PGFlYh2KXAKKaJ9rGsQE9pdZ911bO3KvS6scR93on2nNaJkErZeccvz6WohNMQHWLV7v6/1Wbnmqf6GERuI/ORJHdclX+1ce0eE2db8pEFH1fL3rfo+t8iiiwRSryNWroZmSfV7M8RseVeisLa9lUsxSbEHAEoP9T2bxnj0hd3JYXz6a97P2mJckNWiBSVHUHz7sp7FRBDLJm5ouNjxv/ZllwUiR0AKVrrOYeU67lfOuZ+c/xOzfFrhRdMH+g/6M0XytZin4WGbPyyoZAMj5or5wdKLiynWUYgxyRds/3hyazV3ImIZu5DJAiP3NQ2F85jkCChPyESGpTUk4miLJ0oyaLoH29zjbZR244Ra/Y+/MhLoE5RXRs6vzFtyBCU+eNsQlIKLV0WDlXOFqiM1MUFpK4kad6u4L9Ikd1lzmt45MxGUnMzT/s1omefkoQs6AqAB5EdBkxQNo6KwAocFUOQeIFDD5SsrSXBX8ONK3Qi4dC1Qm4DcOBNd5HJQubQjIkJFZTTwZBYSiAvtR77Wiq0IRESuPv59IhByWUNzDSCmTwKDBkg6HelYIF4z22h2Lx/IrQw+sTsGH1FqZIAuIBfNfNBiRvMdQJ76HgF7tOCxu5C004AIYiT222+/4B4TtNQeyAbi5kGtgddCpXn+JssTdSWOOfaYThrYKAFHCIj2mlojkd6VT+MNmtsOM7I1A7nAQgFJgFiKRFp/fZAvloRAVH1NGq0hETKbhsEOORN4I9B4m222Ca5lzBEkxUjxUIfMGWmaPMnmjf5B0viK3QoF7IM1wAeKi9jRV0u5u+IK7s2Lv9naYX7jOKI0lof3MiZIjILNaQcL1d6f2bsjO5/FK2SB8rFBoa6NEiR49zmRSLNgDI+4Qw45xB355SNDIgIRaxFfud/Jzc3icNh3pAz2gf2yhGquWTdkxoL8ktwhfCkRgI9bsix3nnGI+IaEC8pGFd0HCvyXrCFrzz73rGUIjBMldF0hNRYU+oqFEvfMNddaszeCkjkTRVZEnBkPLq7Ei9j+8MkT7NpNawS1AdfeWsTauO631xkhhuCa9SpSUulMsDUvIujPZDLB0Q9c4ygiCUn90pFfcriAYWHBAonV+5/P/NNcTt/+jrePuobHZ772hj+Dv/mNbzqKXn7ve9+zWDHGRyKDqVOnhlih7PXeRqk2VuVe7u7sE5S2KGumf65PUGb6Keqhg2kl+fijqStTqdmmzd1ERHLvqdHKBw2d+hO3n7PENGn4S+Nq6neJ0LT9XO69LWTeNf5cO00Wrfgz8WVduLh7knnJNcxrxbk4991nX7ug+TINuuohtJVdCzk17QIjTn69EEQMeMLNoeIXXprjEnCIL+vBAff4Y4+bZjJ2q6nEfBkqiQI6/fi7gEokF+RFqs5ll1vW3I0McOQCgmsIZKX7HiTyTqxaABERDwHumFTYZxvmSe4+ImwHHXiQO+qrR42mLc7Vmok61WaNy1VOH6v1529YDLxP1jsSNay66qrBRz528Qnz0hH66FcdoIof825HgGfW/A3X32Aua2i8A7lRIHWUzUsWNxO9B7HK/AVIJyEDSRXkbicLUnatpX2P1qxZUzwBFMAVCWic9xxg9PsLII67GvFWcbyYyFFX26W2CvtOcT64GH7rW9+yVNkkzshZWYL1MsrOR4yPWel8GnCsHRRDJfOWxb15mUvZElt5Ro+IgZBcQgTYFC2DPjAeAuqz+OFaeMsfbnGf+uSnOkTYB6NXAtBb7LNYycYYcFd8+umn3Rte/wZzF0Tpcu+995rrJfP4lje/xeKTcD1UEpCnn3naQVBYK8TgofyA3K+z9jo2NBJGLDD/Ahb3BsnENRI3QDJ/YfmTEgXyQrwbVj3OUuSPCxnxZXKlZXzbb7e9nf121saV5Nue/aW93LQfI4VUVxNNGKbpMun/faaRQJ+gzDRTMQEdGQ9BSV2BSt0pWFiyl1LOCtBmmE3uW+kBVNcnva/tgVlHgNr0PX4mOWSzgKjGUhSaSklbbkwxmWvSRuXGUSfzzGVhIHBk2LTNBGN/6+RvBc110ZrV5jJqc5Fn2pF1QMGcPKKg7NjK0WoKCxYt3IVwz8FVIqTU7HWNR3KWW0hsmQn9H8saj9YFYO6Wm2+xjEpBC+/jASogtWF/2Dz7WjMiDWTuISkCX3FbFVcY+6NvvGaNyxoK+Ll72t3mLiO3v+yZkpvAAhE3P/6nnrSq2xVLQdM6LJ0V6T5Q1i/V6BhxFh9i8U/eHUsJACqkMF4zGdmglScQ3kC5J97mLuczg1XkqrFk1hV/Ovvssy21sFzpigSlBAiTOaQfWFhwTwO4Es+joOsuoltDcjqLJ5kILxedKwDhP//pzyYLNPZkJBNZ1v7G5U+xEdakL3wIUTCry2teYzIkgQNg3Cxssmz4xB28B5lDCiydrw8K1/oLFmB/NmHd4D0iO5yBuHth6SH+ytqPlAxh7lvcnTF5wq2QOLLVVlvN+rXxxhtb1jMICj+TgRAyC4nBkrrqKqvaen/kH49Y1yHKuLsSk4X7KG5yU0+c6nbZeRc7w/iCZEGEiOcipTFuiriFrfvhdd2999xr/8YFUjVfZDGU9Rf3SdKO8xyyzq7NVodu8tB47s4+QRmLxGfKz/QJykw5LWPs1FgJSubirfSgjQZ/LM80adZK4K8E3uoOpibLTHrRp1PQluDEn2tzyPpLr3RZZ1dC24u/ThNcR3rqtFfRuwEG/E+g5CmnnBJiPbqApcBIG+CnAfco79h96uKLOpWXCd4O8Q4xICoB5pr+0f6JU0+0bFu4YgWf+CaC4uWVghb59NMuFdTXWHMNs6DU1d/Igrpk/ZhG2bvPENxsAM1r0nk0dTNrtc/9GMieZgH1Ufa1AE59Q8HlMgWgOZl72dFnAo/R2ALG7KMe4DdZd8KYIAmepMtiw1h/cPoPrAYGgIw2BVqzFpMmYp+cL3KFIulB0CoPDlZdAH1a1qwlL5ZJIp/P7v9ZqzFB7IziQcJcNfXTa5cZ41ZbbmWgM1g2m/Zgw76D+DLuG268wS299NJGHCCUsVtY1zpN90jTmefHp7kiTgICy35WZj9lC9RaN7CN5UQV1L37IGtB7o6f+cxnTLEAoTDCR7yNd+sUCbd6SNSaGRiwxAl8V+0ZsgRCPGiDeDDaVR0f9gVZ8tZcc03LeGeJCiZ34uuKazgzj7ESC/JBNraNN9nYCFSooeQLbTJm+mtZ6bwLmD4P8UAe7H/Vr+FvjIGkDzYF3rXT9tDQsHv44YdtPjnf9Du5yCpe0FJoR8k69tpzL3NHJI10xXqsOR4jlEn3Z9HamWu/T1DGKvWZ7nN9gjLTTck4OjQWgpID+03a21IX67RwYwXLKbBMgU98EJbGUtCIZ4dROtx6BMzFS7rU/4mUeR2AaUMK22hTuRz/8392+RHnQAyKBd6qGGAs3CZAlZN5j/K2NK7EEAwOWs0HYjoM0EQxIqFLJcBUWNfmyjE44H5x8S8shSdfymhUcbupA3+Zvxl4GnrZqj/TrgCI+bELoKtPuT6nICCSM22feeaZlm6Y9sw1xWdm6nLxSt+RyCFUkveJCHAboX5NSDig52Mw1vJc0byRkpnMWriZKHNV6EbD+hEh6aAu/ykfu3Laaae5nT6+k4FFSykcZ5ErybaFsiXWsgskAyYhWmj6rSu+fk92PnMAzo8TsEi6Z2JyyOYlIBkHSadjTd2/ZPnadZddHTII8WGyHjRdMyLWPp4nBoiAclyO5pp7LttzFgMVx1zE6yF3PjesZVWpl5scwdjURCErXCXwXq6F3hJCHA/PAsDJ+kb8ChXbsTQQi0MmN8gk84MbFK6gZF9bb731zApBWl/WIRYHPo97IASALGhkpSNzGQSN9OM77LCDJTYgsQL93WLzLczViSx01JoxtzAv6+J+y5yRcfB6fB5IsaC4njQOUxkCZeGQhRvyKEUSSSVwJ91s881G6xFF1iIpFxR0T/fMVRJCQtwXbnRxPKBz7rOf/axZdpBtcX02rbXc35vuoLo2+wRlLBKfKT/TJygz5bSMsVO9EpQ2mvLcRcrvmkBwyWJRB5DbEIm2YLaX/qXibvuOpmlK5VtHQurmoo28c2A11dBmLsQ2GuqctpkLEC0hFziXFC4CWZDS1PcUzKSgsUnG0d91eZKxZsUVV3RTFp9SCeKugLq4Xw1r3NxsAEFDnarnXNpZF686a0phfgF7ZN4x15CoMGKXxr2O4McyimJQyLRkFbQ9cbAQ+JyrUI3MFeSsApAAvp/+9Kfmsx6qe6cFRZP+VKYw2ZcKLKZf1L7AYmDt9kJQ4zYTkgaApNCgJTaAqKV+8uPY65aJbbhTVA8LAlp+QC01N2S5k4tWV/ao3Jnj9yttPvfscxbnQRpbxTWEj6RnW2ZtKQPTBRdc4DbfYvNO2mqfmKACmFuek8H1yFtQiIVQ7RJZGKx/pfO9zfr1zyjTmxJREAdBIDZgGxdLXJfOPONMSyxATARJOo477jhLyYussHJCNLBAQEAoAol1QCB/0UUWNSIDSeF5MrDhNoWrk9X9mWdukxdnG+uTRAAK3EcpY0kW/JcsnsiWOYNIQVSUrCJLTmpkrgQjcnMjToTEC1K+KIkBYwlEPiK2ISkIZ5ZPxKE1j8sWJBoCRgB9Wqensu98lkLtQyVKqKyhAecInIeUUbyzK0aqdK62OdN7uTvT9gbbvKD/zKwggT5BmRVmqW0f2xCUlDiUwElbwNwGUEqzmrtIfQrYMMQSsUkBZQ4ENWhaixdoTr51ZKLtfLQ4ZINmsld5Nx3+BZkbYEpiBypgUJ/TGHM/690DzgqtHXHEEY5qzVxwyoZUB0qL4muSQY3cudBVc4QATy7lOWafoz74uel9/u8iKLjKAPhjP/cKaCwQlOwcexly4dNf0s6a7EgvHGXG6toXTYAykhEWCcBDxT3EZ2eq7IUWe1jWFzTN5517ntt99907WvnUFSuzb0JWt3gPR/ucv2OJA5CTIrhnX3YRsMg6oHUulx0FcIfYgNI52LSvIvkK8MaZBMkYZVmRoi+bz4LVIOxHX9xUAFOEWPFDcWX6OKYhth5Jy60U3Oam9O9/m9tOcO1Tmu14f+fO0soAfB0SbxWg/auvudpNedMUC9yuBPGXCEoq1xpiKBCsDG7IYP/993cHHnRgIAqk5ZaroYLRZWlSxjkV61Sdl0qWQZ++Wwkv4nUsNyb2jUgSbYmkaI5k7WBocvWC5EBwFKCf3c81d0sYu3NGmnAb43++0syB8dqJ3RqxdGCZNGv24ECnrpQbcRf9/CI7Z9Zdd91RsuozDYpQidgqDbQSY8iSonVs7Q8OunPPOddSa9NmSEAxkXdnjbWt4vYVr9c+QWmLUGb65/oEZaafoh46yGaON7T/tw4dCxR1naDX2Fc3gJUENIzeYd5c7dMY5p6Pf1c8OHKXUt3l2EQ4mtqrE12dO06TyOvATXwRx+C+rq8tXEqaupT9e5t2c1arHEiL5yLSrlHMjkw7qlLeWK8g19E281i6qHx75kPunyFrjxXhm2vOerBfEmrSH9rGb/2oo45yXzj0C6HNXrNhhddFgJq9cvHFF1v9jzhtbgnQ5rps+82ndNW/ARC4oqiQngBYK3cTvcTLMwQh62e5iikQWJa62GKXdrSwFs0Nyo1YlXrqoKy/wfqjQcxtFn3NGqff1K7B/cTAqU8jHJrtQatfmTu/P6zQIdYe/7NZgV54IQQgZ4F7yzMJKwJgl3oTm2++uX1K1ehjADo6VZ1zPWSY8wHjhx56qDv88MMr6W/DWV139sZ/U+phn/KYP2FBYexUqmetBvBcih1KFR00klOiRK5xsihCjp9/7nl39NFHmwUFy8nqq69ulry11lqrUyfEW/GUDMGaT7LLZeOvYuufxlxSLGWUZ7KQ0Vf6ecI3T7AijpBs1YWq9KPFmjb3LFJgDw64vT+9t1mHVHi2MnfxfkvWckhs4bON/ev5f5l1D1fSYJ1NzvQWXessdX/e8A6Kr7IONthgg26CkjsPGs7xrMtsr3dnn6C0ncqZ/rk+QZnpp6iHDtYQFA5J0wypMvZsvoYBVYqHh4I/eZyRpYtolA6KhBQVCUpy6XWNrA5Qpw+3AbU50TW9o027E01QIoBjF2t8ybfpj//8uAPt65ZahqBwKVNfgAB58uyHOhil+IlS+23G2HCx6VJHk8lFTPaqBRZcoH7zpK5JhXdwuVN47/DDDneHHnZo2CtdwKMNIYzmWr7hAK2NNtrI3JvGml43djXhkkdzjhzM9QIN7386YJq9rpiBxpMlUnCY7z9FFScNui998Uvu4IMPDjVmeiJTPoA/1Lzw7nO44Nxwww1uiy23KHerDvBkPsV5R82G7XfY3gCeuQ5ROV2kos2ZUkfgiXPxRURpChcvCNGWW21p7kFmCdIaS/dE3dnkCQEE6MPrftj9+spfBxcfacYhdcRTUFH+6aeedrhysRcPOuggq8cy99xzm0sUsWFnnnWmzX+2IJ/60aCwUR0SrAo2Zu6R//zH5KosWMHtUedR4wLLZ/IyouULldJv1jKxVIcddpgVyVTcEhnTcP0iHoR4M1vn1IOZbXI51ihn4UvjcpoISkS24lpKWCgovLn11lt3YlCoKZSLeaqRixF2H7xuwe0Ua/WxdV3Z0moswMEVa3DA3Nvo26677jparyQlNz2ewTpvrr76aovfIQ6FMVeSZni3wopSZKIJSnSehvO4zVjarM3+M6+6BPoE5VWfggnsQIGgBA2oBypcJNKCxKA2mIzTOgzj0TTWXYANFpIK0ZnIQ6ctkKybmrqDNiFs1kxT/zPauVafS+XbZHVqWG5ZmWcuM62Vv979V/f973/fLChyE8iOdaJkXpCj3C/QWl5z9TWWxQuQFmqy1AFCzU9hTgUarrjiCguw5ecKyM1ph3Pvy/SdfhN8S/Vws2z6+ItsKuDS3Gl+RChGRqwAG5aZHXbcoZqeFhefNmA5Apmx2wnAG9AP2LFCjT5tawiYb7vO/XOMGRnQLv79xBEoPXTXcNP5aVA20O/vnvZdt/3223eyj6noYexG17a/SWdsTfj/FcwNYKYw5G677xaAaQCpTe+J97EnKPyK6vMUciRLkmVrmjw5vHfatGmmdKJSOrEYZF9aeKGFLdkAfQMsUwvnB2f8wEBuHGhdPI8SmQqAs48gJ3r/bbfdZjVfSEGravR1cTZZN8eUcHoyp3PvwQcetLVAQP5y71kuFCRVti7Gfv3111tq3Y032jikkjaZK/Vziz1Tq4hLz77cWe6rv9/8+5uNQMlLwWKeeiUoFEuN6q2cc845FlOj36WZ6kqxWqawGekQPZJwkLIad8/i2dzD+pTVk7ZJZY41bYsttghkqjG9eE7RkLvHmshMDlswjrZjmUDo1W9qxkigT1BmjFxfnVZrLCjSeCjdpAqjBR/ZNCguMo+HjCFtDpYU7JXAea+ANdHmZsFL7mAqHXINGsNxTWCvBCVzUYf3tz1sSySyAcQV3xPLOyasvq+sCTSoBKJedtllbp999rGmai0AM1DmyssP0L3nnnss8HWOOefIT2NuTaQEMf6kB06AT7S1lq3MpyetvKAXcuhJDf2FTFBDQbEaaere8I6G/SdQAmiRixAkTcG0IhqVQPEWC11klHZxrzn11FPdJz7xidEYlDZAokAu1DZgGjAKyI4zFFW61+MaxwKB69giiy7SsXp5YlZZo9LypkqZVC7Ju+VCo6BlalYQh4UF461vfWuokdG1J1rI21L2Yu0aGrKnFUfCWlEsBEkpllpqKffupd9tletlOeB5yRQ5UpCPSuT0sysOJ9eXZJyQRgoy2trylg0+hqUI4rTye1c2AmwZ0tI9UXMexxp+66+PjbGMeQMDjgQPnC1kYFtk4UUMbEspoJgfS1IwNOyoT0RGLbT4yIP+Zuu95PZnTrnQYEFRMo7Q78EBRwpuyMQ222xjAegWp/afl0etlW3OcSUy8MVamVPOm7POPqtcHDbdE/49UqowV1hoIXgUbjSrni2SFnWKCvvalEE+4QJB/Kz9bbbdZnQ11Z1TTet/Iu7OvotXk5Rnmb/3CcosM1UtOpohKBxUKiyFqReXAA4Yvivw0oKbJ3Uq7GJdiS+aYFVBU+pTTmZ9hxN3GWm0jZ94c33rzDx1RCNHeNoApAbA0TMhqJuO8R6yukByYy29V4QidlcYh2Y/XGJpHyKCwrySgQo/+X323ScEZRZFMwMJiiyCXJxosl/32te1txSowzVkFuBEQbLDDj8saKMDYJLM6whK4W/09zunfMeyYiFPNNUGbKhrEH81rHHVoRC4V2Ase86sSL2Bc5hdAAAgAElEQVRYTpL3KobNMm5NGgyuUrKgVMBO3fpM97WAzIhzxDJRjXuTjTcpz1uPBIV+3/rHWw3IKxOTFDShmw3ENFsvxe8JLAqko8XNCasFdUFUQ0PyDprvFsd33CeRTc7iC356gRG3lVda2fYb7ouA1wUXWtAAuvqIBUMB3lbdftKkkCEuTg7QGBMRyUTZpOgHxQ4hDSeedKK5O+JedfK3Tw4uScEqr4E0nOP2vK8To3gT+g/QnzJliltzrTXD+BTbJlez4E6K6+HwsGWnghyed955HbczrHtRGmLrUomgxOdt4bzLnoeRnCCPBPIffczRdvZYql7mRkqbJoLi21JKc1nn9txjT7OCxZnDGjNo+vTAlmHOF7uk0jvFFLPWjR4JRVB2jgy7O26/w2LHlFq5Iude1nzuDB7Lvd7LnTmW/vU/84pKoE9QXlFxz+CXZQiKDowvH/ll0yzjCoDmS24U0qpxoKNxRFs315xzWXpG/oYmmiJnaGIpJIdZX39T0D0XAReHLgWZlmNNoNzKRFJ0cQdtX5wzPtICBdcRBefJpcQTH5EmabXsrolBeuQD3nWBZqbDNEMKsIwOzVhrZv7FkLUoViR+f5d2Kn5PPDa9p6AF6yipRpoDvXvR3OeWYN3FnT4fESHk+fvf/95AEBp1xTfEGveOYrrzgi5XikQuub+ncxmnzLW4CPLzk/zBB5ai4b/yyistq0wlG1T8rggYh1+nMogAhepckM4UcGYa41ymraZ5SAgj+wSQSxDs5w/+/GigL6lwc33MAT/Nh1+3ABz24eOPPe4eeught+JKKwbNtzILhTlJNcWF40lgic9Nf2K6aeUJTq4FSklbsg6l8lZyg0cfe9T98Q9/dOuvv/5oVqgUOPZ4fCLfk048ye222262FuTP3zXnydrQmqo8lygAGA9Vuikuudhii1nqVp2HncXe+bQBcB/wHFcXrxuKNNTSgkPcrr3mWnMfIq6E7yKH8VmkdSqS8sK/X7CUx7gQxgH7tj/Zl1FcUSi06Fxw5SJFM+9+36rvc+9617us4OMSSyxhtWoEpC+5pFPDRwqukCpb2Rkjq0A4V71s5HpMf4jzkgsl98vo0RtVZS/sCWnz2Ue4vUEUubPINBefEbRJv596+ik37zzzVoO6S8qTdKJSpU+UQOA73/mOBe+T2UxEWFYWI/nedSuQV90h/o7S3mVuiC9iru+77z635JJLVs+b0r6NzyxZpQYH3COPPGKkCffJoutbfHaVyFREGFjT7K+/3PkXi3Xbc889TVJF62/T3o0tmU0yb2qrb0FpktAs8/c+QZllpqpFR5NDVlYMqsdyaHN4A67Q9phrwtCQHYT8G60tlymAiUw0XIAUHcP9BMsLByW55fU/Lhlodfgf7QxfFMQiaxCmZNIZEvS76qqrhosgvviV/lAXm+ohWOrIkU61YrkzxCPXhW8pZV8zW6c+hQ+MjC08WI2o9qv87XEcjoIQDUdElbeDpce/MFT19hl0lAlIILkCZHCRywQAV9Ka+stNmkMF0MaAsUSuYtDTQT6RVOou15zWWp9PNVQFTVogdpl3Uvjr/7F3HnCSlFXXr9nZBUVFkuArKEhQEJSgSEaiCQSULIgkBQUFFgny8cIrOeekLJIkJ0EUQTGgBEVAfSWICJIVVJKKyO7M9/ufes4zt6qrunsAP3f5uvnxm53p7qqnnnjvPeeei8H62R0+mxOG3eemvxgV8OHoQmCOijr52s+eE7oxtkOF5ExRSY5hlP0UL314WPP5hhtuKNZee+3SIAh1LyrObANtLVhFuX/tiPITLrxpY8ytyqvLoZ5RyFrRSP+dPB5oQZUcnroxZsOoSyTWUWUMBxwJuOGoHrlv3L8VJDQY0238dDvtjAt7AzlHO+28U3OyfT+GXs35g0bEfgNNZpbXzVI1xsYzt8OzGIEAndp2u23LvSDlnrTl4NgxYF5q/0hzT4ZjQrQIxDCPEYXYfLPNFfCB4oJyHM6AcnKS4VmJoFc2sf72cku5cs8jjjhCTqwLocbAhfbOVCDVKJcMyJEROU44KM4h4adycRLyItQlVGC/+aabteevttpq2vPJMUGum73c9KtcSXxoSMUOCWytuMKKZU2YSRMzAmjnk3ntAFZek4mGSFtQK9tzzz1VQ2S+t843ljPlbmrbw8L7XJc6JDjlFJDc6fM7SSzAe7UV0FADI4dqu+23ExWszhjoGJlu6y0VL7TE8NPPPF3MPtvs+Tx1/pv7OueXEdD717+yTLLPIeYV3+E9nBNeCFLss88+jYhqPEcqZ0LI5XGBWahvOJetLIbxOCghWAhySI7LbpN3K4s6RgGKXqiRO7sJxaz/rZ99wJ8ZOCh9bDAzxkcGDsqMMU79tdIISthsdFCPjIgbu8666xRbfHKLHO1i8zJPFs11nA02SUdyfAjKMBwqK1H7cDNKwqHPwUDRKyr3XvOda6S7D82G5E2uwfuOHoHesAGjusK/0bPHmQGhcYTHGy8bHgbL61/3ekXEvGnzOb6L48XBR+VgOTqJF6vK1xFhSQatI4a8T2XpKMVoR8VGnA1b/z3LtKZkU1+/EolMiZk26OxUREqFI2q58JXrkkQ6QjRGu0X7wwbfgT70EQWrIz090ZoGBwUVFyJ0m262aU7ydqT+xakvygjAAGXs/HcbKXbozI/Hea4fun4uO7DxMHck2FFbDAXmMVQUnGSMpZi423cfhX71HGHOUDBuoQUXKt8NyFDFOKiv1LYch1BQkTajEkb7ohHTQaWMDmRwLnOUNkWt6Y/nnntOa5BienYAo8NdN2i6PUN20kZHi8cefUzrGsenlSrUhAi2GBheK0T7oUvRXgcnvH4aN78e89v7Hspac8w5hxyUPLcaLphzSpLxxVz0HmfHD4OdeUidEyMOfO8vf/6Lov8bbLBBOc9TxXqjbB3zrpezkuaGpXvdNtYajoOv6/24skclw5/gEpFtjPTVV19dylL0g9fcC/96QQ7hgw89WMz2xtmEih9x5BFCS9bfYP3cwoiM54riAbEkUEUOGvWBJHiQ5rBRnBxESBL1tN2Ozn333Vf86U9/KpZcakntx6Bcmv8xkBOlgpsM2phzk9DmK795ZUFfkbgN4o9h/vgfHy+opE6w7ZJLLpHIg1FAOa6N3nlzwnUMdJRbQYnk4viQiM75Ry0UcmeYM7w4HykYyphBO2SPWmKJJRTUI9Ef0QH6BTRu3XXXFV2MM++2224rLr/icl2zrobVuF/bOUk5pZzv5AuRJM+e2BVBaXIU4lwNaK1ZE1Azr7rqKlFUaWPH9XudQ/W12A3Nb9tX6t8ZOCj92YszwKcGDsoMMEh9NzEWaqw5Kdtsu02xyMKLiKergy3RVBzFtcGVKTMJkjav2YelHZhKFDxBu3z3ggsukGQqkWZtqMgYp8RH3ieSxYGOMYkBxUFJtPLZZ56V6ozbw3cwsqDsOIHW3yHixoHK4cY1cFD4nQ0dx4ckxbnfNHcxzzzz6NAj+kcSsgvh0Q6QIhyyDMUnJSEZGCFnhvZgaCtpdeoYapOdm3RYx8ipDX/TL3Lkv6bLn43CSOVKRmiFQiarPM2CfqJSTcZgt+/VDp6u8y1QXegbDlcM1k033TQ7vnyfZ3ZE1Qd4dOpkKIU5aofNTrOpApEyEtV5Im3M12Ee8XmM0rnnnjtX825Em2rOVpsR6fwL2kMOyr777jtWByWqYTUdnrXDPRsUyYhwlP/ss84uttlmm+z49KwlUxtLG9DRoeFvrBdRm9K8c597XXYd53AP5r3WSQgC1KV6c/91MzAaDEwrHuHkEr1HZlgOrNWP2gyYJmO1oV/u+/19ykGxcddN3Sk6zA5mcBvmFfsaQZF3LvpOGZXuQ+9XGPrsOfR3VDfz/B0PHU7rZ7Q09m0800+HHXqYkqYxYuP17PAzTuyJGOUY/+yLd99zd/HV074q4/H0Kafn6uFHHnmkAkJQt9gn6SMh1glRtjqb9zB3N/2X0ei0V+HEIHP8iU98IqMCogwjR5yKj2rv5xxItWi+973vFTilGO2LLrao9mOpXg2X9WoqDnMPVC4HL5Jjw/onaR66MuguAh7IYhMEo6o8VOUTTjihuOzyy8bUzaz61bRPNhjucc15XdF3Rx15lPYemAM4RtDkeC6QmjfNVQbjnnjyCQVuOLNgHNBPzDHe01kxPCHLgkOhZYyyg9LPPg4DIRVq5N5//8fftS9y/UZqatNG4CBZw3sqS1AU2g8e/MODpcz8gQdWFRP7QVLjtbuhZE17SukZdib78/eBg9K3yTi9f3DgoEzvIzSe9rVQvEhiwwD65a9+WV4tFLXyYVPnMmdaQ4jaxrwVRcqIMlIgb6gQksHhjNwsRhzvK4o2PFYdW8ZIhIFrkTK+I/pZUSjZlE2Ve/J3oydul6tjcxBz0HHYQrOgFgAw/5N/flL1Afg3f+cAwNnhc2z2HCJwhbk2Bxe5Nkh5crBCWSMC5r6KfRQLXNJnOlATl9vUBzt7NhxiLYQOGlgSHsiOYTJKdM8oLtC2SXujrhnD+dfxbvy9DuhwP/r9jjvuUOSbehtKzLZRlVR9ZISn+hmuRqwE3onDOrgZR8u/0vcudOc+t5KRIuAJIXPdHleS1lwkETwpHkE5gG5jCmClL9oi+QnJ0uPF/JIUiaTNGHVf+tKXNEdak9j7HA9HlukDCumxZiKlMdLkPA87DuQw5jIAEy2S9v/6V7/W+sOYdv92yEC3GRG1OeAxZaxwRkELkNKtqyq10g4bkDc3nfVNe1mjRGOXX375EoWojUHrNthCS3SfXXbZZcqREDqccnuaKF7OE7Ej5hwA7xvQnhZcaEFRCAmAWDUu0hehOy2zzDJqf06StuKbH6Afwy3siw6EsHf984V/FhdddFHxme0/k2uPcFnmOWP98EMPy1A8/oTjtcc5B5A9kCRmkAM+t/HGG2tfJfma+SHqaqL3MrcdfGIMeH6Maca2jnjyHsEfXl/Y+Quq9A5qEBPETasjkMR8ATmgbdCweHnPiOupNTgTJ0HTvjZUaP8g38Jz8eijjhb9dOaZZi4FDEA7RsvCq4yTA1TjOWb9WdrOKzvr5I688ELx6COPaq5wlvH8Ru+0t71ulrFzJRU89Vw1fbmSx2E0DQeq295ccyjYK9mfGU9QNNCkvP5fysM29D1rhiDilClTil122WWMmTFeUZymce2H9sX3mlDlgYPyckd4uvn+wEGZbobiFWhIi4MCT5ToFkonbM4xN8NGX65nYGpUqBZbRwei8cQmxTUUXR0ZVSQNioAOvYSgjJ3NZaKg/x4jcT7InLfg70dahqNWRjVUrRfjN2zeHMC0w9FAt4/r41xwqHJYclByYAC9E2n76U9/KvSFv/G+rsNzpe9g4HA/7sWmD6oDPY2oqp0wnpMoFX8zNY3vEcnk70TMOmgf6WCxIe4Dzw5K5VBJRkJ2AproD/1Mo3rxuH7QmRZ4/cYbb9SYE6WEqoTKD23H0MSQJVoJsrXKqqsU1AkguolDuNTSS4kOCKWHhFUiuORMYIQxfuRMMW/pa74/33zziRvPi/7lf/KhiEBiaDBWGI/MzYsuvEiRZsvrum/jnHLk2xF1RY6jUIP7MeVnMS/R/H//cu/PPVyhhdQQy3qk0oamE7WNKnL/Y445ppg8eXJpp6R2OPE/UgFjPhWftQNbcQIJGIwWiqDjOJJQndG+mHzvwz08Z36wgPDI+Ta1c2Sk+MMDf9C111xzzeycN6J7TXOqwTg3xYu5Q/Q/U+i6GaN9znEMxPPOP6/YZONNsnphphA1XMNOI2ONfCrRYZ5T9DuK53lPU+cnZDgZvEY6DjnkENFzKIqIAWuqaCsi1OVZskOehA8YR9Bj9hLveVyX52T/euAPD2jes+c4OCSK1qSJxfeu+17x7W9/W3sVziA/v/jFLxYrrbRSpisyzp53nl+aJqk2h+duFAyxcc39jj32WN3flDrec07MP/7+j+Ka714j9HyHHXYoBTUS7S6jlEn5qjWPoYWC5Jy1SDum79nLyWvhf8tXgybc+NMbtTYw2nnZQfOz5PMqBC3iMDnh3cYx+wLXW3HFFQvEHnbbdbfiyquuLHMjTS1M60g011SnJSNK6fyKFEzfg1wyqKVx36m0pa6smeamaWjkB0F5+9CHPyRnsiN3rp+1VPuM5yX7DusWcQKKaOY9Lwkw1Puzcpm2oEUvBLa+rwwclJcwgjPOVwYOyowzVj1bOjptbAfPtI7RUR200K44dEX7mLmscFynHcho8+ZSPwwCtSduRBEdcBTSm2NfUdAeEVA9dNy0Gqg52cYKqk6K+NnJgi6RqvM6CojhoGjozDOrT+AsL7/C8sUsr51lrGDeUKlog1NjGN7OC4cL/xMxswGMoQD3GxQHY5q/48hgVLCR4wjRJq7FYYGDY2U0kB1kIDHIoXCA6PAe98MYN3JE+zO6VZTIFQZ6RrfIv0Fa1lxuG6J1+ktSv8qHiPsrKPtEOUkZRGEOONIMVQNe94Ybbai2kCjK96CNwL/GucCxe9v8b9M8hCa13377Kfn2gfvL94kA48SR30A/8SL5+K677lL/IjnK+9DJ6FeQL74DUoLTt/XWW6soIQ4OfUwxRSLZGIp8D7SMZGFUduiXpZdeWhHlvfbaS4ga48a/mQtEleeca04Zl5/+9KflZNG3JLEjMgElhTYQRV9qyaU01hiMfBdDVnMhRT2lXJcMCCc853yO9HeMPuhN0INsLEW6pXn9UYFK1LmJZZJ+rn8xWpTVy0EeR0eL397zWzkS66yzTk4OjwiM500MEoi+g5E6VKqiMe/t/PEe3+HzRE2hEVnowk5eDDJ4rph+IzQx0SEdjTdtFIOHfAgcToIEdXGMiOZmOk9N1S8afla/YwwZK8bf/RcDBN4j3H76j+ufduppWosYnKxF76V1Fa68v4T6IDfedGPxulleVyy9zNIdaoJ5L+uhzifnArnpVLE9t3mkVM1jTVh8ZI899pDx+omPf0LrzI6J7xVRD/YS8h+uv/56jSNoIPM2FzMNe3FPFCNG7NO/CfqwHtnbHFiiPeeec26x5ae2VFCI8Y3zRe2EmtyEDnRB3hoPw7CH0X6e8ZZbbpHjRLFO1ilUL9BVnDUcF9T+xB4oEuI/oURijbIZ4WHfYD3QdoIyXJcckpVWXkkOAP8mqMJzHH7Y4cX/fOV/qnVQEu21jo5U5kRQPnNQAacd5xPUqxVBaaN9JXo15w/jzF6rgEOi28WinxllTc6SbAEL0ITioDlwkhBO1gx9Sk4P+TcxGJLP/6Yzvo0S2w1hbJoPdSoav3ejwfW0ogYfmJ56YOCgTE+j8XLb4sUdDEkuycHEgYm60VxzzjWWjFs3/pt+j3+zsZs9gjEVLDYuDlSMwuOPP779SXpRiOqbUK/Pj6fNNc6qNlOSSqe+qGg+hxWbuOlWNqQy6hOMItO6HMU25cOGmI1FHX7JqdDfSASdOFwmqD74oBCFp556SgpRODf8G6OXv5NcTsSRAx8jixcGEwY79+HQgZaGkY1hoEj6yIiMVIxMDiAMTP7nGtxb9BMMxUSXEj2Kw3fqi0pUtYHjPlChtplm0mHLS2hRSnhlXt18y82iEiAPq/u7oFqqrsxtfCjTDzgTVLa2AcShD0plWkikxVl5R9cI9BzRwlB7c/SwKAoK1+34uR1zQTPTCXkO/pdaD0IPIyk3Y+aZSi596Q3kMY/5URj49JtzmXCyiJaCuuE0IreKzCqGNc4kya2PPPqI6lbQ94wNkcvHH3tc7cOwx8HBgWJegJzgwB522GHFd6/9rmhZOEKbf3Jz1RegvgwI0U477VR861vfUuSblytLU2WcvgV9YvyZM4wPzh19R/SVOTfvfPOqvaBbfH6B+RfQfOM5cLT4PH2JQ8n3cY7lUD//DzlqPJu48088IeMYR4y/IWUMFRJKDZFa08xYQ9khKUbl5JuyKWQyUTZtiDMH6CPoghiPckgmTsy5X3WkSqpJqFZNGCrzwuygJ6UtG1f0FcbdcssvpznM30178to2rYbIOs/22te8VmsQB8UOVyUg02OPpg/oJ/bZiKzmrzUZVA3XNH2It7y30if0DWjlQQcdVJx66qmSd2XsHfQwMphpbDW0lPeRLMYRh7IIMsnzNdL/ujkIDRQrnp05ZAotc+iss8+SoAJBAVM87TxkWlc/VMN+qXGhL11PCMcahHL3L+1ezDfvfLnWEOOD5DC5IQospOAc+9qTTzypdQ+ie8/d98gxZA9mjSMtPf8C88sRtZS5URz6HYeFNc6ayQG/hrNTTbXx7jObRH/vSdPKvB0KLSJCYEc5P2ILoqTLpjOHZ0S8hraagmwH0QEIsxbkpIyOKBDBSyjgtGnF0089rbWImAI5o+xZqKGRY8Pnv3XVt6Qyh8OLI2XGhcRoUCPrhdD3M7ZtdkjdUa5/7uXaVIPv/0d7YOCg/Ee7/xW+eT0SZapGMVpMOX2KCiqdcuopmfdv4zpvlN2a0xK9EPyf1FM4oPb58j7FYYcfNgb3tkVK4r26RVP6cVCa2t0j+haVtnAW2MQ5qBqrbLdFPK3xH9rvyKENfEd2nUhph0X7aIrc2ZjDkFPEOtF8aBMF0ZDMRc6Xeg5/+/vfhPxgTGFIPfPsM1kq2g4XdAOMGdAEDiMjPTYMuXcUSuDgjUIDVlYTPet1s+iwM+0iO2+JvnHTzTfJ2Vr7g2uPFQOsR2ITFQ2ji5wADjHRMUKoS9H0FLWzw2BFK39W/ZVym2ys2bE56aSTRFkxzcOImemETthVBH6oTMbFqIjRXM1j/kuGL/VdQFOo1M39zFeXMULyb6JrZKQJhze9/Dy+v41x+oCK43vutWdGW2yExuRY7oXDgbEE2oSRwAuHg7HieVAmYl2DjpJIixIQfbbCiivIOQHxYQ6svPLKMhovufQSGeCgKr+773fF7bfdrr+DLjHvUOOhvVyPmkkY2vzPPaHDEHWmTRibyJZe/a2r1X8kHmMk46zxwpii7x56+CEZNbSHiu6oStEPKP5cc801QjdwAHHiUPo77rjjZBRi6KA8xPymCvyy71tWexfzmvuBHtAOHHkKzr5jkXdkhJLnB92xQMAZZ5whBSuceFFrkoQw1+GzOFa/+uWv1N6lllpKlDivP8sMNzooXYwqouvQcjbeZGNdy2hXT4nXNHfsOBt1s/odbaYfeO5VV11Va9NrnrZmhzsgABHhtuFKm6DkbL755nKYvQby5K07UW37aw2FZ+0xRl/5n6/IeUc1ivlHW7lnRnhSvlijoR3v1S+CUgs8+TyLgaYfXP8DjQOoGC/ozqDmtIn5yHpmbbKvIsvMumMdgGAQWEAFi7XiuaHPp6R/OblJwYz+JufnyiuvLL7whS+M5RGq88PDdUE9TB/03m1BlwpCWb+eL52u6z2JtXv22WcrsIWjiMPOmKCAufZaa2ud41TyNwIfrFGCF6wXK8ZJ0OD55xXAA40hCMNn1lh9DfUTQgS0mf3gK1/5SvH6N5RqXg5CddT/ic5YzDXr5aj0QlD8/gBBeYUNy//c5QYOyn+u71/xO49MreZjeKN2ZB0jhsggheyyalKTvG0/LUubgDch1VEZGlKkmBoJjZtxNzpX0z17fT7ovdvg12UiJaz+e0PEhc352u9eW6y33npValRsU4x0pWs0RSsr8HKi+tiwFlqRIv9up6N8Nqitesbhx+GIehARU+hLRLaJavnAys/q+6SDMlLtOEAcqXSE2zr7RNC5DwcUxiJGH/fBCOIw5v4cTBivRhEQEICmwftE7lHLAT3hMIvOS0adUl/5PfJVNvj4Bj0rm8faKOqTxFlX1I/6NwnNclT2umuvK9Zae63SmUoGUKz1IOci0d4sEWtHIws3pLaaLsfBzDOCWPFdI0Ex6Z/+c5KyZZKZAzhtoBPcI0ZZGYv999s/c7aFIKXIJf3stjl/gbkT0TnPISN45557rmRkqR9hQ9bzjWvTBrfX16EvXK/CzxqRsZgHxjUuvfTSYpNNN1HfYoSSNM3+QV6BpZxluEGTSYiGI9KME04B12cucm/mDpHYT27+yeKcc86Rk4JzxvsyZCeVVCV9N+V8MQ9FrZt55uJNc79JzguIE1Hq977vvUJzQJT4PnkjGIgYijgza6y5RnHhBRfKCcGwIppOFBgjHWeP5HyMUiV8pzyvTMVpMiq7GFKuKQKdkP2EHKsK1SUakj2oLxYQcNAElJe8rM99/nNK+o4Ga853SMGiWHgx0nn99y/v/WWhMEZQO6LzbQZwfZ8Oe62DMxRdpB8Zq/3+ez8l7meUJlU55/3sGL1cBKXJQUnt5HnZ7zC8cT4opLjhhhsKKQftB11znohpTnyOtjuA5zWYc1WSlDNrQIGSqdPyZwkeIRQD9Y57tKJoPc5Y51syrqhkUSQ2JuP3OqLjHodqGPsRDiN9QQHLww8/XIgQDqXyR0dHhbKyvpW3mRxrkE8QciP/PB9nkM8S76n0DcE0zoZtt922XLeowsWCxmFO5bOznkf5ciheAwel17SY4d4fOCgz3JB1aXADgsKnfdCx8aLosf//7C9KU5Tf7LhqLVrhDSU7AnZQQsVaDiZyEOaZe56xqGE/lK22R+rDQenV7orDUvuwkz8xjKDQEPk1mpE/WovGRFpR3UGItJZolERRgbhh+992KLK6WkoWJVJFboKNNCLcRDypw8Bnc9I0aAQ0DXIHgoHC+07OjZSubIwE+ocUoJI0KIfrkUcdKeqVqVJc6/f3/V75ElCacG4w9kB54HeTF2J0okMlKThq5J8ccOABuf2m3Cj6mwrp2fkwwmQUQp9J9DLnJcjZmjhJeTA43zE/R4YFfP7wHKZ7+QDP45HmmtvDWrEj5D7M9LDE9bfhGB0CjGtHWW3gxH7h+qjpkSPjV3bGUqFPoy0eYzseGZULCbfQtqBoyRFJlLUseMEcSZxzU03sONoAitFzS5PmPIaUg8EY4RAAACAASURBVFWRkE0SwIrcJyMz59kk1T6ey2Pl97Q2kuKdi8Ju9amtirPOOkttZI/CQbMR5to5npei+xVJVSrl2Xh8Y8FPnp1EfmhtGPH+nnJQkrPnOeJcmx/f8ONi4YUWFt3J7VAtpdR/HcZ7274UIsM4dj//2c9z9fc4t7vl1OW574KPKLL9+tdShSJni1wHObU44eSapci/jOeEMEZnvPTkx4I2NqZBG0HylI+YannUufsde135wfJVp+2EYJHzhBhv0Cle5CdEWfemHMi+9vKms6LBQbHj72T5v/z1L0J2KAjpSu8gUb+47RfF2xd4u9AzG+p5XrnAZCrYmQtUMjZpHcTcMp77+X8+L7lsUG9eOe8qtbsyl+pBrzBW2kNS3uQeX9pDNWpaHd2GPjEazbx3LpPHBWcdFFW04FROwHlbOGtChtJ6ibldcS2XTc0TXt8hgAAKCnUZJ1AiBN1U7PpFyPx8bZ+vIyYDBKXNoprh/j5wUGa4IevSYB8atcNDtJikKINxQCSRpGIiPd70csS7bTNogVdtXHP9p55+Shx9oOAKVaofaNv37YcS1vbZeICmzd5RvQrVIUo3FoVoU9Si+PznP5/5742Hdax7UTv4feDqfiGvQYZJuliH+k0yDEwtysZjMv5O/9rponU5qsshS37DVp/eSrz/7BAlcQMfIDJKU7FK512YY66DK42lJTdl2CTjmLZccP4FKuzpvouReUfGbdh6/Cs0kWTY6T7hEOZ6clAOOKBMxk6J9zasshGdaqTk+7rfa5Q6Oys4xd//3veLj3/i42XtlYll1XA7CnbcGDIbvJli1uRAp+RSKoQTESTKHusAdRiRCbny82Q1IRf1DIc07bvj9juKd7/73ZnOZzpYDgK4/2pL3Y6H5wljRh4LCarIttrRkZE9saQKRgfFhrz3gujkcqtolMf9gHk35xxzqjV2nqIBZEM+t6sm2ez5bQfLNT7uuvMuJRbbkbOzmOmQYxO1dH4xwhOtLjvzKanXBQXhyqPSBK1N/PekwpbHL9XZ8HPYIfndvb+T+hSVwN3PWrmmoNQMcxtn9Zod2UkcGipuv+N2XQ/HJyNw3Yz8MN6M5aOPPVqcdOJJystZcsklS4la53alfLBKJNqoYiqs2xEoCLkJRNFBn4igE+k/9NBDNYfcv65d1Ej/6uagoG42tUzypy94DoIZb/6vN2eHL1M2w7puPNX6NWDrDkpCONgHQMagIEFnAzXAgKbPSOzm2aE9ffe73xWaRF6JEdmIQmdHA5M8qbnldVCTiWc+EUhCNTNT9JpoTLW9se60qu9AfScMS4LcKFSjgxPHI3Wk9/m4lhzwIc8O2hrz0nVnPFfsGGmaJrlgB3nqzqn3Oe8j9Bl5Rzgo0DShlZ1++unVXK66g1u3N8aLoNTP/KbfX0023v9nzzJwUF5NA96yuPPBn6IyRCdRfaH+Aom/GC7kHTiyGI0TGRUUTWuLSqQDk4OMZELoUnDUc3JgLxTk5fZ/D+fHhrf2reBgxKg1/UHU6wOrfaCTetTvhhmfoxdloSH6qK8nFRq3jaJfJEgT5XTNmfPPP1+JmsDsQPI2ln1I+IDJqk/9RpMcDBsdFSoiekJKXs/+oOVGjXQEqlsHKtNg2GVVojQOdfQid2GX/stR3UAdg5rmytFOevZYG33J127qjzAevj5tJZcAdEJFPi0OkDsj/SP2Qd2Brc/t5Biz7lAQktFK8n8/r9AnQi/SfD7yiCNF/7BCT6Ymdbtmff41GDj+ugUkPvzhD+dEd+cvdTUqa+vShpIdeJ4BmhbOX0YXes3V2jjFNW2ni1wWePZUCWeNVF7xuWtzjCRoDFocgYyi2pGvyaUrR2paQPxCu6OTyTMS9Dj2uGMVUIh5SVDWWL9eE+XyLwUboNTgXJEcjYGNUQ36IFU4R9ZDgdhyEwhP2mOOQ9NBmAGqHXkSe++9t4JKUOFUb+X5fwophV5KAVYqvbt9orBBlWy7X/i7AwSIf2CwnvuNc9VvRiYb13u3ORBUpfiuzqa0fox8klNEP4JkvP51rxeVz/vkbrvtpuAI+yl/YwyeefqZLLfMXqv6TC4S2u98THu35uCECUqipyDyxZdcrN87nLym9ReGz/s/KBDXhIJLDoxUtxKN0jL6dqAzNTQ58k0Iu8eMvfGYo4+RE7/s+5ctgxipVpXXaZxTTYh4mhCd6ytRJKlDdvBBB0vkA8ZGzsVMan6t+Vht+5YdOr/fbY73uaX2s+0OPvOf7YGBg/Kf7f9X9u7djOm0oXvjgrNPwjKHBQm4JId+/OMfL976trdmFMGR9Q6KQ2i1DyE2IFWCL0Yl1WuDrmJQvrJPW16t18HcYnyZUuSifyQDk2dhTm3l2t0ied02yvrzdqFH5A0/UCVIeibSjpFI/7rwIEYNRgsF6Di4nLAdUZKOyG+vvg+CCttsvU1x5pln6huiKCTaWEahmorodTH+NASjo5ofHLYUh4sISqvz6zY3jXFyfBnHv/7lrzIKSMwVTSMku/c9R1J02W3FWafwHpQ6EuUriZ5t7UmGSltXi9tdjIpqQjKpPt7Lqan1QabqFaNS26HuAkn8ebzT502xqv+91zSo9xdGEgY/9TKMAnS9ZlOENBkXkTpCX2AwnnDiCZ1NagtqNM2xZBCZlkP/oHaGWpPpS/kGPfZHqGwfW+9j2aCkjR1KU20R4NpTGH0kvwVEh4R51hKRa+bq0kstnccsqx6NjEgKnlwaEA7GEIeBoATFBh1ssYiD6V2me+Um9DDy2fOMBPCdiy++WIn3IHEY1lB/QA9XW3010dRQCwNtsfFuKequ9wsBD54DajHXRd2Kfsjrv9sab5isGaGONYOSwIZypEZGJObAHgmKoTU2NKSk8K999WuiIS32rsWKLT65hZATJIOZ27SL6D9CEqDWVonrul4a9gEcBdYM9XC0xmNNkD4Wnx1csR7Ib5s0SWp+q66yapYRVyARZyXld+ScuETxNP2S/ToW3YyiJNCHTz3lVCEzor0GcRY76I3URj9DwxyLY8M1cVL23mtvnVUZ4UXtc9rUMQp4vU+6Bff6PesHDkofM23G+MjAQZkxxqm/VrYhKCnq5ugyBw2bKJXWKZrHxsxminIOm0lGEhJNRoZqS6Q3UwyKIW2k71z0ncpB6ebU9Pcw4/hUj4hU3UCJ8DeHJRKjl192udR+TAvp4Fg3HaRtBmkPQ6jxyWIUdqSslUJCLMIGyiWByhIoGhws73vf+4p11l1HycoYEB2R6DZDr61rE7UJetd5552nMe+I/sV+qB9STfcLDhdOIMmqUFZyAmVT1eGm66b71qkVGAA4PqA9RMzrEcWukbqW+zhBG5ldF+i04R7RRRuhHQZwi4FomhIJ3SRPV3j4vaa7Db5itBLtxJBU/YXaK7ezh7FaWnD1L4/9jqGBcAKSoqaDmKrVq8nx/YwsCCQoKYh77rFncdTRR40Z3nXBjqZnSihD7PNIZTNymCP9vQyg8OwYekqQfk2ZIG2Dq6cTWRPrsFqYkS7QCORqoddy7W9e8U0FF8jLIPggla/Rsgr6OeeeU2y80ca5Fg/rT4jma2cpjdKUy5MRnJST1ToWtbH1OGBI82/G4ZCDD1HNH9BC6gEhBQ56SG4eIhibbrapFJu0N6bcg4qTGuZmh/OaaJkIe9APFttoRPr62MezkxYpnCmIwvP85IafSMWNPD2JU6QXeyTnHs4idWCgmjrXCmUqErtxVNj7oCYp6FNHznpMeDngKe8NdNC1gjrEAHohM4mKKkduZETCMziPRp60zxdlbgn/Vs2cF6fm4sQ0k/lhdM77eKZ7pb7bdpttC9QPJQtekzd2TlOd1lXZ82rnnJUS1Qdpfu2zzz5C5xCusLPmtjZ258s8Oxv3s/FsVIPPTlc9MHBQpqvheJmNGVM5rVzI0RhHU6RakjakGJGFh81GiAQotQ4cMe9IdKtYHikhdmioQPWI6LiUawJ//GU+VX9f7xZ1bUBAlFw9U6mahFECnYLifZGqVNns+qA09NfQlk8FqhDjBS3CClk2wJxwKUcTWcuRUUXVpkyZIirYuByULs4EylCf3OKTpbrUtDH1q+qkaimI1XJdvgsVC1QCWVkfstn4q/dv/aCKkWvD/Sl6jpGOQbr4uxbPOSjZkGqCZ1pQL1NGjPqRe0EOQWs+FTepza2MNjUYxkbtQJFQ1OmLjlVfa0me2cYQSlRQxrJaUB/GTzTue81x5ZY99ZRkR22gvhQHReORclM0d0dHixNPPLHYbfJuWV66svbanqM2vyJ9lXtgiF577bVyAETt6dUfkZJUjEp6GfGHNddaM+dStBpSDfuKgx+KaqfEdeYRVDzQuC223CLvq9TgmGP2ObQmcD4QTqCPjZDgxLO+MegwJHfZZRcZ3XYCcnAoIpqxsW2OZ6KS8v2vnvZV9RFSu7SX/IQPf+TDxRKLLyHaL2P15X2+LMfCidSa9m3ysG1ri2K5o6MFZwxBrIzg9BPkSM+k503j5X2D9oGYIWONSIZrRMUAWRRxoPAqKoWgd/TlJZdcUoCcQXWjUO9tt90m2iHrUyIE0Nn6faV8JxCnnb+wc86bGpeDYmfXanLDE4rjjzteSolIbiNE8+e//FlzYol3LyElO5BC0FQcXtfRYh6h+sgaQNEO5IjEdYrfQht8z5LvEeIMJRJnTqwH8oYS1cs/63t+DNDk98LeHJXnCIIi4rHdttspF4VAinK+UgHb1uBXv/3dsP/qqwMEZTw9OF1/duCgTNfDM87GtTgoNrxiomlMVGQDt4IPED8HExu4Ex15P1cbrjUpQtIkBy75niXLzT3KdYYCh+N8opf/8ZaonA87+oYkTmgsbOCNBpsNYremwTAZV0O70GDcnxwkaNRzMHFIZlg/1UixAQ5fHJ17FynUnh2jqn0aejYgMUiJmC/yjkVyVK7R2ezmQNQPjrKxpfpQkrTkOTN9pqnz2q6fooNycFK9EupvQIWDnliZqzFZ3/fogirZgXDkHGMGWdIcia2PW5wX9X83PJMoKKMjBblFe+y5R0W1rN/5YxUmU+/+e9//LohSYohUUMvxomdpjOpGB1F9os6rr7F6NRetJZG/w2hJ1437jZCF0UJR+hVXKutSVF692h7fT//2eibYABIMZSejof10bjIMyaHDYN1wow1LKV/UjBpQm8bnTH+0A0ebhFIk2VbJSJMjMDxBtERyPDDYyHuhlgw5IaZ74eiCCnJrxhzaF3sC6IbWDvK2KJsl9b66o1zZx+Lzp+e0IALRbYJR0ARBD6hK/8jDj0h6meK+tJ05gLSzkrapHZOi9RXKZ9PaSPeN+RHnnH2O1COpwD4u499nSEI1VKxzwgTt2yAgnDk4gBW57HR/7xP0FbRZU9bYMxUoGJqgujXsoyTUb7DBBsq9cVHb1ulTPwfSWBFYYk8ibwuUu0Ib7mMu0ufex6X698tfCiVmP9pmm23UVp4FaXeccQx++mOF5VdQEAikmrbjeDCHcIR5RiTiNSeLUYloQLViXpF/ue122+p9z9XK2PR53pnCaWqZgyg/u+VnGiPqLWUEptf+0dRPTe1ocnAHDkofs2zG+MjAQZkxxqm/VrbBo04uTHKJPvScs+CkVyMtbKoc0kD+lYJzLa3ISX3/elFGJ9EcqDEdcHCvaGZ/Tzm+T7VF9ENbiErRVlX+recF9IKcWyKGXRvZxUHx9ziQSN4ngh+rs9vwiIf+vb+9V7zqyFFvpaj5Bl0QJ5zUQw49pKS5hGrtHXZkUomyWldlvBuMIow/DCsOPxWWS9G6DqqT29bU9yn6axoBP8mlwsBb4O0lKmFjVXSYpPKUm9PF8eEz+YCeOFxQ3I1E0pzL0PDd8fQ518bIIxq+6267dtYI6Gdmh1whroeRi2HZUSOhm5Ffd9rj77VnZMyQuUWGVfUP4ph1a2+D8ea+NdWUxGlUyDqQvx79UBdK4ONOHsYowmjDsRd1qtv6rL2nQM20aaJjIRetcW8KcLQEPfhsVgezEe+6H4Ema9Tn4osuVg0bGY4UkUyqdl7jMZrNvGGeE0SJOScZyehmRIb3fE0Z+KlgKfdjz15v/fVUFRzjFnopyfMYxSBdqGBVZIJDzlYH6qxNtDqI8YxA4vjkU07urIPS43zIaNnIqHJ5CBxYCMFr3ugydxdFyvM1tVf7xsg05aCccsopQgbpT4x7frdIghw/aM3d9v8mBC1QMP/31/9bLLzIwkIneiJ5qbui6papprQF1BUU4qCDDyodV38+OcEOStmxNdJhJ8EBHb6WVfxcLDjt8Tr/qTdFUdqEAHouao0lpcc66h2DlOxHyAuzduIe7X1Ze3Kvfm1b/21zvD5v/hN2Rj979+Az4+6BgYMy7i6bjr/QgqDkFndbuKEmxqe3+rQiSEQ8XESuA6ZOF42SquSgLLrYoqrd4VclqltaEu2vNkpCvph35fSzS9Su8SY1o80ccWgNHL5wcV09OkPZTc5Ev1Og340y9Ql0Dg5L+hwJTBwnIpexlgnjUKnhMTRU3HfffcVcb5pLqjU2VDOKkiL7Ud2qwq0Oz+eoKhKcOCg+LBtVbfqJcod+4uCEjkD7QTuyhr7pIr0cwTAHHJlWVfCpLyrCi3NZaafrxDSNVbpXhSKTHB8fxPQFkWTqaZja1HGp2OYeUcZYh4Y6MrO+cVYViOvKxeeGtflnJ9AGxK2/uFVR2o4k/ojo1Bveh4PsrzAnqUi/+BJlnovnTqNh3GVdCJ0qSuPQ16BQnhwUoxR5eZfyyF37O/SN5gMKcygcTZumaDMV7LPjE/vRe1CTcZkkuPneg394UIqE0GYcpOGrHZTHNmev1ni3TbWGKGqbahTRt6jEOQm9kfpkp3R0VBQe5IZVLNNGdL2jwrysz3F9NAQATLdjLHhWEBrmJDRf5j00IJwUUAWrYTkJW+jzkyX6TF6Zk+jzPaGiggaEtcW1eQYcIiS8I2XIRS7LJpYP4Xmt8R0dVQ0m2sZPKG85d6LLHI/38DWo9UTBy2WWXkbjC0UMBAs04rhjj5PTCKpAH3utObG/A1GL+1xK1OdPN/zkBtVYIdAXGQWaqQ6e1OdJorGpD5M8Obmixx57rKicvJS3lPYOrqU5merigCASXCTnAwUtECOegQCD15RzRYyEWbxDqJxVwNI88ViyD6jA89CQ7AJodVDOcBIR2YGmuMx7l5Fa21577qW6VCuvsnKBYtxNN92kfCaovSBUjz7yqCS9V1xhxdLpTXW81Cf9KqjFfrPt4j1jgKB02YlnrLcGDsqMNV7dW9vmoPSCaMP7GL9IbvL/DjvskA/BHKGtGZI+SEiC/NnPf1YstuhiMpbzq82Iq20w6TRqNErigZcP2LYDqc/x9IFHRevrv3+91LAo4NVoGHUz9pru16u/awaTD1BTXzhkoJ2hgoLaT8XISAiPo1nQpqj4Dj3h/+z7f0rnBUrYSCl5Kbh9wgTRq0yp8mc6nMd0KKEkBL85HhZRASY/8jgdsOu+d50O1lVWWSW30TVL+padTDSKbDSOFqL0gKDgYEZaT6MjZgOtaf64oOSEobISfKgm3Tit+pnb4YtckwOdwxy+u4xRi090i9T7GkneVtMnFfLbaqutJN/6sh2UlnXDnHR1aeaPixtWEsfbnMswPxyxt6PMdaGuoB7Y+OoHmQyf8RpCNhZlJpAJKsN3OFJN6Fy6jh0dDEMM6DPOOENqWlxDaExt3facE+EDrD+MXxvsutTQkAzjE044QTWp/Awx2u39znsAalgIZ+Q8jno0uk8kJecXJuoUqk7kyUAPQsacAMmWn9qymPUNs6pdiKdM3n2ycmKcrM8YEhy4//f3q9r5iSedqP2H6LnoYBNKaqqDXKaI0QegAZ/57Geyw+fIeuV7GN0R+Zg2TYn27NmotBmN7Tl/QjDFKNnXvvY1ObJQLWkzdCf6BCOcZ3n7gm8vELOgPgr/xpiXAxZRrtp8sOPps4WcTKiyUNqkngkinWqptDmXOdE+1ZJhvdHH5JHgJIIYWc44ojKW8aX/3r/s+0VxPPiQg4szv36mnF/oZqibkQdCgAgaL0IoKHfimOKwMUcpZAmqhGrc2976Nu2rr53ltcW1371WYjo77rij6qjhIN7xyzuKiy68SIpl7On8nfHB0UNUA8ebceW65AZBJ7vhhhskO0wNJFTWRJ9NSmdGyBpthzjIvQKZAwelTyto+v/YwEGZ/seo/xb2clB6GRLpfeBzNioi6SQe1iOcsUGODLMxsgFBNSJ62Tcn2gbjOA2SvuSFozFaP7hTQiNG10EHHiRpSSWCBmPQxkH/A5A+OR7UJUUXcfCctE+brvnONUKjOIgtnZuh/ZTfE5O677zzTikEcSD89p7fip/sqKw58TpAk+pL5ZkCooABQqGthRdeOFcTjhHXjv5p65ww1xyl5aOG950sOd4+5nuxBgCHH3KZHJxRtafu1FXa3bIOXITSHOpzzjmn+NSnPtVdyaw+X1r6w8YnY0CSKonIGBq5JkSTs9PlbzJ4J02S+tDXv/718q5x3vVCUPpErDBUESHAkbCxX0Hn4hprmwupLUJRUlSda0Ejete73lX9Vg+Ut/LhGvrnSPAtN99SrLDiCnKGK/0S95pa3zr/yIYoH/3Frb/Q18nL4GXlLKt0dfR5l7E3hYtxwxBj7DCKMUAxijESSWpuXF8hQsw8Ig8BpwbZXq/txsBKl40rogp8zNQ0aI1f3OWLxQLzLyDDc/LkyVJ6JCLPHoPqGoY7MuTQzTx+OE5EyJULlYppmmJlZ9ooPPciCMMZQz0g71OgMRjDCAeYasR4YAwTgKFmB46n0TgZ/KaZ1p+1ZR7ZeUC6GSSHPZZ8oBVXXLH4whe/oDWpmjBrrCHUkOsbNbOwip2NprmofSfNLVCGCy+8sNhr773k8Obk8CSL3HXMAqqOw4cM9GmnnlZssskmCh6Z5mg0S7l3w6U6J04Hz8B84n3676pvXVV8astPydE5+eSTRdk7+uiji+22365Ye6215SzQdpx7HBf+v+OOO/Q7eTqovOGAgNbjuPN3KIegWfQdIgvM5/3+ez9dizlzxBFHaO/k3ziDqKPx78uvuLx47zLvLQ497FD1rR3eSp5rr/2p2xk7cFC6rPwZ662BgzJjjVf31vaieHUzpoJUJofpySedrEMJh8NRraYN2TQpRx/5XUo0TbUyxtPXLcaZKS4dEfc2w6Z+nRCp1oEzaVJxxpQzRGlrlOrtxwDr57m6RH0ygkL190RNeujBh0TvkgRkqk5vh0QwfCqeKaMp0UVwLDH6MOI5QIh4ZhQhbOhtSfRci4MQGU4McxtgHVHDaAw3PHslRyBFQHkGHB9oHUQBK3B+fV72OJxiFJJnPfLII4tdd91VxlFU0arQKJqu2eC02sjlmS84/4Jio403qjg+lccdJ4IC3YE5B+Kz3nrrVXuuoS1Nc9zImQ1T+lQUkqaaKr0OeY9jl8+haAWi5qTmbBA2Jbn2imymWkymuEzebbIM7cbXeAIWScqW62CgYUBjDDXS0LogVU68llGaEsIRqlhwoQXzOorIXQWB7DVnkyEdDWoQUtBbHA0i1VF6ugmxpE0YgX944A9yKHBq+FtHrZaYUN40r9zhtfmLM8CLSPlRRx2lKPqFF1xYIj1//KPyPih0SPQd6uN/vfm/KvUscDp4eX1774lGNO+zBjB+uSbReuhHJFHfededcm6gEKGmxV4Eso3CIs7DG2d9Y67LpOdGjbLNQemyJ9OHFMMkXwKU7aKLLpKzRcQfw97jHwNGDtIYAWuiPCsQk2pGCbX+14taO/z/sY99rJh77pL6bCpto3R/Qnu8r3Nfrgt1CmeRgKERcgesLEBhNsPKK62sIpEotEG9o69xEJhnBBGhih1++OHFMcceozbyb5BCXuQbIQX/ox//qPj9fb9X+QHQkU9v/WmNCcgHgRvo3DgnoDI4qRSL5Xf2Npwfgn3kMqKGx7gxjnwfpw2FPZyc448/Xk6bxSB8znUMXR/7SiU4M3BQ+rFIZojPDByUGWKY+mxkvw5K3SCMRniikaB0ssQSSxSrrLqKNuyYmGfDVV8bKSFcjF406JdbfjkZz+Yrx8/2+RTlx5qoGPUL1KPEDUZNZdNLnzfs7FocbPCiGhH5i4nf8X79GHu9HrAtqpfkV31/+pOoOJFSUBFxhUlcrFVOtk6+eNJEp5OyFZ8nwR4VIkmufvQjOoiUUFrv1xiFHikdlJtvvll0AqEtVFCvO5tNRl5TX9WuDXIAvQDjRlSGYqy+S2WedOtrF+ZLFCe+R64AdCzTcMzLlsxrUyHEQPnIzQ45WFbKItpINLI1wXU8Dkoyor1eGNe+aG21SGF00DG0nn3mWXHNefVFu2oyXrv0t41i2kr/5pyZXmhsw1pwwjL9ywuj8NJLLx2rtt0NPYl7VG3/IjpNlDlWk3/9G15fVR1r+n5oo6k12eDHMBwdkbND1XWqwXtfMm2p7qB0M5Y9J7kGhukVl18hlJMACTklMjoTPdOiE5UuTEirEJ7hYRn0jIVojTOV9Unyvlnrn/ocz457rb8ZHwxZglJQfEEyiL5D/2EdrLX2WsUbXv8G7QdGfyxNS5vINYCaijHO89JWxiWiw/vuu2+x9NJLy0GnHaCeRoiZY9CZcBpoB/3EnNt/v/3lGPG8rqaec/FaZIAb9/G07pWDMWE4O6E8I7VGQFT4N/QvoRGpQK4oamnv7YVUGUHxWmQvJ6eFPJ4rvnlF8ZqZX1NSmvivpUhrzg3hnkNlYUNQweWWW079mvc5zuX0/EZ6uCZFHQkykX8CqvXlvb+swBX5Xjiee+61Z7HDZ3cQlW3tD65drLLyKsXyyy8vZ5GABw4oVC2kieebbz4FQPgdFbl11llHfcHeyL2vvOpKPR95L7wHTRrEhXIDoGw4SCA2BP9wsshFAZ3BrkDxU1Q38ipT7ktr/3YLQNad8IGD0ssSTQur5QAAIABJREFUmWHeHzgoM8xQ9dHQPileHQdpMIK00Y2OyEilkBob0JxzzFmhuTTVegAmJwGOpMpsCNcPyvEYNcGI1KYfEiZbVZ/qRnKTAxPa4EgZkR0S/DIlpOmAH6+DEu6d299yIGUawcThrOz0uR0/V5x08kk5upTtD6tqtUT/FeFNFYbpJyJVs846q5AAUyKM0shmS9dzFI6/cUhj9MoxTcmX0TnKTl/t0KjPKz+35HVHRiS9STE0InnmczspOFaWdpvaDD47Y74+Eb9VV121dKSSAxONMH+ubQ5FxCer1wwVyg8A8Slt2zJxu/LsNQclogtj9uLoWE2gopBCFGuFBNOcg5KukxN+PXfqY1w+QKYa8Stcc7jumX4Vix22bBmVxOIGqkTsdwwsaF5zzjVned8wh7MxEdDXitEe7u9r+qepVO7vtu9VHqG+BkP/WNCB61IhnEi4nMD6npD6UDkYLk6X/mZDOiqVMdcwtJCbhldvydiONVBL1DXC5bknSuOkScWDDz0oVIKoNHlIeS0Gp7813yvtiTgyjz3+WHHVlVcpcu1AhZ1H97HbEB3hNsNdORhFUdz68zL3kOryQmhAdYOCE2gADoaDIR4/76VE5yns6OKhcvYnlEUFTzrxJAU+QKTU5U5AH56QgzAxod6BAhAXnAf2MdfnMlUwIxltx2ODE6Z6YMzltJ79O8EZnGaS/u005SBKLf+ryZBWfzvJO+wZzCscPtTwyO8hAd/qY3mf8BnnYFAImNBW8gzZN3FI5USnhHbPR6PqvAcd6xvf+Ib2KtCRt83/tuLJJ56Uk0IJAe7N+oAyhuIWSoVnnXWW8o8+//nP617UL+GaOJ0gLdAdySNhP7RMNkEh/lcgKAXJ+I6Qp5R7RBuM+n77O98ujjn6mOJHP/pRzsXJ51XKz3G/en2ZQt7mzDXaAgMHpQ9jccb4yMBBmTHGqb9W2kHpxs/scSXz8NlUMG6RNzRXtKI4VDuQn//n88Udt9+hSEyWwWxrRxvtoCmyXW9vn59pjaCF60lRqBgSnYnihD50G/NbejkodWeovxHLxi+HMYiODxr4u1R17iqT2nSPmrMJ3A4aRuIi42JnwRKs2dBK12K8QSRAzxQFTYaVo9PZmI8Re6MDgX8dZSVtTECXISKXk8851EbLQ928fhJglUsSxjkbWkki08/B4Ua7JFd77DHlE6Rxig6VjdFsFKUE3vLjY4o6+RmTwg4H+A477pA59dEA0YGc1Gdk6CDBmZI9ua6vVVfYoU4BNAeQxugodhjS3dC2JBuOcQIdBvGBijGaIrQxEl9x9gKSqBoRqQJ25ta72vvISPHMs8/IUSMnSQpU00pDO86Dfqa6nQGPN9eBLvLu97y7WZii32BGmiee1zwLibhrrLlGe+5QQ4Odm2CDyWPJ/GcM4d6Tr5DzhtL+59wNO9rZKQ9ILHvMr379q+K+390np+R1s7yueONsb8zqUFkilu801TAKDmx0+oliM/cw+k1J85zkEU3NteqTckFSu+pSs3weihZr7/vf+75yPoiIb7zxxgo8gSoQXKAfoKMRmTfFyucC12TvgOqz8SYb6/kefuRhKaKtsMIKxd/+Pqau5rXYNHdslPoZ+J0CmkTfibzjhDIHFaioKcCVnk+4ah3lbJlXXAtZZZCdBRdcMCuMcaVcu6ncSMbmVVsALJ57IWBC31999dXaA+lD7z85cBSDcEGemvdBQ6BV4ZCy/9HXXM9ois8yggkEmMg/Uc5Loita+VGITMrj877ogM9nP/NZoSWgH6Ao9DF0rDnnnFO5I6LqFUU+E3Jf0ycpr8b1uuygcC9eOGnUVmOusmfFXLSKTH0IMlXQ2rot0Q1t7YXE9rNhDT4zXfTAwEGZLobhFWoEm29TlLGXcR1vnyJF3hzWWH0NRb7ZFNkM2Wg4xLIBmIxTaBa8gPS1AQ5PzBFtbYSRK9yPg9KLRtSty9qoN7V+YCMnQkyC9SWXXiJDNNYYqBx24+nD8Q5n6g/TG7JRW79O7JPYp+kQ1NmcItw22IiakcxIZOwNs75B6lQ8Iw4L8pCMF5QKORQjo4puwZVeaOGFNM6MNwdkpmpMmlT84/l/SNvfsLwkVImUonZErZ1EI0ImmYgn/Yrxw5yRCk3KoeFQVfG6RPkx1B/pbHYKZESnXBv+RlTVVbVJFD/zrDN1XRsvucYPUc1UG8WHp1EWH4wy0qeWBfQkhTttmuYFHHWcV+Zzvd6C5nMo4md1IJ7fFA07LTYEaAdGKvOOquF9K0PFeRDyLVhzGDzQb/RskxInPxQWdBs8vkZgnJCaHav0Heae5F4TtQ+HCpUm8gTqIgS96C6V6VurX8MYqh7Mrrt2Oig1JzujK03BCf8trQ0cH0QicKg6EBQ3qEuQw4hAdtqS08lcps1EseuqQ+4z5o4TfmWAjYwUf3vub1pT5AHgSLMeyEVqbVtsY21f1rpKiCfPCU0JKg/ojue4KDPMY+p9JCUoj7HXqN+PSIuSrCcOi1r1pz/+SfkhRN9J8iaggIOx2Wab6Sx49LFHi7vvurt0BFJf0j9E9722WD/33nuvgiMHHHiA6EM2qJvyNzrmSkKBbYizx5x15lnKbyCRvkKJ85ejw9AUHOsSRGLO7z55d/UnfYesL8IQ7I2xaGHlfOjXQXGtkqGh4s7f3Km9BaqrJe1pfs5LSXWbvL/x/LTtH3//h6rdQ0Xj+1CuyCehKCT/M16SqR8eFkrCnkVeJUgYSew8E+cLOSVI/FKo0XRGI4b33H1PMWXKFIkj2AGEsofDSb9vueWWykOiICb/RhgBR4g6TIy9nWuuSxtxjH/4gx8KiSMnbPvtty+OO/445adYdZB1xtzL50ZkCAQUqZWa3HTWDhyU8Vog0+3nBw7KdDs0L6FhdQflJSApOUKXokXwr59+5mkdVrGCsI0YPsZhiSFLpI3IkA29VgO/yUHpFunqd8OJhkcPh8LSqSAGbO4kASs61ibb2S2i22eUrm1E1efJEOKw4OChYFhEGmScmJLS62AsP5xhdOgRIES8oLPBJd/qU1tJpx+HBdQLzj68dmgjHG4osRDlve7a65Q8ioEK3A8vmUMb7vJNN95UPPTwQwVJmUD/UK04cJgDUMR+cdsvxLlGppOfcJ6pSL7QggvJGJKSUeLUZyg/Qf1E+nR4JcfWjpeTT+XYjJTvcwhvvtnmOXKaaUPJ8XAE1NeLDlCmwyUlIysQ0X9E4jH+XI+gjpI4GJDpX8moMr1MEcckemCkiigw7ZGTn9CjyjrpsexpA+tNaF8xJANy809uXtJVKDSIczFhWMYCBosKpqYaEqayOMpuHr954NzaCKoVmP7+j7+rbgHStrpHorr1lT9TexYn8fJdku+JypPfwKuDqtPPHE/z3Eaxn5n2QkfJDmBbnzbQf4wyxHFjPrEmDj30UCkyvfY1r5Vx99TTTxVUycYYw2ijwjfULYw1Pk+y+U9v/KnqQklOuZY/5STpSDGsNLVhX7FjrMg49S+Gh0XxQ7VMghojo0oqh0YE4mHZ7Rj0sKPiyLkdlt/8728057k2AQ2MdZxpUBSQE4Q3kB5GbQvKH/MsUkr5nuZPURTnn3e+DNEPfuiDWRY3U6pSwKDNwfWaj8/q52XezD7H7O35a2FOqCF97s12EDjDQAxQsOSeFJVcaumlMk2zK5UyOGz53ingx7WYE+zF7MH0i+dnXSLcgR87gFDDUNIjl4PgEWcW1yNhHuOf6+A4u5YX+R6g1fQV9UhwLPmJWhxnHRQ9kAzmh5C8RE1j74AKxncJKEGbjehYpjemgo0gwcx55j+IJUgZksr0EVRA8m5czZ7zDKVMEBkCgtq/jdymdag9rYZGZ8otHdovitKvvfASTKzBV/7f9sDAQfl/29//3ru9EghKgnDNa2bz2WXXXYoDDzhQRieblA9WbdYpysFBRj0GimdFWkujkzIeB6XfzaaOuPSgiMgpSImwUBowLIiSa0NuQmD+zQiKUKeJEyVHifqJJRo7uPlNyFKTY5b6zdExnhfDAgfjXYuX0q7W0zd0zyFNpI7P4rBggBCpwyEh6vbYo4+VhfaKIdEUeI+cCgww2s61mR/MExCXn//s56J8gBYQMUZLHwOAIoU777xzcfBBB4u2gYLM/AvMX1x6yaUygqA/YRQdesih4kXvs88+pQP0058UFNWEhgDHnUOQv0v9KFEiGD/9n3jtjixzIBLRy9SQJIhgipfpKj40+f69v71XkXidjSkybeMJh9wog2rMRE64q1iPjGSUyVFY+toOjH+2JuHXDfxklPJMcNrhmWMgQEvZ/jPbFxRYpR0YJDidIBSPPPKI+OZUCae/aQdzHUOH/gNJwwnDuEVGlN95ZlAy5geGD0Z7jFg7iDFuBMU0uGJIRg0OMcag6Ukdm2MTVae+H6Q17P2KNmNYQ0FqzOXwTWrXidSpnMuR2ouxxhogJw+pXShAqI8Rkf7LX/+i/QJD77lnn5ORCM2GuibU0IAaw75CXzmZ302w05rR5TZqUjDO+Kw5/Ub+QPqg5bAm7v3dvdp/UVNiHhBNNxXKSfi0xYplPCv0XBAQ1irPiXog9yHvgKADRRyFgI6O6H2QDBwy5limpCXjnPXE2mD+gEicPuX0Sq6J12l0iuvjbkfWaGZ2CpIQC3OHvAkLI1SQyG7nQBcExW3Aqef1+B8fL67+1tUyuBnr3SbvVsAmiGhKh5hBi4OS94pE3yMAxZ5I30ck006SKVwgI1S3h24FssWeC2Kx0047aU4hgoIYDf9D5yKowzUcqCD4RDADYQPuBRrK/otSF9dkbpCvgqgB+T2irVLb5p/Pq74JTi+BCc+buuOo4CSCAylRn7YyP8iPIocStJCCojrXXvxX8fDDDxdf2PkL2s9BdbyvZpqkWRZpTeu66WyLgaTG8zlOon5thn+vNTa4+ivQAwMH5RXoxOnmEq9ADoqjVn4mNidkGIneEK0Fqs3RzlQ0j02NjRC1FaBgIjT51cvICBSNfFC3GBH6cxs9Y5wOih0rDGR4va4lMW4EJbb1ZToxNiS+tPuXJJ0rClFImmw04NqeO/V7jM4ylkTESdJ+y7xv0UHGIW+jx/ezg2nak6kiNi5McyBCp4T34eGcy2GqE5+16pMPTZ4FHjWH7FvfNhbh1sGa+M1qS4rSc1/TCXmfiDSOMAffm+Z6kyJ0GKMoA3H4Qj/BwEAeGydsjy/tobaRQwWHHUoC7aU4G9E+FKRAhkCDyJ+SctCECTK8+ImzDS0Bww+jk/95YShgmGJgY3wgs0liKQYrjthcc86l3A0MKZw8Ism8xzNQOZw2qHib68J0WmitymGWgr3qqquERiHhaWPTtSO4pw1F+s/v85N24CASKeV5oWwQ5eR5cdR5nxoQPBsOCw4OEqHrfmxdoV2Otnc1/ps2xEAdZT5glODQIlUrByUV5WukcrRRNtN+kPNvhkqZ4ZtvulkGbAcq08++kpBHxvW5vz1XnH3W2eonIur0yWyzz6Y9iH0DqpEphUZBmUfMQyRh6XujVloPUPAsSpGohx3OaZfgiBEPG3beL5Akx4jGOETtir/jfDKWzOV6rR0piqX7YwQTGCAIxbyV0x1q1VAIlNwBUFDWKcYx65d1Ro4KSmRascmZc44OewjzR4nV//XmHMjyHuPgVtvZWUdUTVllnpx4womiGEEbq6D1TePbL4LC/pNQbOY2gZdvnPsNORKgfDj5UJlw7E0t7ddBEbKUFNrodxAK6FrsPzgX2ekZKufVA/c/oEKWOIdzzDFHsfbaaxeMA+NLUII2gcjRF7TVTpWQ4YDKRpqr0MUXSgoY+wBFUqHfqSDwk09K3IZzkPFif2Jf5azHEXXwzHNVjkwSzHCgz2c3lE3UJ3GY89nFcz3/T7Wf4Btrf+ttthYCNPtsSYEwOUeMuxVDRXm28mQt57HRvui2vqcbI23QkPH0wMBBGU9vTe+fbXNQGqKOepRuPN1g4PJRCluxORJxgdvqQzJGu9jscGI4xGLCcGO3jYOO1XUzstNSdxR60NsMo2NkQ18j4smrUizK1wyHXDw4G9sVPhsNp0oEqNZmK+WYVoOxqyq8QWWoQu+KHdqHY2aFLg6M39z5G9EvVLk6JH3a+DENQ4eQDzuMSxJSkzSmKUMYcEq+TzKcEaJ3lLYeIeTQJ2IPYqLPIKGccidsUFphx+hRjtxBb0oRO97DCbjtF7cVK6+ysownruNDEYOAqC+Htgy0hPT5WhzYHJogKnwGQx20hkMdhIZnpZAZNAgK9YEWgVYQEcQBR47z9/f/XoYZSZ+/u+93xeOPPS6DAtrF/Q/cX2A4cv0PrPYBGR0o47FGcAA4+OXAJUWhqGbTiqgYLRiaIKlOqkMToZdoQKqVYyRAU8y1N4rRnKPgvo3rMyZ4S3EpjQmfpb1/euJPxeLvWlyGa4ym1pNYc2Q/UcFypDPkn5g69dRfn5IRRl5GNgwTvaNDsacNNQxrnrb6mXEkQTSiolJlyTTVzjACkN5jnjFejAtzwHOeNWHKYAVBSvMLCg0UKyhSNmCF4pkaF2WeezyXabSmuVTWI8+bnD7momiqK62kx8TIpW3QicT3t8ORpLljAvP1P7he+SUY+3YOmfteZwQU/vyXPxffvea7Wg8ofIGoqCbGXXdJutbzTxTZ9KyOrmP80hai9Q5k0MY8Nt0CWKl/tI+mJGzmNBQ+AgGgb9yn7tx6LbTtz3VKJp+T853UqJ548gnlUCJCAOLAM0BRwilgr5GyF+vW1KgkkRvPVBvxfIb+xikBAcZIR16XfoNmRcFW9pYrv3mlHIT9999fNDuMd/LfVlxpRfUdz8l1CNDguKC+ZaqmnV7v2T6b68E8U8lMq8UBcPI9eSYgaDj2KAPieBKcAE0V0pvUIXXtJLaQz7Swt1J488CDDswU1GwnpHUFeoTUMfsKZ9wi71hEBSQXePsC5fpN9DE+h3TxRz/6Uc1rV5wvP9RgUcR5NEBQGk2uGfGPAwdlRhy1ljaPTiulUFsdj7ph2+ag1Axz82eB7TfbdDNFjDHqvaE7AkphJwo3UYm4Jwz7chyUtu/G5+nhoJT7XLnT+aDJG3sPh85UjTZ+rFEoG4iqIkzxyigzHDZZjAE7CxziRGqB3DsSMpvGvRtqkwwYG1Uk52LEI/WIoUGkzAd/I1LTxvlNxcNM9as3C7QC1CHW+lDUdtoYvcl5HbkPe9Fb0nNGBRoOa/jZ0AVM7fJzOKJdN1Ir9KRA+fCY2QAnEm/qUS6EF4pOmjpmY8/GcaYHjY7KAeJFpJ2DF4cJYw861WxvnC0bjq4lIcMtSKB63OJ881pjLHlWKEUxktuBQmpSj41QRtTi31Pfxu9mylNSAeLjjq4bUYtiAHFu2zGPFMLoxBLxpS/2228/GSum5GktJkejMrd6IZPJAXIfk5AOPaUN5amgxDUnISaWK9cnJL67F9vWMe/zbCh2YcxyHz9PxYh237egwTnXL90wz1ki+//8Z1kTaXRECCERafJN6C87+DZA+Tp0HpwlKQQmIYijjzpaaCTGsFSWhkq0M6JXngtCx6dOldFKzhpFIkEWibjvutuuUiRjrRAE4L4OpLg90DxBc0AALLSSZ2P9+XugwTZOuQeIPjQiBUWCU826yBK+TdczkpdyDU25NLUTZwFqHvMSpBZKKU4FOXwgs6CJXq85h4j8kqQs5n1OTseVVwoxPejgg5SvB7UyU0EnDhc//tGPheASJKNGFJRMDHGMfNAp9gnahaNKYIRx4j60GaTswAMPLIMQQRjFe0hGvdNezec6gm9+LyFgzBUCHwRroHaBHErCPF1fCPFMM485ZxMC8p2QQQumMN8iXZq/e2xAJ3kmaGSgjaAtKFZ6f9lyiy2FvkEVxpFTbTWo1zW7RL82OSMDB+VVY9UOHJRXzVByuqeHaTP22hZuG4Ui1DdQgmeKgmy04UbaVIgAvWfJ9+hg42BWheF559XGatg6wryVrm5yMno5Fb0ckF7vhwZYFQrFGl6K8CXIvJF2ESKsmZLSpd+UlzBpYk5U7nj28Ac7JxhtROnRoCc6XinA1jZPe0WTklFtwx6DC2oUDgS1ODB4ZOTmqRMmiVG0FJ2vHAhtVLuUw6Ro6chY5N7Xx6FAwcZGbKbU1edsE198qBBNwYm/HHQYWqAIpQhVbYI3zYd6P4Y5Hh1LDsSjjjxK0eIKz94RcOewJEliLhsjs5G2JCM10SERnCA6q4j1UBlJlpFUi7DzN5R2/Ir0HozT0792uupNcIjbyetwvnrNmS4OqL8KlY3cJSKpUbUs3tMR+ki3ifK7Nlq9F7iSN3N9iXcvketRmFqYkccmgyQ+U0R50/hjRFEHhfWTi8X2EYgx/9+oBOP/7HPPFq9/3etL473X/AxrRUIGU6cqAg0aZ1pca+S3to80jSd9yB7L8yn3ap43i9e/xOJLVA3U8KzMB6LxoCuIXrAnofq2+BKLF4u+c9Exta9Us6KerO2+AIkhwRlKkiiYON+J4nbuOecq6o7qnyLtqQ6Ig1r0IzU2oJoR2HKeg9HWjn6NRmfNwYhIEvk+UK+OOvooBXNEEU0iJ867s0PTueTL/EP6jzWmfLWpU4uf/uSnQphxfJwHwnf/+tRfhSCBfEKNNR3V40kf83kU+qA3gS7R5xQsxKEhUBORTe9Tzn/7wfU/kCGOIwRDAdTA+6KCgAmxwOmwSiBUqg032lACJbF4pfcaIeHsvw54JPTMDp3b7nEyKohCG8pbOAg4+pznzJ33ve99qgOk4UnoOlSsjGgndPVnP/uZcrTIY1IQJ50BponRd+4/aubQd6CotINzCeQE5wj0iP6Ogh6N49lk6wzqoLxqrNqBg/KqGcrgoMRNvrScmg/YbgZAbeF7M+VaaNtfdullxbe+9S3RAzBwkZTkECL5ORuL3SIZL8VBaTBOWhPaezg7yg8YHlZOBAcctJ1GYzn1X4fxiQFep4oEg8m0hMzXTZG+bocmBxAbNjkOCy+ycAUm75pI3Q2NSvQs08c47D70wQ/JUOFQjXQVowetS6LJSGv4sIvw+VkVPaPGwqSZCg4lpC4tMZz7o+3aNePNFAD6F0rWXXffpeRVH5wdzWlCw5r+lhSs6BMhWqOjKiwHNz9GAlud19qN89yIyM/EicWPb/ixRAUwXDGgIw2wZNyVX4i5Q1npLEVBufbXz/i61LswsMgj6nj1Qh3aDMFa0UWciD88+Acp+kj6dNJYXoWdcNrHHsAY01c2mHg2nLGKWhk1EV58UTlDyO9CF82ob5rHHQ5K3KdaHFcZPkgkT5smtSKS5DtoRF2ceUtfywBPPHhy76jn0ZjL0hLt5/uSu546VVF3VK8wPOt0sDxeLc/jfB/ndCh/7O9/F3L9sfU+Vrx3mfdmkYZMhQy1eDx/GDPU0lBcIuLO2DgPxMZjpI7V55EUvyYMFauvtrrQcRSiGD/oNyCX2263bbHmGmtK3Swave4z+vL5fzyv8WZf07RzPZbyoBh79UBQ7HhYevi39/5WEtg4ow6IdSDCDfuTVcysPrnnnnsW/O+irOqjRFNkXm2y8SbFmmutWWy/3fbZWWVugTRAcb3zrjulUoiQyByzz9FR48Noa17fQdiBHCfUDelL+pDnYb7guAspS0ptdgzt6IDyMMcw5MkbYQ+w42NkhwAOL+c+dczjNPcU/EgJ/EajQE8uueQSofmMO2ckSB1IGsUsheYgvz7za/J3aRuIC84rczTmZ9Gf7PnKK5y5LFNAwjyiEwQHsR9wgqFzkeMEfU+UUhCkaWUuYuPZ2WRjdLM7Xk323v8HzzJwUF5Ng1yvJN+0UOtVn9uev/ZdNhtHUAXpJ8rS4YcdLglD6EJE/o8//nhFmXq+ujkostBacmR84W5R0V7fTVFwNkkUcHCscAhEpWEj7GLU0g9EMakp0rZhRtqSjcuKgdJgzPrg/tUvf6XKv9QZUR8n6cWuDkq9s4MhZlQgqnldftnliu4tvczSuZib62jkS3VBhyrGVdNAJ+pAjNb5ENxxhx1FO8GgYB4pkThp/1fu3WK4mYvNtaFGMOeWff+yOVJXp3jp92j4tD1XmnOmtHCIXnD+BcVmm2+WNfsr14lGc308neSfuOluAwc60VXGhKRjEkTJo2FsMPBBVfhddTJmnllGAb+7VgAGAs9MGzHCUd+JSaSNxp4mVoMRGP/eZhgWRUF1baK7GJhQVKDqkDtCm1CJ4gUqhnMCX55nkbMwOiIaG1xzGf/DExT1f/LPT2o8cC5vueWWYuutt9bnJYccihv2tX/EDyWESlH8FHWuIALeU9JzRyUsX8bGOP1PPgBKch9d56Olc9EH/cicfKk2TRwurvnONYomk29Uod7W2tKErNgQpV9VaHHixOKUk08pJu8+OSuCZcMz1e+J69LPx9jjIDCfK452ioSbolhxEj037FxPm1qssPwKqrDOmoX6dN43zpOzgnIjOQTrr7++ro8RajUpfo/5TCBK8843b3a+G5GpLvPSKKLygUprPxd4NWKp+yXEq2PPDXU1uAZ7B04kdKlMTcIpCKINzAmkcaEgLbfccgoqgAixDlzHhHVthEAofMqts2Kgx1IOO3WiUrsJgCCRTk4eziPf++Of/qjgn3KYEuXTAgRSNRuZVuz7f/YVhZD6R4wvBWUx7Ml/4xxmXJwLZOfI+YO6d71qfaI52zkBucfJeObpZ4q555lb8wcRBtANznqea5NNNpFjiOAG1wbFZo0jUIEkNUnwovSmGlk418w15g+5rORpgf7iCHEWkLAPwmbklWfXvJ1ppqpyWtvGEPe4gYPSc/ucUT4wcFBmlJHqp50cKA0GWIV33s91mgyuopQgZBNi0/aLTY0DiUgdnGa4ycieOlrTN8WrW6S7G42pyeDsw0GRklCqfEzEKiuz1A26ZExkiH6oUCEz1FwaI6up1gFwNZxlR+LaEnZ1+ZDMjNwnB4AdpWjPq+6cAAAgAElEQVRk6XP1qGMcqxbj2wm+zlXIlJyUFBqT8XvmL3WhdmWbPUk4m85hRI3Dh4Nop513KouEDZdFHfXq14h29feRURnNGBkYxo1zvI3iVTc2c8NTOxzJT8a2udE+3DuMuRajqkLrGBqS4heID9QJIo/MD2SVuZ6kk5dYvLj157fKCWEO4BA4IslcwyHh88h1Shr0jbNq7lj1JiJ6jQ5xH5Su+jhwTctPz/K6WbRmcJqu//71Mtx4n/ZgaEAbBHHBqWF8UUfDSEcR6dlnni222XabAueY9zCkiD7jwKBSxL81T5KaT+PaioZ96HP3M3OAfQgDabF3LVb2Sx8ImnOjMC4xDqEsWZ63UkulwWl2ACDP42QAYojxoq/mnGPOcoq3oag1WpYpNHyH/qJvyUmQIEKSdDXl1gio6Tx2khxx5xqmP0ENU02P5HA1KhbWnHn2BsYO1SxQNJ4LQ3L9DdYvLrzgQjnRzAMHUjxfTO/RXpMU+ggGrfaB1eSkGBkYF4LiukJJ2ZD9hLl1xeVXqH04Caqe7mJ/cY6MlMpltPOmm28qFph/AfUldGRLaauvppVnnF8Erfg8wiI8J2cb8x3UgpdybYYmjO3hyfj3vPC46MMkuieZdoI0IHQgIDvsuEPOD2J98R4BMGo70bYo5fu3v/9N1MF3LFIq77E2cRqgV3Mu4RC/b9n3Fd+77nvaH0FAyDfUGCRKqdummk8hKOB+45rkGuFEIK/M5xS4mTZVaofMI5gH5NewbhEFcd0h9mMCKcwRqIG0HdEX2si+xu/QRXHaqZfFd3H+QEw+u8NnVSPL/WpHTnOrV4Ru4KBES+BV8++Bg/KqGcpE8aoddhww4zns40Fb6ZqaEo+NSkd3iQwBV6P2hQSqD4qYUBhpK5Vr90NHiV/ow/CMUaemvc2RNuBrDn9H5DoUhKLxGtrQEe2tqUShJGRt+Uajv2bUOkfkRz/8kTi4bNgxObtjXHrRreqRstBn3AtaAVFiGxamvJn+4YTaSh5JuEbupzR2LhBoJ7aOWtiIhPeNYxLVvRr7vGVO6LBOuULMPRUjfM3MJZ2nNvdtFOa+a0EU/X50wLlHB4JSnwu16+WofBSqsGECz3/icEExPBSmoLuIqlKMllQOoraooaUkcT8nXxe6Be0kPaCriFuJTtcYnihjDWc7FlT1Ou1rm2vpc/eL2waCCNccXroqq5seNzxcFl9LQQtReSgemQqyVYxYqqz/rayyjrGC7LJ5/84xsrFt4840yyhOYWPLSCWIA/vPRhtvVDrBRNNTzZ96cjNz1HQy6DoU5cN5fs+735OV3+w0RUS33q7Yt3n+J5oezw7itOPndhxDYqLksoM+FDhEkcqKeBOGVMF7qSWXUkSc/zsKTzahyHFfCapIPMfnP/d5Gb+O4jdS6Rr2FeapaxzR39ChoGlilNrpyshFun9GcMLvt/zsFtVQOe2rp1URTzt+CQWrJHO3BaBSp7NOyOvCACYfJzpwHhcCAxJimDBBNZdQ3cPBYj3F4IP3D7fddD1Us6DEkryunK+kbsj8BQkkT8OS6vXAgPa9dHYazTjh+BOEnJCvgoOSUfs0H1/41wsFKncY9O94xzv0GIzZ2mutXVx+xeVyChzw8tryGa/zuBgV+sH6w9FgrKirhQobqCCBA/ok7ztJ4ltObXLu2FfJhwHt4Jms4iXsamRUil/s5dTNQrIYdIW1xzpCIID5AqLDWiZwQT4Jil0wAwh0qAgx/yUknPYRFGANGgGtiEXU96amwIMHfJCD0td2PyN8aOCgzAij1G8boXjVDpiYfNtxmW50l2RYdTXuwmcwWthsUOYhQfDU005VlFgH7mjJD/ch0RjVbHjGNiegYhw3GJ0VpCHSnRItYMzOHBU8ToRJvHNqALjuSL09bU5Uvb+bJEzbxi8YGPQRqk8chlDOiKB15b7bEOmCBjT1n4y1kWnFcccep/uAeBFpo9ihI8n0L9HnPG5JIchOn4Y9UWli9FrRfCK8DYeHIqsjI6IFXXjRhTmh9aX0t9WhMA6gF8GLzons3dZKDwfFSJLzrUhEx6DpQAGb+jz9rSOintrjw/8HP/yBkrhnfcOsxWqrryaZZCRIodxxOFOPh/EguXaTTTcpDjrwIDm666y7jmQ5ibpSx4ZoNqgLDjaHPUYXkUoiqYwBfWIufa/gY+6yhjme6SDJ2XDSqhOSTYt0krkQw7QGorpQk+HG5+iLM888U7lrSLh63tnhjLV4uIacjBQJFx2Emi9JyYj3aQ+KSCQaa4kkRCY7J0F5iDbj2LF3/eK2XxRvne+t6lNHuW0o2UGqBBq6OAdqX0CcUWsC/VBtiNSPeW1TuwVjMUlto0xHgURy0ZBr5XmkAheFKjxgTW1ocpox/KdNk+z1Pb+9p/joRz5aJh+nB+pYgwEpsgFsQ5tbE0W/4ptXFCRqEy3P453kiZXIPXVMtpfgB8YreVPbbb9dKf09aVKZ/5ZkZUUNS05E63xs6XOubyOaeRnXK9fHgaHoqql2dqq9Z6h+EGhu6LsY4Lrpppuk6nX8CcdrjybiDzoADQrHESUu1a2KZ0e8VloPzGVQJNb4uuuuKzU07ZnJQTCy5Ty0W26+RSgGY4BTwl6E/HA8/yrBHe9Bpr+lfCg7pMwtKNjIUvMTdIV6VKw1U/0cqKNeFnLOOEjZhgi5M57fXmM8B7VToMFR5NfORUZpqOnlDk5qZLTLZw6UVfaB/fbfT+iQA2UZRalvYgMHpV+rcIb+3MBBmaGHr9b4uoPS69m6UafqDkrLtXxweSMigkJkCKUmkumInvgzOvBD4cFszLUY/+NyUIKBaDTA0bSMjqR7Z/h9dFS0NBK3Td9prIPSrS96GL2llWQrtbkTxdlPEDrVizGuMDpzNLDXOMZ71NvaYsTQBxi0yIQSccaAQJUNygMvDi8Sa4HhnXvkg1NGQKqtwLNxyCgxOkULOwyewP3ebtvthN7kz8cCXPE5W+aEDRnaQJTODkpHF3Xr83qUOA9PkoVN71O4EBqWD/jKPbodkMHA8/jTNxii1E6Bx07UVUXTEmfedI26kcL3fYhj1Fmil6grKCX0G77DfDHlBRlZkmgrlKI4L5rmbJc5bufSRjVzhblBMmvMIcr0mB55PrEfmfdEXLk2yj+i6UyalJNp6/kGNoi036Q6QbkC9/CwUCQMqwUXWjBz7YVOJcUhG0XKgZr6oqg7FOCzkhMyqo4SNyYV1ydabZ4qup7Ui7x/sZbIt4HK5nyrKHxgI1V0optuUrvJS9D8mFYKNkQErZ/twJ+xM0e0m76EUkfhRBvkpn96jdfneKb9JKeQtjAHb7zpRsnEfvVrXy1lhidNyipedvDYG6ACYlTLOUiJ2HfffbfGmTPCfSwH3o5mNEb72F8ZR8YXaiH38hzB8SQJ+4c//KGCAdQywRhXACYFo+SAUdekngeX1gP9x/NNmTJFz4iDBWrAOXHAVw6Q04CjcfElF4+pxkX1S1N4JwwVKJ4hWLDFFlsoIdz7ZHTkYzt4/5GHHxFKiUO49ae3LoNGCW2t08fyeYmS4rSp6hP3uYMuPOsPf/RDFWplrh1z7DEZyYjBB2oAgeJTxDU6fXZWfN57vtBH7MX33HNPscWWW5Rrz6IfSV3NTo2f16pk/KS99Cd7OjRgvypS+00Tv2mfHyAo49kipuvPDhyU6Xp4xtm4Jpnhbpd4BRwUGweGgDFeOAx3n7y7uKpwg0EochJsTbO9NYJuo7uXsdNgKEpdKKnV6PHTRmnjz+cfRgIHZWOidg9DJL/d6wBtMYabjF2rX+V29rshd7tH2MBjdF8RzqEJWbmMwwolMyJ2F118UbHff+8nWsAFF14gA9mUPfrOOUhZStr1XUKErdJ009+KUUn3IiuZDaJxGsumNXH9xx5/TNSCDdbfIBslfaFzLf3lZG4Ofhtd4m1bg78LctIxng3z1hKgjIMSihN1y4e5pVvllLjSeLqwk3BNNeJadkD0bzuMRSGHe9999x2Tj64f4uPsc/oA58pGKO2E4oWCn+kpNmQ1d3s45LGvMHa/+c1vSjEI3jpqPqBsIEKacynHxkaZ5i1J4Smnx/enD7gWbWMOYwRC/XNkWPUjRkeESDBvnn7qaTkNy7x3mWK59y9XSaxW3yfKYAdy0c0x9Z6FUlnqL68XOyFGSzynaDf1pahpQnXxRRdbVOsrJsBXcp/GeSR4vWQjGAfjhX/pKvSd52LjmCVqkuWfM6qAItPUaepj/ic3Q+hHyt1w9JxA1frrrV9s8PFyfaotQxPk3FIg0GPc8UjjQfZTn9MeaqNsv/32mvdQkHCiSOQWxSu1jXa6KKP3Q+dwlZtIZwfzOaSAL7vsMlHkbr/9dqmp8Rxcj3VBPQ+Qg/re7aAN38eRIQj0P18pA2KWDDbiFCl8EqUJ6N/DDz2se1Ngl33XjkwbfVsOX5L41byHCjvTzFoD3rfJtyI4AP0wBsO4709u+In2QJLvpfYIop72JDtCdn7dFpxR+oJ9QW0M+ar+jtduzJWix1mPIFME5xBc4OWcIp/hjVN/4KCMc0eYsT4+cFBmrPHq3lo29l6be9MV2r7TR26IN+DICzd9gMg8xgIFqIgaVygnfVxbh0W/DkqL8Wj0hMfm35V2jowUP7/151JEUbQpJrHW+6kbxauNZlXedOzVYrhxcPPiQCC6SGSxMWofD9B+xsz919CPUltKXGqrt5iP7Yg5iZbQ9aiE/ra3vq08J1JVYaJhKLNAcZDxRbQ3VHnPD52emQOJA+2BBx5Q5B3j04bgeHJQPI4q9jVtmow7V5Su0xsrBkcf/eW5QrtwsokyCulIFIwOJaf6+Hp8GuYK1+T6OO2oW0HpUn5D4mE7d0HrKfWzDQxdNtUeiImtHgt+6jCfOEn3gBtP/Q5/r6Mfxumg2JBzDgqJutSMICoNp9xR1ZyDExzW+jzoWFYJWSJniwKH37zim8WJJ51YXHXlVRJAgEbE/aHpQIeDP09dFvjtfj7eJ3EZ4+e6a68TDx7qETQ5+g1jlRoOfObWW2/VeyhSgZ4idoHClWmDGZVJiAH36Iqk1MY6orU2ykyTQsHssUcfUyTf1yWh/7jjjpPxCuqjCH+SZHWNHFdqj+hzpR9b9hUhs1C5khKgDd7f3fs79cUaa66Rlb3qOWWeM3ZKsnEaEtD5G9K4X977y6KkMv+gERE0wPnwOSB0MPWnHe3vX/99VStX4cKp0yoBkMZ6Rl3OCyPmjDP5FogcUAGewNjsc8yegwE8k5ETP1dGIerXT2InDsBRE2fybpOFpJCkjswyCn8P/uFBzaf5F5g/nyF1Z4/Pb7fddgoACdkMdCcFFpKIgGiTKfFdiN+0qdrj6Nebb7lZQSMcIZ8Nnpdt9EnvD+W2NJTHg7/7zKHeCS/yyewUe96gyKUiuMMTKnQ80RTTPuW9irbfddddoqOiQmnHPgbFHIgxzVGBD+T+JwwXTz39VLHN1tvI8UPgwg6Mz+vG+dl2Hg4QlPo2O8P+PnBQZtiha2h4clC8eUQubtfH7MN4a/u+IjWxWF2C6RWFnvpisdaaaxUnnXxSscQSS1Q5z23Gc/1GTRHLeCC3vO+IrhMUS6uvjOKZ3sHGeOhhhxZ77blXWfwvbngdllRLD6TnqPR5mwHoSzTQQmgv0V84+Sg0qbZFN4TLtKmGhOxoFMZ+cB+UXVE6DKajqKBXihznw2eoKB64/wHJ3xI1hGaw4Sc2VMIj/YiBh3PA4WsHtM2Yc7I0hdVIsq3w33uhULHrk+HAn6ziRcSuw5n1d5qMty6IkyP00IRQpIJT7TojHQZ4mlOxvzscUlMPk9zm7XfcXrzh9W8o3rnoO7Nj5+9HilQUbagkhTNyIf8nooKmQ5HMS+6KDeQKqtFtI+hGtUyF2Fg7OKZEZJkX0Vixs9URjU9j1sSXz3Mx5ahBgbPCEkniGJjU/Hjk0UeK//11GXVHiIM5iFFI30At4bMYpHPONaci5DjWzociMRunjfw4R5/JIZg8ebI49sxHz9tMCw0GmPuv5/indRUd2Tg+UIOQtUWilfWDQMDqq6+uJGOcdoQCch2PUAjU9x+vg5L3ZqtSMb4JAcXA/uAHP1gWOUy0NI1FygmJz2ynLc+j0dKw5Hcq2ZM/RNFX8p9wLEnEJoE+F+5MjnjdCScnBYES8t8yjagXQlWbv9DJLHYACgdiArWLhGvaFyl9dVQyov/eG+tnpwNwEhY57atS1sPZpXghe7X7RPMn5L84yMM96R9+YnzPNvtsuYBiedwkYz+I0NiQ11hNmya1NAJBIEME0wgQqGii79fQZ263nNK0trwf5DNxtNC6gALHuvI+BwsCp4h1QW6N99Zc9NHS9z4v07kKCo9Dw8v5W5X+jEwGEJIXS8ETI1ok5JOjg7PO3Mzznl5qCnrE8zruXQMH5VVj1Q4clFfNUNai9f08VzqwKh9to7G00TZaIHEZ3C/8s7j9tttFNyExkEPYURo2Hx98jZHvbs5C27M1GFhtjoMO75FRJT9+aY8vlb6JN14blTHhvZtT1E9fR2O21mc2Coj6YYjBP8fgbzRIukW/2w73LgZ5R9OD42inIiJL1GIg6syBC83ngAMPKHbeaWfRiihUhnFAAjhqUkZWjNRg2HIAweO2ERf51/lQjQeS+y09g50oEA6MTBAJCsV1zdfpt1+SkcBzQ//hmkQWX5FrJ8oCdQ44/FEDAkWqRz97TqUWJyImuW66yaZSCSondbpiPQjRa443fNcGL+sWmhA1WCpOUJc53oE+1fYZR1Kh0WD80e6bbrxJkX4MeIwzClO+8x3vlEwz84h8CpJqiSyTYIuBFakjjhITpT/yiCOL3b+0e5aR5XMYYtDLiHAzzmeffbboShjYQi2otzE6KiECivgts8wyOXk30568R6S9NEaWtce5eGJKIMfRJwEe55faEqb58SyWNpaBN9wpXds6V5r28dq6sQHuOQECxmullVeSkez547WaBSNSwInPKtKfovwed8aLdkHNOfTQQ+X0Sf4apKVWvdwoCtdyrZj999tf54Nl3uvCClm5LeXpuXihjeXyMcuiqpwvqHOp/0j8TjVZjBzlfcw5Immv4555/QSEKOZt8G8UFtnnoFnRbw4UaJyTiIHVDLkefYkSIPOKYM6qH1h1TBDBjmDN8M5tnTBUPPfsc5r39z9wf7HIwosIbfrRj3+kdcG+xxrIVEEHm1JeVhNVzVRnB61oM0GxSy+9VAFEhBwkFzxpotBjBDlcj0WCBqm+U8celdYya5B8Lj5rx4NrNc7bOvKY1hHy/KwLlO+owWJKa0ywz/eP837goPQ8OmbEDwwclBlx1MZhoHd9vH+Tg8I9VZV84rB+XnnllUqMvvDCC3MEycl7prnkdvZCH7o9UBsNoMFAdxVseLNEY81xr2ymL6ctTe1scv6svT9hgowxkByShXllw7gN4Yr36HcsoxHZ1MYG50mUgJGSamCjz9EtZCxR0yISB7QPlxg1F7jp8711vtL4SVFObkcSJA6OD3XzlzPdy45ri5padDihy2DwUUyvIjNcf8ZxOCgyooohOVoggI3yru63tj5vcdrNK7fxm5VqxrMHdZnjGM2MDwo9u+22W4Xa81KDADGaq24dGVXfkHxMTQ3lgNg4b6g/UTEm+KXBYTLFBUoLUrinnXZaJXkaY/TO39wpwY0c2BgaKi6+6GIpY0GNEr0tVYGPBqPXNdckP8HS3TbKvc74LlFykpilrnbbbYrsYrhhtFGPhtyYXGW8oX6EDd1YF8OGPW0CdaLIH1F4iYckY5K/05+ouan4XgqWOE/JRntbvoH7v9FwbApOpCrg0MtQTLKCoZ0KClXaec59GZwtORcpx+Ab535D9TBwuFGhU84WuW0pbyuKBkSpWtpK/6JaSO0O1KRyDkZyIAhCuFhtzr1KVDHuwXhB62IOPvHkE3JQaLtyJlATtIw06HCqb5Kdxlh/KikMRoGUSDGSsT11qpxykDocTNAQCVOkuiamsdlx4jskmu+5x57aC3fccccsImLqpr6LhG+qoxJRD2iKZ0w5QwY/KLWTxe0Ufeea7xSLv2vxkk5FrklCyTJK0mVPcY6QEYwn/vRErlMCdZJcMAQHaBty6J6P+hnVuFIf+lY48jj688wzT0Y83I/6TP38C/unnSb6GVrnRhttpHViOyHP/Zb5nLdk9qDhV/rgHs8GPfjsK9kDAwfllezN//S12oyX8bRrvNdo2QscfbcB+v5l31/ssusuxSc3LxVznPjZoZ7SjzHe9jzd2t5gGHEw40BhxGC4mAvddx5PW+SyW/tajFc5TMNlPQwbTY2Rp/EiKN0+34eD4o9QQBK509xHRVEgw0vxPV42Sjhgnv/n88WJJ5woqF6qYElWkmgdkWKkXI1WYZwR+fahybwxFaMjNyWNb4zyWuY200/ySZX+MQ76WKagjIwqwk0dAuUDpcrUle5qcTbbjEWujUQpSanQajAE+BuG4LhePZxwDBRkiHOORls+SNM66+Lk2nhifFClAu2DbpIr2ZuiUkYcOl8t7XZU3Y4EleXPOvus8vvhO6bMaK4l41fGWiiq11E3ISnM8R0MWeovUJ2aSujRWXQwhTXIGPE5fkJvwZne/jPbS9xhq09vVcz7lnnHkndTfzl/hfto/SYalSkzns9w7FEoInmfF21QLhYVt0dHpXoI9SrT5pJantHe+Kwdc7HfPk+ogSXEycmBxpgdkTRf+N1iI8pJSDQh0+b420c+/BEJXpBPBc3zhp/cMEYRS6INDijYwI6KX7zH74xnpmIlyo/XhqWkjXAoX25qmUDO9/74+B+1x/A/bcNZAhmj6CkUXp8vRrLoN+4506SZNE58FkdD0y2gGhllKErH1Yn0XA90EqfKiJrGfdpIdiK4LnS+vffeW3kZUMF4HuZDpmsm+lYUy5BDNTqieUGNqp2/sLMkjCvoQZpz5BGBopB0b0VErSFkuGvFJvNcMcUqBY3oL+auzxnGAzSRPBtQfJyfBd++YN7/suJZWHM+xx0cIOC35lprdsrIt+2XqXEZaRwq1c5wOjfdbNNcwLIVQeH79bN9QPEa15EyPX944KBMz6Mz3raN17moX/+lfL/F4BY/NkH8OAJE2oG5SYzkQOQAcXRFm08bFWU8fdCr/eEetAmKEAccPHTaKt5sqrLccdt/V1AmSFISoYVfb6WTrjkoTWPXhBS8VAclHiiBEkH/cPgC/0Pj2nzzzTP0z8FqRIy8APT211t/vTzO1CJApYnaK0RvSRoFWaOCsChtyH2i/JLyhNqG3lF9HCESpom+dhxg3Q7ElnliCgOHNpWSnRfQlYbVZ5+bHkNSKon3lXoGL3OO2wj0z0MOOUS5AXk+m7bn+zSttXjQx/Ykg8hKYdwDow6Hlcgufeaicfpav4ZyuocdchmIo6NKsF72/cvKyBJlK+W4OXKcqYGJVmOHwLlU+RGTApLn4xlnnFFsu+22uY6KP8ceZKMufzcZ15L4Te+TB6AK2IstWmAcUq0bJMEqYjGx21LYPAPGLbKuFFwkmVpGYSqmZ+lgoTfIwg4Py5HiGXGiIl0t00/7nStd9kI5e6kOChQt0A/ktOUsEiEnSR+FueFSOtxjzE+oP4wRif5vmfctWne//NUvi1NPObXYfffdlRuBAyanBmGIkVLAgDUK2gkyQGRcOX+jRfHgQw+qKCGGOG3ifq5NgyNMH0EdA7G48cYbhTwxluw71AWC/kc1cpBO2oXzwO+cMw89/FAxz9zzCOGl73EGqUnzwQ99UNRjKE3MZc4BaH04pvX5ZWcTB4q8NIpN/vxnPy8OPPDA7FwyJBYysLPKPocq2ymnnCIHTlQno8nBybYzYScZx5hnJpDD81kuOM/XVCgRsRGe3fmKzmXJ+UIOTNTmi53l7LBZCtiJ9CMj2jvoG/Zp2AVa1rG+UQ3ddr4ctVOg2pG74oBD3A8q4gcNSL37muAQ14D6B0LK9UFIO/YXB1Tqc33goPS7S0z3nxs4KNP9EI2jgb0M9F6XihHUeoS1fu02I8eGh+sBJPgcA4JNF1oGxt/hRxyuw8yRqty0Jgi3zfAZj4NVay8HITKRRLhWX2P1MoqWnKpWx+DloDtNfR8QAQ6oWLm3wyhu65d43W7Gct1g7xGJd2TMyIQVunBCoHNBzYBaxfhZflZGZkl0lqFKNPNPf/xTsdhii4m+gpEARYJrQqOBXnLv7+7VQSxjN6mBOWrakfiens/GMjUCfnPnbxTJbftsR7d3meM2qmg/lBuoCiTwtjo/TfOyfv0wJrQbx4znRZLUVI/Gud+2VtucK9eRGBoqttpqK/HePYc60KUxa6d6l/qajr8nNEJR1AlDxV/+/JdcpM/qb63bS1OfeywTpc4Sy4cfdriMEytf2TAyB973iIICtMdKTqbw1HObUMrabfJuogDhWGvoXOmeQn0Ty6JxcnRCgrwRHpAG/k5g5eSTTlauhaXMLQucZaRxaoaHZRjjyCPiYOUuIwm+j1ScQFASvx852gXevkCx0IILZZU9JTUHGk+vbbxCpantWVLvS/kK9BX9DmK12aabaU5Wkr0TXcvJ5EgDQ28COQA9i7WPEDA477zzNPfe/Z53lwnQw8OiAxKoYC0xJwlOQRs67/zzis/t+Lni2muvzbRPzgfoUIwluUFGtl/7mteKXoeMMPlJBDWoDYIDS4ACh4T3yclAOINcN5wgnBV+QtdD0AFjl/fZ66EinXPOOWoPz4T0r+ZFmqsOmsU8PCEaSy6lZye4EhXSMs0ROuzUacrJWW755VR9XujLUFFR+cpzLKEm/E7OySWXXlJsv932mcroRHivYUu8g3QgSoAToUKeyZGu7NvZ4x6bMZkCFtakgydWc8TBvuTiSxRMAhlT8VLWfaooXwkohsmIMh4OlhzQmUo6sByLFCCp55wasdK5EYqt8ncCdSiWHXzIwdpnrErYQYMT1XIAACAASURBVFVtCr78u4KJPRfe4AOvdA8MHJRXukf/k9ebjhyU0gIYy0WR/n+qTXLE4UcUKHagZgOUTXJ1hJk7ZCZfjoPSYNh7M7zrzrsU3SOiltGciKA0GPx5g38lNsHgoPztub/pgAVNyEZWS2XiRgeqH2M5fqbbXKkZptEoRA4WipIPWNNO6siTDa5f/fJXosqQZHzkUUfKaMOooHCb6Q38hKN92OGHFRgjGBDmOvs+PqA9Tsynvz71Vyk7EeWLtMFWg7z0oMpXC6rgHBSeE4MFI+slUbxqhmHmYicFJBt3lbyCfuZUN/Qnnd5EbqmZkJ8zPnf92VvmuA14XSM6GEUhAxDJXxR7bHCbltSINvVwUDCaTfHBSSdPw1Qibi+DeiipzCW1uYwohPGMVBytoZTjwd9JbMZY9DyJRlHesmNENjlk/jxtgI5oNbA99thDNEByVHCu1R7Lr44WmucY0a6Y7vyLSj+l+9lQk3rSpElCIo455pi+0MTG46bbHE8Rc/rclEuCNKASOBAgERFJgUKpNU/ie8q7cf0URf1Jnk5/B4kgqZocKChXOBpvnO2NQpqQA6dIK8EK1NauvvpqRelxSkBPQFYwaNf92LpCQp55+hk5QkjUU9SQQAEKYVwXRAJjGAQB1S5QlYUWXkgSvuQwUZUcKiXOB0IeKKWRwM2LulwECXBUKCoIVeu6664rrv721bm4oPMeFGxJ8//WX9wqNa2jjzk6O4t67oT+M4Y+Vy695FK1GwGRD6z6gUz743IdSliJGkmOFcgF+Zpae55PIa9LgZuJw8qFYd9AfYu/WfHKzry/n+dGU3Arnc3eZ6NQgOvGcD3EJdi7QayszBVzIyPCicNGAEDBl1SoMQcBQA3TPDGyq7o4ia4JnZbf2ftxPKEII6wDusd5g7PiPqms16YFMEBQGreFGfGPAwdlRhy1tja3FWocr+PSJ22ldaOIxl8DcvHCv15QPYIbf3qjuOxETOH62xgxLaM1KbQf2lLDfaPhygGNocWmKYncBMF3GK79zI+m/mr6XgsKAoxv/rET0RuN4njNJgO4SXK4LSqeDt66w+WIcXZASOBMqAiGA1FUCrDFZMlslPZC1VJ+TTyo/Eg4ihgdREg5jBgTaCc+zDKSQ+X1SRP1NXItoIhgyGT+eDfZ5fqYNIyHaCnFaDHl9ClCtDgsHVWufN3SuU2FCZv6PBmj9//+flHHlExMcTsKAvaaK13G3QYU13ME/56775Eh2OGo1RyNVke31h7n5nh9QkPCQSF66xyULHrRbb20rBPnFHEfaB04EzKyUuXx8pcUZXUItcmJbkAJJdBQFMUdt99RLLnUkmVy9zj63IaWqU70KUXzoA/dcnNZHf49S74nNXFIhjYI8cOPPFx89jOflUGZI85NKHStzcxj+healOZHqiHSOAfd1w3rLiOZCdUUbWtqaRDyHtF60EycNxKxWX+0HQobThJGMFHw73z7O0qY/shHP1K85b/eksekaby5LsIVBJ+4Ft8jnwGjHKMdxwJnhDwcHBMi7aAArF/QVgxU1j+1VHAs+AzoE/Qw6u1Qs4pnAL1ARpo9gkT09dZbT8EEvgNag9PB/zhHDz34kNqCs8iLPZ9nfPyxx4UM4Dhx7Y49LCSAs66o24IsMoVrjXw6CMN3LVCB04fzasEFo8JxPDSdU10j5iK0sTfP82bRPo1Ge+362vWz0I4BY3f+BeeX8y8JGWjOpBpXmr/sDan6fM/jzD5ZqJUCtU5jdO9v5VS+fYG3jylehrmHuh7vI1phlNu1kxBH4T32a9YizivOJtdlHHBYGVMcfpAunEjmDwn75DISvHPgqtwOSuW0xrysfgI9PTti8IHpoQcGDsr0MAqvVBtwUF7u4uxF/am3tS1a13B4Zr55it5ghE85Y0px2qmnFbfdfluZe+CKtTERb7z90/QMNWOUaCjKLxx4JAP63o1G3XiMrvG2NSXLQgUhGsgmXkElmq7Xrc9bomX5Mj2cVQ5SJXwODyvCGuU/oZ9glMLVzpQCLhyu6ShiNpzTjX2gVg4UV5hPlBpTDDjMiFRTyf70KafrCrG69v9l70zgdRvL/r/23ucgFTK8KWODqUhkJqWIUJK5UipjpMgbUaZKvYikMpZSKGNRmWn0ypiUITJTNBjqbeKc/f98r3X97n2t9dxrPes5Z2P7f57t43PO2c961rrXPV6/6/pdv0sAljGjjbQn67lvGouWOS5PKAcivHTa1MN/zhmatX7oWSbuPYQaxwGM8dSUUN95CoV2yLtK+6G7YCTSJxX61Sy2O1EzvBq4QByJxooIJLpaF+dBeEHAeVR9wpjE2MTIilGUHjCVA8M5wDleihM8+OCDZggpZ6RzH2v+egK16FEks2NAoTaEd98MwNExoyGRQ8M6SV51yZe3AfjwGWOJ3KpqwIgGJmDete0qiii6VaTRAFAYVwx31jvRG9YcoIX5AzhhXKBJAQAskuiOgR6KTzBqMTyJTpAgjkEJHYv2k2dCdIY5ybNMtGDuuW2ccQIQMeE8gIoFqMQTz2cANVMV8zpVKUrglCmex49FJMmHGh21iA3tJ1dO9Ce+J+VGUY9EV0yANTN3GUPOClTxEDEgAVyRE+aulMcEZElcJ4J5wQ8usHpHCWCOeQFOQKJXWKdNUMte+YpXmoQ295I6WZLjD1LN9XFnzgH2dvvQbhPFLj1yIVqg+iQl8febPHEv97NAQAC1LyKzRKpsD3ZAxOf0JZErwB9CErwjTowvfOELRvMDmCKoQH+QW2Q5nyOjNt6McdzfI/il76GZUS9nm222qe7z9Si43m0YQek3ys+Zz4cA5TkzVB0aOmikpM34rX/WZng0RAZyRpo8SRZSfmqGHSpbb7W1cZdNw97zQFQfIPvWXUBUP2NspChIWOYwgwrAT4oKdHyf8ksdxqXPJRgQJIFSlVlqMToAer5a9xLnDOPcxt3RoIuGrmgyv7/z96n6e0zGrHj1gpEi/n9fo9LbKfDCgY8BqUgAB9mFP7rQ1FwEQGQgMneQAQagUJm9DnxSv+XGp2WdWKLuzHHztGJQicJUGesu66zW35JbpTqz1VZxz3rqq57F0jBpMlEIeXLpR/oOGot5VeuF3PqtiZZ5KpBieTrjM82gRClMgD6qEw20Zh30qFAoOShQXSr9kgPkbXPc14RyJ/gnxWJ33WXXVIxukDZKzUpeb9YDxhiFFcl/gOL165t/bZ5lJMIF3lXbhWfZWmnaV2pjyjji4Uf9CeUwRU8aVbwaxs3GyvNq6E8ilKynQw49xBLRRb/R13kuzySaQtvf9e53Fb+5+TdGZYPiU/Hux72vtvaJvgCQjz76aBNGwbBXTRKJYKiop2R6FVFk/znv3POMVqQCrGbkz5hZAm5XqeLxoqIhwELExPKYnve8VLU+Rg4q+UHI37szTJHHpr7le4hx4ESDmsaeIIPdDHOPSmldoNSGkwmKl6IXioIIzLPH83wKdfJjieg+n5mzVkUe5bCxsQmhmVgM2SPaypmDjUBfSQJeYE1nqfK10hrNzZfM3IxiJQAF7nv++ecbkEU9jDZC/VOCPxFFSgkwXoz5GmusYXMGiW6ijAsusGCBdLRyfbSubH24OEo9UsQ6wDZAzAHhCN4pKcm5I63ndYYAZfaNkilyhyFAmSIDMSnNyBlOXYyp+sMHMboztIpkzGUMIvFOJbHJJvf5z33ePGp4ZuRdSkpWuY5pe6cuBqnTYaAMAFCs6JYXFuvxpvXrvy7P0zu0eFBJ4iWULY9XylloMlzr92rzznacXPFAlXgBRcJIWCUpOCYRY1hg5GSBQOyzLmDP6Ttm87hXLiUPj48X3zz1m3ZI2YHtReW4jkgLHsv1118/cZmjsaX7ZV+/YY7L2wxdBOAKaGqMoDR58DIgQtFDqkCT8CllpIEBSjQM/cVEx7Nk6/Hx4txzz7Xoj11alxmObR5gzghEYkjhISe3CCnSREX03IZB6FNmZM5wXqpXG6fdMnIqRn2/SG1mkE0tC1WoadOs+NuH9/zwBN2q476iqENSPfLvATSJBCgixrM22XQTWxPJiHYaX0UMoWndusytjFj2RdTCyK2Yc445E3+/dS7X9ioZgI8/8bit4UUXWdSidwsutGCvzHtQE4RqQ5E82g0dF+OcXEFT2pMMsedeWHtqAAWD9bbbbytO+/ZpxcOPPGyiAlABRfvR3qY9RsnmvDPFEHEOYHBTuDICEjP0XWks5XPMnGmytERryGk0A9/3Cd1X+4CBCQpgejTMQJHXIMmuQ6+QzjOhtrKuKNRozgW1BaGBf/7LDHFy7agFwp9E0FLOROgfi1DPnGk5FkQ+rKgh/4+WCm70sSiwFpXzgqGVvSw4drgGEPi6VV5XbP6OzRO1i76UEIOM/lYaZmbPEnirAFkvoIqiHfWuABuoYF5x5RU2v6BkAdqNUug5MwAa1N9Us0XRofROfh4rnyk6MfkeDhfYBdTZsdpq5K6EWjs9TsJB7JeOZ+PwsmenB4YA5dnp96fnqXVjenaM67ph2bboO3pmJW2pwwBjkAMDXj7FmfDOpE29rYe6RFCaDPsAFghZ4xmioGAlhyF+t58Rl9vYm9recC0hcDZtM/aiklhTn+fevylC0tZXDUBChi5jc8rXTzEpSwwAkhVLq1eWsf/Z9UDgeXVvcah7ogPZ6llMm5YoGT/8wQ/tEFxq6aVsfuhzPL233nqr5QE0UrzaAGQOPI2UdRIwqkj4TdXeO87xnr7xLpK384477jCBgEb+tObOgHPc1hI5C2OjBYILSlTtyX/Igap+c9zH3GomeIVrJGPJIYgUl0awFYzYprkjL+91115nOQbi7tfzUKJBnOZiS1/Ju3vvPfcaxSvm0/Qs0z7rymp4hLo1tJlICu21aJIb71abZ845ems41PeVsB7qOVQm2e3ytarZkgoZ1huemcfy6N96y63Fcq9aLsk281UoU6rFov6xIfKq97Q/1QYpxi1axv3wllsEtShBXy6HKRrXzMV9PraPRR5Yu4qCyOAVpVMFfVnDBiA8EmiGbEhEVxsV5VSyNt/DS08UBUBnYNqTy+XwETjRPpGiA5k9Kc4xASLoYgAgokIY5/L4c1+ivuRQIGyAgU70xOh1UOIc5Mjrz15PIj+iBEY1mz69BBXkBs0sa67wO67D+DfHBnQ2Ck/6OpKzwL4/x/QC0RlU0qDikSdIRMbYAEScUBCDRhza03i01vZKrUn7vp/VypWkPeT3AFyJliDhTURbFG2tEzkgAHjkmfI+kaoYozSaT5zJ9C9zTHv99ttvbw48qz3j4jG2h3qSfeVc6noeNXbE8IOp0gNDgDJVRmIy2tEEUAZZsAMaRlmDIRok9UNZldO9WCMbFjUzoHXwP2FhhbZFA4ibjxkYuSTXAQxRbfDaLMVx1qZeOXj7GW8NRq51gecd6E/9zuw998ChkIORc/ttt5sRjld6gQVLyd2U9OiHdsUIr4OLPkAk5hFEI1Hed9GEBJCQB4YygdeLH+MIY5SE9+pEb2trZ+i75E1lfIOXU6AW2UkkSMWtph1EI1BLQq46HeD1fpenNxoiwVscvXUaF/qECtDUX1CEIBlKPp+jZ70yLiF5XvMsHaIjRXHqN08tOGxVsC4a9WmeyOPqKlRx/uj99b1oRMiwgycOD14eYtFHKvlV3gfxsNdSFc9fFD9FreqKVhhQ8vhXlnlUn1O/Z+Znmnueg8RYIAm76iqrlkvelbgSaG/bV2p9pnfmnswtFJ9WWnmliYJ6uf22AaBo7NOaDOpOeIdJ1CYBf4H5F7C5a15595Tz9yzlMQMUK/uE03iY41QU33nnncs6HfqpGdZpX/QCgOypGIXkQWy22WYlIPbkafNUB3UojYMobCkh3+cyj+T+SIKTL2FCA75G41yZaFrZ59yXpHUiYuQgkGiv80IUX8QEUFOkrgfGboVmGwoLWhuU+O39z7ykXRi5JNkzH1VzRM+pjJnPee375ogpxs2o1v6oNct7MbbQihAKOPvssy1iy15DpJ/cCa0nagIRWUGanH2KqCtRFZLe//b3v1kEzKrOz5hh1/COKyy/QtrLuA+CABdccIEBDRwYnAv0Gd8hWs35QAI50vjkr83zwnnSHoLQDPLXzDUkk3HaAEgAzuu8fh0TLmD+v/Wtb604cnhXAQSdR1IZS6qIxbjVPOLfsA1gHdAWBEw4r/gxIRPksolu1euluGohwI5ICO+nyGi6NkTjNBftzHFpY8RQiGiz10ugJUbttFckO2EQeye3Dwx/N2V6YAhQpsxQTEJD+kVM6o/ocn0XL37Oo97kcW4wDEjORPGFXAw8YWZseaVtDju8M+JN28HQ4P2v3L7t/UYKOxjZyDkQLEGxzhNvGhLdN+eNTlaeLNmyNogMBElzEs7HU8TBBaWC2hgYFPDEP/DBD5hhkYxHT/6MHkgdwGlTbvP+Zt4jHiYWuRgbKw+YYsR4whhFm266aak45cZip8hJnz5vzEvJtDF6QuHGb/TWjVIEhcsx8lH8eclLX9IrQ8ubuMKWeYy9WrTlJXCoumxtJYnUvZQYBN8773umKJQ8fE5DoE3Rs5uAnYO4dPgWI6n4nmiNPJcib3gB8TDq/VLfu7Qo1yXjnfoXrrykRNdoRKWxCaALTyNSrzbn3BGQA6haY8qZiMaB3Tf0oXlOXeHMCmr6WhFtJ+W7lF+09WlJxBT7c2NbBknKrxKoEEAZHze5aYrb9ST3N621FmNEgI0xh1IDxUvFEdN0a4uAtux9Srgm2gAYQI2KJN401oG2IqpLzxSvgeb4uYAVfXXJxZdYRfuVX7fyBNXLx0PgVwnf/InaFDkcRLiIeoo6Y0PjnvXGfTL2swMUFZ484/QzbO6yX2reRYCf5k/IfWJuIfmLIt6FF11YOpeczsfaPeussyxCy/6nPJSseETDvqIIB0VgkapdbfXVKpGr+pxTGwEQ0M5UV0T9zfWIHyBJjWwytCIKn6KWhVwxIOr444+3/CPRNola7L777ubQ4D0QSiDaQrFIgBdGOTVFiK5wT+iGjA0RBYAD9aSuvOJKey6ghjFE+pjIBHOL6Bzt5nyA9sa9yXtCOnnHnXa0PrXIMnkr08Ysgsp+p3H/wx//YAWJTzrppGLHHXe0IqMpshNy4XQm2HKlLsvf/lYcd/xxxWOPPmbRZHJryMcBHNF3bYUXNb+0Bol2A6SIdpvwSkMhSe0zOvsAbshuA3T33XffYsMNN5wAOHUPmdbrEKBMgjE5NW4xBChTYxwmpxVNxmEXIBIN667gIhrqZlX5TWqHXL+X45BncySR9aILL7Iw/dFHHZ1qCOhQrYTpZxOg8DySFCkatvQySydjsTERNWdM5KInbqDJO6fq6OJdk/gNZQI6AGo5RIxkKHKg4P2Ccsb3VJPAErVDPYgmGlECK/063D+PnHDemwOOkDp/UiMAXvPEtKjt+l2Aa70dTdGohnsJzPG+eDFR/eFgl9GNCht1UDAcZPTokBV3nYMOY9Kqkstr7PNTBkaMNNAn0cNaiaq5XKdUzvR65r1WgT+/t+aRKDQyhJA1fcELXpAEIiyPxw02/jRDk/9kSDpFRPSXivFWWwN6xg477FAWanQjQAo5MSlVRoiMQryj8oyLxiFBBJwDGDzqWwwWCm/i4U20I9VVgKbjgCoZhwK4AXilqFOMsIwUxZ4f3tOUf6Ta1DiVOxghKedgfLz46le+WlBoL82puN9VkcHEv/rMcYAPc4F+xTjFSCV3Iwl8iN7j6zcLUAKgi6BJc1VGJ2MhVb0UaXElJd6J68j3WGyxxZIiEsBcKnzaMyrRvmRFhpbV927eYWaprnjrbbcWd95xpykqcR8ZxQJJKari9WAswjE+0ySN8d6jfEbkgblDNGixRRczg9ryEV2lK75bI4jKTAruyX7Onsq+GffIKJbA78mhwvhmzrP/WxX6a68pADnkI373O981IADNCiEV3pPIyQ7v36HY/j3bF/t9Yr9irTXXslawnhF5IXIDtYs1RMQIYQ+isKwPlN64DwCDXArACsDnxBNPtDofrFdEBYgmPfH4ExYpJprC+sKw5/k4sYhYsA4BdAAYnkUNFJPID5ELgQ8bIxejoa2Ai0MPOdTuC3hCPpgiiGusuYa1k3WN0wxFSWhiRGyoNQW9DeDEs218XP5bf1eEsSmizufkFZ17zrlJIa4SFQ3jaQDSARLrir6CWUEBS5MZDjmKcQ+pzJsOe0PHI3J42bPcA0OA8iwPwKQ+fhAg0uXaXGSk3uB+hnuHF7RkVjceCasjK0hOylprr2WblcLOFkZGuYMDfxIACtV4SUrkMJLKTJtnp++rhI1Rxr/UY/gusotQpuDZU2k4crG1Mcu7TAIiXtPXrPCaFOrmHpEu1KkPGhqthHerE+GGFJd+//zvF1u8c4sU8VGEwW4zm31eaUqfQyQWgeN7jz3+mCXQknxrlcafmmG/g2MPjSEW8mMuCTSUzS5pHPStRQGcfqJ5hAFOIjzjYdSradOtYBqcbnnEddj3VCx3w0DRCgHRKAIBCJEqD8ABipeSX7mvvN+SSI1Gv5L2MbIEZpKAQuC3y5PMGKG6tMSSS6QIiPIulENS2sSGilLulbj/+kyRJs2TJJc6Olo8+tijNofxhirCFCNNkrfVvEpJuvUaNSHvQf2MQbb4Yh61i3VQZMj3XYQTF8QICt5p5E8b8zgagEL2cZEiOD5ukSJqOq251prlPAq5FDYvPGrQdK/0e4EDAejxMqIpmiNRMaJjMsxi9ODGX91oBivGcDIYHRCm/dNBRVNCuLWjIYIigxJPP/QegeoUHQ6FNG19edRXIBEHA4ICRHYWWWSRYt111zXjWPNK6yt55dsiW3WD1kU2KCrI3pDkf32/igb1pz/9aaNJqQ833GjD4uUve3nB7/HOAxoOOeSQ4rTTTjNnCEABzz2gA5BA/gkgELoXUXB+x5zlvELZSpECipiSVE89D6hW1CVCbYvzjf+JxBx66KHFAZ88oJj/RfPbc3fZdZfil1f/0oARkWucRG9c740F+VP8HeGAP//lzyZ08NOf/NTOx5gsnmhWHvmUA0Z7DBGriy++2EAC+xjRHKI/0MkokPnlY79s74T09OprrG61cG659RYDLkRziAApd0lngSieWeDr46Scp3gWCuDW10SkcLMvM5cQSAFQkcuUFAs9spzmrG7EmA9VvAbYJaf2pUOAMrXHZ7DWdQEd8Y4NvHBRY9KlbYZpF4BSj7TU3irKH7IBITNJwTYKXpl6kwOSipdkNo1lDgE8aWyIFAKTQdnY4fXntUSZLLFvepnkjdEAhxYPK8oueNZkQCcj1T3dRjuYa67EOz7ss4eZ9yh5ruqV5fuNSx+jzgxWN5AxFKi9QHsxQHTYMTZZo24WIiiN3tGmTg8eaL5Le/GUAtwwIOBzv37d15sq1lVXXWXGDgYcBcWuveZao0Gg8EXkBYoY94CqAR0HbzReVBRn4HRjBDBeGFCMAVQjPPnzvWg+Syq2goSeLBqTc2XkyyhSf0bFIMmzMtfID/noXh9Nc8C+Pz6elIdQhuI9mD8m7QlFyumOlng9owSUZgQ7zUoghvZzLQbIueedm+a0pFDN+1iM2/soiRuqWZRKTfOBug0eyZFHk894B9qFcWO0nBAV0TDSLvO6j41N0G3i3C1RYwkYkY/1Wg8Y0njZN3t7mTOhyGEl8pXbvxrmohJ0uT97CoCzUkskt4Y77ivQII0uNjJSPPjAg2b4YVAB7qFV2Zr1HKImz3LZef5C0RnkQg0pquDOGxSiMI6hWFk9F4+qYtwiR0xdGuXARMNNkS/b15v24obot/aySP87+KCDjXZDJFBzkDlBe6OhquR+2oRBTYRj83duXiyz9DLWPIxdOQyk3sj3K/VvouHZsE/wbNYFFCLWOqIA0QBODoux0QIZYOhZnC1ENTD8OQeYzwceeKCBBqhiGO4AC1H3iGowxhjzVHDn90ZDHBkxsMV3+TdREMRXeAaAgH2GeUKExdbP+ExblwAZ9luieoxJcnxoLXi+EFEe9iNFK8468yyT7AUoaW8QANNeZFETV7oyp8t/nrQ6LihFytHB7zW2nDu0Efre5z//+WK9N62XnFYGsEdHi1NPPdWotKxNu4fnI9oUdgXMxm18fNzADhE4nAQAIO2nPd/xfUH7J23k2dC/YR0A0uQAUWSvsr6GAGUwm3GKXz0EKFN8gAZqXhNAGRS46KE5ClPOs9UUack9N2dMhIJ9HFTazFA7OfTThxbrvXG95NE3m7urZ7XlvcXzJcROiDsZYS3c2DQWTVQlv0DeYJL6OFygdXFQcWhFycckXSqJ1tGSZiXuPwcvGzlJiRxwGGxJ2jd6OiMQaQFOFdvOef8ycmgLyfpQBhRpUPQqa0TFZ+aMxraJW59XDQam+oc/I9eexFPyh6T9j9EJjQSjUIYOBgf9hfY+40GhPjyXGC8IADA2gAEMPqJoeHcBGa9a7lVGP6HaMQAG3jWe1auvvtoAEUYYY7LtNtsap5t7YpiQr4LHFEOD75BHhAQyHmfGEcliaBPQJ2gb96Go2dprrW1tI/eI9mB4MgZQYeCfY8jwOR5ZPJhEAvgfw45r4ZP/5c9/MU8unmE8r0R/SJInksK7w2FHwepXN/3K5jnSsYC3JZdY0pKLeQfmKf316le/2kAFz7Z6CuPj9l1AHPQem58jI/ZsaC9EIWW8QpfBSLdCbB6hga/O+GAE8T3eW4Yd6/if//hnyWd36gZeaEAKP1mFnmjU5/ap2rwT1fL00063YnjmcVYR2NkAKIq4Mg4YtEceeaR50Hl3KmnbenW52wgWsgZZfS15uwRMRWnE4KUAILkuzEWigpb4j9ITkWZXNIo1a6KhniJbubXbAFBogxwLWofkBVCXgki3JUirKjrPd/BsQLoojKKDwhVOBWrEABQ/+9nP2vwGJCvvTRHPSoS4QoKTMgAAIABJREFU674imfLxwkQWiHbsv//+Rp+yV3VgTm4G6+mAAw6w6A25Max/IiSIEOy8y87Fmd8903I8oCQxhd+5+TsN9Pzpz38yMHP2WWenhHz2B0X8zbvvfWXAHIDgIJ/rLAfl1a+y/Zt1xZrmuvkXmL8Em84UAEzghIHOxR6FJDRJ6g/94SGLtJDTwn2eP3dZ9FJU0DhG9WgGwAowyR6S6G5+fugs1RxjDzTRgDjuLtjyxN+eMDDCvSyHria0kIvMiRnA+LKuX/e61xVLvmzJCbXKzHrVeGm+0SZqGLF/IkPOszWXK++qOTyMoAxkNk7li4cAZSqPzqBta6ok32SoNxm5bc/tEw1JX42RlWhUZIzRuNHFRyMdiceZkDthbamFyPsqw6hnk2oAQZGXjCGJEcafhLNtU/SNOGdEmCqP08uichLXGr3FN3V5mUn6J7EPY4KDMhpF8TkpZJ1R/NJ7wt2lnURf7Hmu5y/aRQyLV4yhhuiWPF4chhiPF5x/QbH+BusXcz9v7gk1G0NspZe7p3K0xjMH1Lr+LnZyDgjLiKq9g0VSZswojf8rrzT+ON5E/rSCm95eFTzTY0RBStQvN2psvLwWh0W0XNY0HfiB19ZzIIdaCBY1wCiRoo0XltP8SIac56vQDkXQeJbl/3jtAg5g5hOGDfeEfrL/AfsbqIBugRdXUZdFFl3EjClAl+ooQKHhe/fed68ZgMw/ahQw32kH0UNAy8te/jKrtcH9MJIwnABB6l8JR5ATNe888xZIJNMmnofXGW/4Vb+4yp4BACfyhvEK1x6wxXWsLdoDr5++xqDbdrttTSwAYwvwhqGKZ5ZaHYAqvNgy7kQ5iipzcY437R02RT3yxDsj64pBnaLDHSMl2XyvMMctAjA+biAFEIczATCL7GpUNuK5keoimdpkDIoSxV7iKlu2BDyfQw4UKD6//c1vDWSuvNLKlvOid1XOkIzynrY30ab6cfalpuUgkr2InIA3rPuG4qWLvDQZ16IQ8idgGVDCPAGw8z9zg1yLhx8uc2V23W3XlBPEfIFOxZo+/PDDbT2Ldqg12gMsnaIoLz9z5O677rbcChSj5GihjwHOqFkBjMj5QA0KME7EAKBN9ICoCdEQEu1R3mLeYJQf99Xj7DMAClFDnsd8J5+E76G8aO0dHbX35l1eudQrk9ok0SYovQAnwBn9AMAkkoDDBPDMvc4880zLpyMPce211y44Q6CGAXoBBQCqj3z0Iz0iAGn8a1FK+oM9/re3/NYcBOQ71vfzyvoJ8yACHu1VFCiFonrQwQel/cc+cynjnkhhANqKcDGWiAMo8pYzNSQGozMXZbLDPneY1bth32K/6JkTTefJoDbU8Pop1QNDgDKlhmM2G+M1z9Jd+nj6K3xjGYT9mjAIQIlG5oD3Z4PE4OKwYVMHrJjB5KpESRnHaUB18FJ5jYY2YzBgJEoFJRkvmT6Q4SpDl80zKfYETjoG2AvneaF5weDSs5ka1WF0ZCIs3rEPlWDNho1XfLN3bFYmfKOC4oeRPMR6hxxAEYCJakLyQFEpGiUZaEH0YeXgqIPM2C8N4Cdd0s873e9AyT0bZSivsAwAYfww2OhnpF7heH9wxw8a1YX+0ZwQtcVyPZyHL6NG+RkV0OiF3HqM2ZohZwZwqGacBcz1xPC6URUiWRo7gWXzII6NFhQFxLiIeTV1I9SiTfIW14C22qU/k7JXLeFVBrEZPCpm5+2XR5XPiGCRg2IVsP0Ho4woTMopGB2xSCg0HvUt81nrh3XH50RUVF+EfwOeoNWl94nR0lp+RGmZt2xY3tf0G8+wtnifds6naov2ZaSaSWD+yle/YgngEiVIkQ2pqhWFGYxSM1KbtN6tX5x6p/kq7zRGIhE/jH/ey3IC+q3Fpi7qsg/Vr6lFu0mgft7cz7OxVKQMIx0lNhQZmRM2N0KUDLni927/XtvbAaTk1kDRXGqppUwSmSgIlFibS666VxFNyOwN9J1FkrxmSMqZGhm1SCdR0Xdt9y6bi1CdAIF7fmTP4obrbyiLDS6zdErW5z7MQwATtCJJ9u6xxx5mXHMWff3rXzeQFvddgATgGpopOWCMK+cAdEtyY7gnNUvIeeQsY55j3APUt9tuO1PYgtIL9QvwRA4MfXTd9ddZhJb9bp111kngoOf8DuMc9yLOqs9+5rNGm077XN05mTmf07W+7zIXf/KTnxhQipLvuq4nglJbm1Bvmb8IJqT9q3YOyGnGnFa0FglnHACon+l7jbmiXe2MfnbO8PMp0QNDgDIlhmGSGlEHKP1uOysRFBkFTwf4CQaHGUTuxcerBWcYDrlthkHhSPKQPepbfehlGJZQZdgE8YpxuMrLXe82GWdSQ+JzU+rx5GeejecODjTGGyo3eK1Fvahsqh0pWNFIlPcY7/mPfvQjuz+eQCVXyxjPGWypf1xlShEeJbGSm7HO2uuY3n+idIlXnElqTn2Ti5D1mxNt87GLd1fJ/J67YEacR6+gAWBs4Jnk8MTbiREi77883eJPi1IkMFDxLNYMz8Zma/3UDefM3KsbBpX8hJw3P8j6YqRgmEQaT2qT91sEKLG9MlTi9SniqDEMns508PtnilhhUJlKWE3JzGhg5Fp4JMoiO9PGUlRKIC95PN3opL1Jac3FL7gGahoGvuh9ApelZdIg1NAAUkRn4Z2Q3sVrboIJyEkPGkGp73v+7whsaR/GNQXs2LOIJOG5J7JENBVDFHCBUf+mN7/JCtRi7DGPSdTGOwzVD+ACrYi5e9OvbrIoEzQ7aGMY29BkSMjXO3R2KvRsbJmiq/VrGkCh1hMeddYbQAlHDJGG39/1+wQGtKdCidNYAmCofk6UA+lknCQY/t/4xjeK16702uI7Z3zHcsBQkVKuTZNBWqHJOtjHScS+RvRmq623suifQDmvR/SVfmcfVbV59hH6mcgeURxoUdDAWHdQPGmXcln4LkY2QiaADX4AYcj+Qg9jHEXxIv+QKA25lDfeeKM53Rg/QNqjf33UJIgVwSR3iTYDPmmLqtGTewQwOOGEEyySovVm4FVhi9req3XP+cYlB37qQAN92YigxryB3ZCimOPjtr9CU4XVoLM41aDKAF47O90pcM/d9xhgI0pkZ3guOSsId1iezFNP2XyAPgutUFHJeFZVpixtGFK8+ll+z5nPhwDlOTNUHRoqgNJk7HW4RWtCZ+6Aa7rnIOAn58nz37HRA0ygt+DxYnMvbRV/ycA/rkRAMp4/fUVhbQ4MfqeCWHizkvFW95Z7leVk2HryIUYWvGQ2XRJnX7JwmTgs71/03neqBO39KVDEfeRVMirJo48V++yzj3nw6BtVHq5TyKyP5H12g5572cE1UpgHHHoG8pFKlqwYrsEgTPSaiuXbWxW+Al70fRl2g8693Pi5IleMMFhfeyFLy6/wPA6oSFAl6COMuXPOPsfG2fKAxkYT972Sz9QEsGpzuRIp8c8qACSzTvp9ngzwAA7NCCzGrXo1NBFFJHq6MgIqHfAuQWvX5sBkvEmfyIRArtqINxNq1yabblL+yqk/yc6p5XGJEqk+ILLAXExAwSWKWUsYfig+6b4975rbVxoASgRniCpgPNYTuSv3z+2bTfSnzPyUahIRSfIuoBLhVV/hNStYHQqoTZIOJ1cIQ5c2YrRiqFKg9dc3/drACfQ4cpTIL2K+knPwghe+oPjDQ38wb/xpp59W1prxCuFp7XZZZ4Pu4/U17PsJ+8jV/3u1te/II4407/+KK66Y6m/U80kk8MCfgFAopUQNuA/0HQx81JqgPlF3g6iH5k5FHro2B6TCR18yt3504Y/MU4+hz1wlt4S5xj7Hj+RqLf9ldMT2DIQGLr/scgOR7BFQil4034ssB8QcUTOeKh1YRan0B4AC4BDZIL+ECBEJ4MxhFTblmTyfKBH3ffP6b7acK8b5/vvuN7BBhJ0cExxOUL8AN6rPYk6zkdHilltusRwzBD8ic8CGRdHSsHfpd+bg87F7/InHi/nmna/MLXHHn4BtkwiFfq9+lRoc+Xok0itXsq6aFveyeCbQz1zLuFfma1hjSb3RKdU8c7999zNnIsnyPWd8bs8eApRZ2QWm5HeGAGVKDsssNqqJ7tCHBhE3kSYeaePvB2lq02HfYNDxazxcJDcSlmdjXGWVVQyovPi/vCKtf7cnzNxEX3DPNBsdGz/fW2rppSY8dXWPlN+fw006//yKQwqpSZSe4LYTkudzwAT3lvKYRVqml8nGTd6uJlAYD2VRmzhcMFR5PkYMHjx5ByMlqQIq9M7OZ8fIwSNFLgBJzOL0phyKMpyQkp+zxk9L//YcUG3zzyzRzCSqe7jDvwWydECLs5wAmIMWKBH8DqMUI5A5hHcVzy1GCsnMqfhhTommT7QrUiDqnvTKmsq9Yy5KE8CODn3ad/gRhxf77bdfY2JpPRqQog8tHsqsgVB732TgC+AC7GbMLDB2oJ2pMnV9jks1SlEpM4lq81/yuRZJIaLhIAVq0Id2/9BEkUgBbRnJdYMkR1UJ00nPJjl7iy23sPVpdKE45waZy96OumHIe+h3eJeJ+GJg2/PmmJ7mGWtaUSYz/P5T1uiRkpMiDtprIoBW4jnedUAQIhFSQKtEvhrmW9ZwrIOPfvu5InaeC4ZYBfU/KGaopPRUt0l5WKFoJePBGtzro3tZQUOrsD5zRoEyGAY/OUv1tSNqY8V5lGzvMnqHkc+8BAgShUKhC4MfoxiJXJLYtU8a5e+pJ01og+gk1d8BBuylAA/aoP2etuC4Mjl2z//D0UTUA6AIzZGcI2SDyZUAaNAP3JM8FUQkKFL5vh3eZxLUnGdG/aP+UQAYBvKL8UQzgw5GpALnHIn0fG75WnOU9Zwsx65JhMH7RvRVnsP7MC/JZ9Perv5sBCiqNE9+pSvSMWfJy6FoJ8BPe66BnYbIsTnR5pheEEGhr5DCNrU5F3WoTzkBfSlrIoBC0eDjjjvOBAJi3ZxsRGgIUPqt4ufM50OA8pwZqg4NHZTiVT/Iunha1YymQz1+XjcC2ryRGe+ljAvbyGeOWwIiXjaSfUmMJkl3zTXWLA8OTy6tJFI2GDOKTpBEjDIK9KaKuk/9Hf3+Mrg41KBqQLvAIyr1KB043EtGdDQWe6IzfQx3GTyJquKJ/Lwj9ACSiqGBKBdAtT6i6pYknGVsUqyLcD+6/URPuLflnnitBiXQ8yeHJIexGVD1nxajztodvej9KFM5Y7Fhusc8jDQ/fN7KoxevScnxzmUH3OG5hipDDQTobWaE9Cuml2lPJXG7LfoS5lOd2pXrKy6PRj6SyRTNxLg1ykturXhkrIe+lTNA2xwFcVyVWxWEB7gdXn2oHiQHV9rv31WES8azrRsXFDCDRvktoc/0nfO+d16x6SablpGOEAHUHhBBuHVrC0BRIUXaiDMBCWl+ehJ0+wGU3D6pMa3NXcYNxwdGONFeKZaJUhllle22bpgmwYso2OD1RKJIhSUlj40ZTYw5SzJ3FH5opK61Udrq+36c6/qsNhcAANC5UFUCiJHHwbtY5Nilo5XnFsG7xh46F/smst98j+gSeWRE5SyvI9B4zaCu170QQPG9BootIInIKbksREsBcdDNPrzHhy3xXSCSHA8oYHzOnMD4RW4cmhn7Os+TQ0jCA6oXxftpT0GVCiCCkhrnyIqvXdGAO/dQtXeegWoYSmFveOMbrA1nn3O29RHg6b777ysO2P+AiTPM9yEANWcLe3tcC9rHI80rDVcYR72roh7MEeiTRGOTxG8Y27SWwtjLqcCfdk6MlPLh7KFnnXWWjRXvrXVaV9dUW82BMW2a7btQlK10wNhYHqB4sdoY8UJ57Z1bvNMAG2MrpbjK/uvttjaPdfWENhwyw19PmR4YApQpMxST0JC6wdvHA5xNMJ2VtZ07/HKHfjwIa4ZQ9u1rYWvxnq0q7bnnWhImVAm8ViQAckDIY2kbtCvj5O7NAcFmiToYxRNTOJtvKZHWjTvboEnALArzwnOY4T3m9611FdoMm9ioAftcakC8K4ck8qYSEFCirYCRogscHqlQ33hReq1n9afJQFbF8BwNJ2co54y8QdvUdY6HNhGdoC8AeBRCW2jBkkeejKKmNtTndD+Qrnfu4+XPGQfytPMZ85Tk67qXvBK1qbe57ZkDzje7dfDKCmykOdQFYDY809bWjJlJHnqnnXYqTv7ayea11nrXOhN4Vt9IBjlGg0TbURul0AY9BOlnKeCJliaFIq2Tyr8dIBnvPbSxXp9FewP3FOXq5l/fXNYrmbP0eLcm9XaZ87536l4YiXjEP3vYZ8t17cUhBVZMPMPzgSoKdjgi2tZdBCJBiEOGLu+BqiDg5JBDDzHAzDsrV6TpTNH+qrw5CqzSflS9ZIBX+ql+VoT5Q2RirjnnSnsy73n22WfbnobzCOBD/gqOLKInREToI0A1lDJTXJt33uIzn/lMok3RBo19NO71PiSqkw9EBADlLoxlHDyMMZEUq+nCHHEVP1syDsQp1kh0hfmH7PgRRxxhERiM7RtuuMFUy1Dx0txhX//Wt75lSnACB9yP91OxQ6tPNb2MwvAT52dSwPPP5Mj5/ve+b4p6BtY8X8fWiQNKA2P12j1yLoU8McZQhSxRAkxUQ6+Norke1S5NTnyuuVLiuwF3j+indePfj/OAeY44AflX9HOskdNIa5yV/a3LGhxe84z3wBCgPONd/jQ+sA2g9KPRzK6x2Gas9QMwfSIJ9R7jIOF/Eu4I5+M1wyOGZwYpXhWY6/G6uaFlYeonnjBVEKgzHAx4lWKdgAhwqD/ws5/+zDyiHEr8KDzdqlySMeSzoz/AhpqiKjNmmjeLdqKpT74Fh1z5iiXtQV5ZgRakXvEsLrPsMvkExa5Ts59BmosmTLbBrLa2eYaDYV3xtDt9TcYrcp4AzmyBuNgng85xPb8fQMmMv+Y4Xsujv3h0sffee1e9yPWxyoHCpnU1wHyLBhBzSnlPRCSQirWffvOhfk1ouwwlS+YtiuKQgw+xpHKSkinAiTKbeP0kDWMYs96JBFIrArUsvPnI7i6x+BImGYscMtQaDCLmOjVtWCPsD4qwiiYigywBGndEsK4lASwAkrzn5Bl4REgiDTICLXpajBcUWcWQFQ1uMgCKolUyUslrOPmkky1yYEYqUUIfcxMgkKT1jHK/jIIGjc6poEioaJUKeSI8gUMII52cO+2DMqxloPdsI8oxIg8k1NkALCjnhKgDyejJqZQBKAJi5PVQs4l5AnjnHECOF8CBrDsAhPbNM+88xWqrrmbJ7KxxgQuqppPPAagSeJOMcwSb/B3hE+5NkUlkpBEzIHme9yDCDLCRJLEihb4Jp2646+67it123c3OGtQYqYNEDiHjyZ/McaiN7D+AKKSjyX+RzLf29BjdTnl34Uyz6KTnl+hPjZFyVxijOJ/llJHSpCKcimjqnup71h7J/GIhMCegx/F7coeICgGCaJ9yzOrRQ1GdLUqFtLs7BLUfK/LKPQD61KiB3k2b9L8iiVl68Czsb12PvuF1z2wPDAHKM9vfT+/TmgBK04LNGTCTtbgHoRTMgiGlCIEqGBNJOPqoo80gIFmTza1SmCxs5GyuJB1y+HDIyXMW6THymvI11E+23GpLy3shsZFNUd7jRi9ObqRn4T1zt1HlcPH2uQZaCSCNBHpR0ZKBMnOmSV9SwZwEUIXIZ3cyJi9cjc6V5QW3PWx25ly/KEYuUkelbq8BQ1+Q6CoPbNbg7rJ+msBoDqzFvmi5t2iCSIRCETGPqRfC6wEF/Z7T5ZktYyTjgTYpB4WcgWx/5e7TEkHR5Tzj0cceLZ54/Ili4ZcsbDx9aJhUIScpFwCCNxoOP4YQieUkQt99z91GO1EewV8f/Wvx5z/92fqLNctaxxnBtURaoROx9lnDGMZrr7O2UXNkfCHpfMmll5iXHpCDB56o7W233mYGEgYqhjpODv7Ho0+eAHsSxfW4lroryMTiwYd/38S377wGFcFyqo0kjAFsUKNevfyrize/6c1pPJTjI6+79jg5LSrPjWBAH/jzeA57LLkZGP+oj5HkrCreMnxtT/IE8RxAkWPF5rSDIBSryOHDoEWliqgE+67RTfkJc4bvydFCvgntUYV2+p9EdJwvABH+RJr2/PPPN8cNqlyMPZ54xkQ5P8pJiSIbjCdqUYA/cnzuufceyy+xPIpprhoYcqYEBBQRsHbXzj7aS0FUlMvYawAo7MVch+rju9/1bsvHQU2Sul+IKzCfRI1SPkwCgO5gSXkf3k8pEiIqsINlxp57AMhE6RVtkDlrVexdbp/mS963HilkXgOyjv3ysTbXf/nLXxpAFIDge1xDvg8OAsYX0QTGkVovrE+oqowvUSTyAikhAOBJYg9EcZyxgOjM+3d4vxWY1HgLNIt6lwX+s3OedF6QwwufiR4YApRnopefqWfkDODc4VPfRGfTeOl5vXrOQc54mxWva3g/DgbJ/nIAwIOmENfmm29unlXoX6hU5RLT2QCJvPBDFXlJqGLQsFlzX+prcBC/aP6yGnGifYWiZTGE3WmIJwGg6JCSPKbqD+hgwTBD7Qfvs7zFZ515lh3MJG9Cf6gXMezU9sxFiWJUH8suY9vvoYMcMk1zPD4jc41oMCTNf/W4r5rXsm4YtTVTtJXsd5roYPUbNhnuJMLOnGlGCtEK5rIl9Iua90z2ub+LAClGOJQV8g8q794WCW14z0RZwcPvst0qmKn+hQLz8X0/butSkQCTix4rJY5zlEyzb6GQeD9yT3JnMJL4ueuuu0wSGJCDF5/8NjjyogdhoJJkjcEKDRCKCtfTB+QtAAjw7hKt4XsYswAX5IQpuIchRxFNUU6zkqo1I7x1SQRxD9qAcQrQQu3qzLPOLH7x818YpWmDt2xQ/OTHPzExEeXI8e6mUChp1y5ry/dwjH9orRjU9Ddgy8D9tGnJsZPEohoK3ZqjxJX2KuqLPjYoetF+lMnkdc/m63myPYYv92SvBwBSvPB9732f5Wvs8P4dbJ6grEXOBQYz0RSkftnb6bv/+8f/2XhSr4o5QQQOqhURHSLkyPryftRkMWGCkaKsYeV7iEUgwn6itjaNsdS0uI7nXnLJJXZv0RE/sudHzMEEdRjaG3NU81tAlHsQsWF/Z+xf8tKXWBtMgCXkdFX2JBdzUWQGwAZNSvMH4EmuFJEh+p9+4O+cKUQbiVQx/6n8Tm0pokXk3PAdQAmAlegdawlwRW4PIJ9aVJ/Y7xOWJ8o7Wg2iOec0sM+z+TuULc7pE086sfjCkV9IojJ21vr83nPPPc0hSGRMQESOSa5rBP1d5ne/82f4+ZTogSFAmRLDMEmN6EqVmgVDorGFLd637Hfqnt5+9BfdJGw6MTIgKhOX8fuHH3m4OOoLR1nlYiIp6fDw8LC8clTexqOE90ZeGTa/xx5/rLj4oottU+UQ4XNFY1SUSxtoog112RAns889aV+yl/LisYnD7eYg4lDGSKFOAUXAVNxxoIhPpu97qCFxPHNjq3t0nZu5Z87q8sjQRNKtMPhcIIADGaOSfsrSvJ7OOZ6bOwIEbnz//Bc/NwMYIylG+RI4yEWRBu3vFmNZXm/RKjBQMOipOt85WtYEUJB65T8HE7aOx/137glGGAM+vp4vwy4ZMyNlQb9YST3SbWTUSEQBo5M1g6oQRtjyKyxvBpjux3f1LFG49JnWfsXrrOKbvjjYWwAPJF2LZy/Vpp6p3GXvsIeX1E3b+0ZGzUjEe40iUloy7HGjI8UjDz9S3PTrmywCtPrqqxs9hkjUwi9e2Gig0bCrAIFatJF3x+B84MEHimWWXiaJC6hyuICHAX3qy6iieMN6laFeeZfRUas9cvzxxxd77bWXedxFZYt7jUUBZpR1VoiUo7i1++67m/FKoj31VHBQQQ084fgTLILFu6OuSLSL9yTfEK8/fzcVv5eXtWf4O04d5oApMT75ZPHf+/x38YWjvjBRvNb7xiLrAihOp7VcnwaJ+gQeiEw4vS3Ob+4H4Pr5z35uUQQcZ0T5cCYxTvyONrFHoZq18korG2iAToXQiVQuOe8AHGa4OzWKPBv2NcD0CsuvYJEg6rqwxwFAkFaGEqm5TSSOOUsUiog7dDP2HIDFjjvtaO/NM96ywVss0X/nnXa2XJmTTz7Z1MagrxHJolglvwP8A+qJdqL0xmcUvwT4A2iIarH+UMHUPiKBGfoU8MM8B7QpqT4m5Esef5bX1KyeK8PvPWM9MAQoz1hXPwMP6mKU9Lum64EZDc+Mxzwm4VWMmEEASgNtJSXyhXyLmAx+5x132qbHZozcJxt1/OGAYjPFgMcTZVGIadOskNZKK61koWf4yzFZT3+vh9l7IjS5YZ7kPk8bswxn/1MRDWql8C54czEiyZ0xkAUNA/WUsbwkZOMMbYqI5MbHjTWBvso9JyGC1HkV5SIYob3JCHLjD+8kIE4yr12M/8ocbzLw4xjlGp+LLvp1muco72CMYBxY5XBvc7xdYzSryzP7dWqQqeZS0b0qYG5W53gYp7TeQpSS9yK5F5EAGWx48Y0GEiNK/g6iivBPUYKsu7yOUVLLwrP7nydtLbD2k7iGe2/5twpJykudknp9Q4v1HzSfBOZUp4ik/0puQr++bvpc3ntP1r/+uustEZx1ZsDVoyOak3omfUB+DpXrEYXAsE95MYHT36QMp0J/Uvljv0tKiWEuJGW0zDyQQ0kAy2hn5BF6ojdthor1pWO+VBx55JGmqhgdT0bvAlSOj9ueDn1r7bXXLr7zne/YdRjhF118kdWIgV5EvhHUIYplQu+iYCYGObkdqJ+pEGZKzp4+rUwUd1EA2gkwo/aMqZKhnObqWpUoiUd0JEBSEUyJ56OfU/yKwo3knJBvozwm/Um/ADgp4viNU75hZ5FyZABigK13bP4OG0uADONPFBO1L/YHgA4RIN4bOhvOtf/++H9bdIQ8GvLYcFgRdUKcgHZTVBTQADUTI0eVAAAgAElEQVQYYMHzmSdELD/1yU9ZVA4qJxFBqHH0E/0OmGEuEZGBlsbzyaMB1PBs2kcBT0AnkRfuT64Q0SnaB0gBDOFMQ0a9cqZ533EdkX8ACj+iECagK1GW+poZ1IaZ1TU5/N7T3gNDgPK0d/Ez+IA2IyF+1mD4J6PMDaCs0VN/nfoz2zaHAY2YFK5uMixrbdFByKb+wP0PmG46GyaRFIqe4RmTYhObLIfdYosvZgfYpZdcatKQbPApGa+eW9Fk7OX6tm5EtkWK/LNk8NYK3VUeO0h/F4V55jjMJRNpic4zZ0x4O2vgozLmtQKAkzqTc3OhCzWsART1GO0tczzRgtz4YF5AseCHQ1PqUFoPPdSNXNSoZpA09lVtfcjDmgBdUFHiHrTt2C8dax7NrAHUNii5yEpuXnZou5LAMfAxLkg8po5OMiSbgFbX38f38HbjeZU6Eh/HaGinxHzds9YG80qPjFoeCvkq675+XTMEAT6T8SNaGXQYPOHI2FZ+2vZfe1EvwFcmkyVHCaAJw/moo44yo02goB99TFRGKUxddullRmkiiR+paKO4zpiRwHk0nDFMoUclABblfts6K/S5QFvPHPd3BUSRi4EcMAY3AEqgi76E4kiSOpQs/qQuBtEA6osA3qHg/erGXxX777+/tYh8rXVev45FHxAReO/73ls8b67npQKS2t9tKVC4EFCK08YBF3slTp7nzf28sqhg2I+tH7KZ2RM5Mz1rWudpMW75VeTbkKivfLIUwR8va1zhXIKifM6556R6QORgALpwthlQn/GUyRPjgEPgZY/d9zCKGrkfRIJx0DG2RIwAJ4jHfOD9H7ACokQj3/KWt5jiGflWRDkAJLt/aPfimGOOse9uv/32VhyZ55Gfx7OtgOSMGZZztfVWW1tUBPrXV79S1i4CYEJ3pKgs7eeHtjKegB71O7VYcBBCjzz4kIMTCFOBS77D/OQ9Lrv8MhPCaIz8587VYR2UydjGpsQ9hgBlSgzDJDWiXgdlEM93/TBvMrrrTR3EYB6U5jSgx11J8fypMPyll15qmyWUp70/trd5lfg59JBDTZ4XqUcSGBdddFH7zDzUs0qZafGGt9Vr6PlsEJDXdK17vTkY+MFIkhRoAii57w7Y5wPP3H7ApG5A93vALMzx6GVmrDl0mS8AWjj9AAEVCatzuq05swpQBuhvUVoYs7t+f5dRMep1Blq7JjMXKwC4Nsez7xn2BCVBcx1J5/DNMWKsO5yK1dq+OgjHW90A2uUhVaFSkpZJLu6Rge5XXyeOVegs7Q2q0G1G+vRAn+s359o+Zz7hABgbK664/ArLhVBBu/S1Po4aUdikQigK59//7+9GP8W4xFi0on0DGsyKYpC3hxEIdRBv96qrrmqCAYqwsiYokEsdD4x9yT7zbtDVWg3GfmeEf57WodNzb7rpJkuaRxIadSgMa4oCYoiTSI9AAnQj6E1QveiHPT68R3HRhReZ7C05Dxjy7OVcRzFGHFXkDPFuSbGrvoZDewyojY0Wv7n5N6l6u9HXxsba+7rhntorBNKI1JLrgdMoUe28zlC59Y1bYjj5FyT7G1gcn1kcecSRlqMC7Zh1cOIJJ9oaRMAFpxqgA2oYuWGAkfe///1WI4w/zzjjDGMLADKIlgDkoL1dc+01pkpGpB1QR/SK/oOexdkIJQuaFo6Czd6xWZlD4pFI5jX9DIBjP+A6wDPzY9555jWVPa5n3jCuUO74edvb32YUMdFrUx6nR03Zj2nPpz71KXOEQGNMuVO5dTcEKLOzW0357w4BypQfou4NHJ/h8rK5g3kWIijpyW3e/3rzBjGugwHU+pZNnuC60YHHxgsOxjoAbKokULIJc6jhASIkzSFBoh8haA4QeaibPGB9R2KyAUq/iFODAWYHXUgOpi+U7IkSTaTBNL6TqEl9XzpzQdt3ZxX4BiOiYhzNAkCx/vHChkYTmjZmFB8OeGgOzAOpH2UTMWcFoLSti9IyKX9q94aSQsI2xolUvLJDEtdoAziJHuz6s1LkLDuc5b4iYwLjllyvJZdY0q4WZTBSL3tuk9tDGiIJEUgBjEiSx5NfKbDo/dXW7pyj2zzmvjaQDyfnjGTdgX8a5rjAD15wjDK8yRiDjdXrMw9WJFhjpLovUHPwZvO56DZGPeriVKi1lz5QVASvPlQdqw3y2c8k0YFvf+vbKencBET+8+TEe3R5Zq5TYzvCGLI/MR5ESHhP9mqoUKg94TTA28++jccfehFtxXDGSAfUAGYwsK1gpEc8eMeHHnrI6GOoNfYA3NC+mKckIEMOBO2IZ4N9pd+71/Y4qXCZZO94mexuBSHDdXFPI1pK7sVRRx9lAEDy0ACtY754jO3ll152qQE3KFA4n5jDRD5IXkdmmVwjcnOgtgFCmYfke5D7IVogr6I8okTd8/EhksMcg05mAgH+I5EOSdlrbvJ7IjhE2xb6r4VKAZtp02zMLOdnrjltXl111VUFcuHMW57B7yV2wyN4t4/t/TEDlft9Yj97vqi3ffc9XTCMoAy8nU3VLwwBylQdmVlplyIo/Ty1/SgGs/JsfefpACgd25PyRFz/X8YI3H0OO3iwhLDxxKGDD4fWuOwzZ5YHb6jsHKs3tx1KrTS4ujHeBXB0fNd0WX0sw7/NWPJ3wsuFN4qDeokll2j2gA76/CYjxB6c+bANKDeBjWhIRKWgfoCwyZhw7rgMXiseNzJSUAATHjcSt6pmbfSPWNwuvlfOSO1nvHTsXzOiPfEbzj2UnhShyPVTH4BSmS9NILGh7WqH5KsxDPFsL7jAgtViqE2OhK5gNzxfxjOgiMgWlJ5Ezem6fzXMP0UkGGvyzajnkupvdByfbJTVHQM4AG781Y0WgUAhTGuwJy+rZT+QJ1/OkpNOOql4+2ZvN9lkUzLzvIlW+eKGeaLEf+V1qF8lGUzkB2MW6utBBx9U5voEICS6aKPBOEAfmkqVFxy0yFExYgY8uQoYu+RE4ElnrMjJYA+jSO/cc89tfwe8speTX0Gyu4oUyoAG9EAdO/2M06vy6rU5pL1SIIK5TlQGCWCbG+74ao00try35vOfHvmTRa6Qa7ZIVJ3OO17K/AKMyB+EnobSGPkznGOARsANjjXayjjRN4Bg/m3vr4gmf7rCF8/XGKK6xb8RCTBBCM9rSrllXkNH76o5FmurECkxGeSxafZc7geI5N7bbrut0SUlSmHjSluKcYuMwVqgP1UDJVIKuebggw62iDHRH6lVttLq6vtZP2dQ1/k5vO5Z74EhQHnWh2ASG4A9GhZnigR4ReRGo7apCYNETiYboOSMnT6RFDZJ6dUbz9w3bKQd8ebgXUKD/sULv7j43GGfS1rzbJbyWqYDo25UtYGLuiGQM6C69GWXa+pj1QRQ3DiPdBEKhkFdgBOckq11vzajddANv81QzQGXtrFum5ux7fW+azFiZfxJTUgHOtEKeNUklvI7Jcg+bQClpc8lo80hfuCnDrTE4JTAH94t0mRkCPfdUbyvesB1wxyPSan0GTLDcNtR7rFpBmjsssf0A6Dhc+at6kBc9YurrBaCgcXRWo2MrusygFWMHry2UDsxfqF4Wd+15X7VO7VhjsvhwVyCWsPPTjvvVM1b6AOwokoZ38dwhK9PFE35KQn0NOVD5NaZ+mCkMAqjclK098lAxeAl7wOqFZEJqHx4yFVYL+Ud5SZaF6dBbSyk4sbc4hnX33B9ccrXTzGZYAAIdCM88eQ3EF1ZfInFTWkKeVoSx0my5h7a05IgQlEUSKyjDLb0Mku3OmVkRKuaugqHQlFSREUiDTGikF1rmfFlXgDGyHkiLxDRB5xiMR9Ga4m2UNcLcEUE6IzvnGEgncgDkZFXLfcqUz1Lbda8Fb3QJaUVmdAeESNgKM1By1LuUayPIjEISSnHmimKkgq08T1F42gP1DRquvCjYqHcR6D6vHPPM5qa+lKRI5OhnlnuI/t/Yn/Lf9nnv/dJ4gWdclDU74OeV303zOEFz1YPDAHKs9XzT8dzHaAocqANr4cG0MUD2c+Y6Gc4zo53OYT+K0aDOOcZQyJ6itjspMoiT5o+J0kQHXo8PXCWOeDwzJEczQ+JkYn+4Dz51gNZ/ZAz+gaJoMxmfydjs06hcMlUDgQOLML//B1lHw6otPGrz1WFXoanDKBBNv1BAEqTd72P4RnfN2cgV5TeQtQleubjoShvITztXXfbtZjnhfOUqjEoHVE8jH6p98VkzXHlY/hcMiM349U0Q0OFGv1aRX9y4CQZMC4/m6hT7mFVFCAl6WIgeIX06JmXPCqfYbhhvKKOtN27tktF9+r3iPfJ0bD0uxSdcYPawKJTsJQMjFMBSdJ6AbxGqk1ck3GfClK99C8ce9YDyeKMb1/Ds3avEtVUN0L63HJHxkZNxhgvPPK2RD/6tje0W0X3+JNaHhiz5J0YqFZSt+Zfv8hsrY2pSKmEB8J+G/OCGAv6h4gFikxEKHSmdMpBiXuKEv49Zybuy3ofEtPJkSCnAiobwAODliKbF198sQkOMP9IMj/ggAMsb4bPNJekuhbPDIQQkEiWRHfFARXGLwF9bzPjCDUMhayXvfxltneKytj47vV5F+4lAA8g5n/OHkXtcxjz7rvutlwR2k30lJwMQCp1QYhgIh2tqIgAlGoKWUTDIydqq6JjmlfksEABI59He2LcXyyiNFImuQs4aF/iNbU/SHaZf5ODcvlllxvlLBUyHh1JCl1QuqChfevb35pYNKGPiAZtvPHGNv6of622+mpWHLPimOhnNzHXBzmr+t1v+Pmz2gNDgPKsdv/kPtxyUHxDkMEiT3D2SU0LOXfgZbz7OcOj9Y10jwiQ4n0H2VjqRnDTIR3oPLYBjxQWRTnuq8eZHCUbIYYKIAVlIrzD8JxXWXUVexXj2LpxGmVVc2F0JZ9XqBxNXvKcsRN/1w/w1DoaQ688b8taCPKGRloQHsgLzr/AvHCIByBTybsqjB6Lj+mAswOqi3He9T1zQCw37g3jmQxyPzxFC0nYASMa7zBUh6JMMJU0tN5F/WQFKyl86B4+3hM6BcpveNUTtUPFw7rKM9fnuVl1PmAd57hAMm34+te+bkX3MBCZpySoyigBWDN/+Tf8e6gR5Ic8+tdH7WBfdtllbb7/45//sDoPcPfhlpN3wI9JcHt7ZcRYvtJ4kWrCROONuf3Inx6xYoBbbrVlAnCiyNg8pIDctGlmSKlqd6SSyIEiw5R3lfSsAWmn3EltDSN0r733Kg0lB1tZsJLbVzL9rflAv+DVXmDBBSYKYHaNnDaMo0ChAOaFP7qw2HiTjfPbYsMcN5DjNXDoN6pwE0WgVoeoRin654Z/9gEt+3iMnrXRlhgLpGaZR9B2zDAdn8g76hGMyIB2RWii0SyPvSI5gAFobNCEyBOkjgzPgoJH1ASAx7uj6oRqFNLp5FUwv1SfyjfAtNbYj1H8Ym5BCaOtTbVaImCSbDCJ+PwQuUjS7L5WskCnKQJJ3pPTxACbRIMoACwKVMWglmjH+EyTTUYGn+voHxLhyccBUONYE0VVoD6tjZb9RucCTjoULInGiLqlOSHHja1Zr7sjoGNr1yOmBsSd3sUjoX3Sv4A6rqf/EzXOgSnUNRL7zS4JjkTmw/9e9b8WgWEOWC6R08Jky/Sd48MIyuQalFPgbkOAMgUGYdKagG0gb/GgURI1os3QrG3AyXOd+27upepgpL6hdzTe7NYDABQBDQ4qVeYFnCDRSOh8vhfNZwmgbNQciNCgOJQw4jEM4QIL3MgzBB+Y5D2S+MyziBKLPNNRn72r4a7+aoqk5IBc7d6mJe8VniWbaV4vdPzHxoqTTjzJDvv5F5jf8i1Q6OGw41oZiMn48D6OtR6SARD7vw6q2iZzk/E3AECRMc17GQUo1jBwMCpqAWOKAaMDnO8w/hJFEJg3I9qpNBy4jC30H4wyFQjjcwwLxrqzmlYG1Hf17qmGB15H+PXkT+GhhOYDhx1DBy76mmutWVx37XUGQkishXZFojHeSPoHw5aEbd6HQx9Fpp/99GfF/fffb/MCOtuVV1xplC2oPe/Z/j3F8q9e3gqwAdR43x122MG8muSBEHWjDch2n3P2OZYvwA+1EJDzhpKC+ARVvqndQII/0rG0Ay8wuVAo6vFvKpSjBIQnlz5HPpfPyZOCf47MKBQjvMY4EhLFrWmtdAQofB0KFm03gLJACVB66GNN89wspvxEF/jiXnj64duTNJy85W33DO+FEAHjy1gSxYAWowhBfHKsSdLToqa9p/Z7ecgr+6qDclGAcN6sv8H65Rbg9UKSQyPuxQ0RUc1nRZhStMMjdki8UxvkfTu8r3jHZu8wQDr/i+a3Ocv+SzvoCxLI2bOgEaG6mLzr9fHwNiG7S84h856fxoKZ3nmi1/GOKjIIvVAAXPU60lxpi155m5RIzneoBcJaxElUkQ0PUSw5mGx/euqppJpGPxDhZe2oJlKks1nUksiraJC1eRrPAsaTBHz2D9kMKcLqk9v2yjmmp2huFBLQ2U9/WL9On2Y5QSThUxTS2jI+kdupuQndGpZCdAqxT7PP4IhAwYsCmSlx3gGb6tC0HS/ps0HsiE43HF70bPXAEKA8Wz3/dDx35oQqhw6P1qS+LhGUJoO5biR0BRv1wyxnbPTrm/rB23ZI+CadNlffxCmkhmcQGgFeHqnspMjB2KhVZEavHXlPEi05sPDEveIVr0h0i4qxGqI12ShKl/6Oh0pLVKhOF0mJiE7/kIedjR6aAxxskxl2ipDkQokYcfBj2ApopZwc8YJlkMSx6jrecSwnAaDQblUMFxCRh9bA1eho8a9//8uKjCGNSf0D3p/xJZkWLzQGvRXjnGeeYo011zCDXd7I1674WjPeoTFBMyHKBMVj9dVWLz3Y7uG3ytFNOQu5OT7ooekHM1KpVNrG6JdRJ0NC3kvjjCupfmQkKZBVjDe/XzQwo9qRoksycOhTGRgyzgT0ADKoJ5GoKy+nKkDr30YHAzBPn5boJpLfTd5YV5KiTZGvniIrgNCnZljCNLQRjPEYQah7nrt4880w8igPAJ35v9FbNypn6SD7SsN4yqDEAULuAEZ38nbX10LDPmcgpxi3/jN624v/q6Sd4oUfLZOgZeBp3mZv1QWg5Na0v5vmGX9+8AMftJojiripDZES1gTaUgRFxTVJwp4x08AhY8ufGO7kXFDbhIJ/GPFIpD/40IMGWlmrSMMDWMgTW3DBBZOcc45yZXN2vDCjGUcD0YI55/Aip7nOqoFb+hsnANQy3plaK1pvFaDcYa0LGDB3AexEPNd703q9OTGhBpKiE9bUkcLoXVtusaXlBUF3JOonICJBjzh/e/okzFecHqx96FOsyUj1ZP7isEmA0hUgTWbZ6b8W8Zw2lq4RKMeh8dOf/dSkii3nZJqvfa/lw3Uoo+HIEH1WkUYiXeQckR+57hvWNRWvBLg88b+fWTAEKJ176Dlz4RCgPGeGqn9DoXjZfobBokhKBw9P451bKALaOHsO9X7N7LChJ2OhzaDvEiHytkT+rdqNmgpJ82yWcJlTxCHQSJTHwkbJIcohgYcYgxUFI4ybVy71ykoinyR8Zcwlg7Crgdpk+Mu4bwEGogUpdM4BhlcK7jYeWAqdiR8vrymHFQAFA2GXXXep5lnU8h0qxkjbId80ByYBoAiIMaYcrlYLwvnWZmOOjxdPPPGEVUyGLsB1RBYYD5P2HCksUqBDGvUbirzp59XLv9qqK+O1xvMNL56IBZ5+km35nT3H8wxaDcNc1KtupLbMC9UBYU7J4IjAV4ZCnKf0CX2gSJ8MDavrMn36RGKt0yek0GRG1IySd67EYK2VVPnb6R4GUC6/rNhm621KT+6cc5Z0LgDwSEmLFMWOewjUybBLSfeh9sF/nvyPGUyRkqh3tjZCxcs5S+pRExucdgU5AS7G9dHHHjU6H/S37J7WNJcbxk30OIxsgC5RIyJAyWDs5/Bxg5Q+vPrqq+27r1nxNWUE199NlMtUH6Lf3jIb+zjtoN/vv+/+4qKLLjLj06LHRB3re1JDJDRRghxwqjAkErgoqNFPOH74H9D4nve8x96dP4lysYcxx5ZccklTt0JlT5FeUZDqwySlsRNOPMEM+/nmm6+iRNYzrLXimNyfiCXtARThlAJA8acAVwUEtESBoygHZwbvz56cjdgVpVCAZM5pJ8b8zb++2aKSKG8R1Seqs8P7d0gRE0X0S8Zf84RQPhmXHP4/h1tkVjaD8lNUA4r2iYLH9ZHSxbsTpeU85F2IQiIKAfj61IGfKu8ZHFsaJ4o0siYirUz3/sY3vmEOwdVXX93YDTFvKAdCG02Nfuuhn40y/HzK9MAQoEyZoZj9hpihhlEpRZ1+RnxXj35smoyutnvnqC1+8FaoWRGs1F+/ychw4zB6f5PR1gDG4uatx2CgnnjiieYhx0ARiJFnUFQgVbOm3dGIYjOnzgGHNrQpKAp4O/H0YQjq8Omh3DUNc1u0pG50Za6VAcNBIFoGlBm8t5tsuknFMKXt4oDLuOcQRF0G6o5VKx4pPbXJSx8K6/Wl9nUBlnonzYvc+Gf66oQTTjBDGJlOQCLUJNVHYKyIlmDMkIux6GKLpvUg49vAZqjngAFGn2FwQXszSoN7//hM0QmaAs3o6C8ebUaBVR3vELlrzT1pmeMaIygpBx10kBlmcz9/7mT8x6RdedYFOiPVMBqRepcY5ZDRK8lZxjvWNdHnaShGiuKPf/hjcfvvbjcJXUUmkxStX2gRHaiFwdMqr3+MusSaPBFoJYO8KGydkVybjJ5+oKQPQMEgYn0rUshYih4ZKYStRlETQAngDKBMYjuAL0tRaVnzjC85Gdtut20B3YvoHREA1i2GvMZaADS7rfRzTtX338x+LOCKwXzfffcZUE+0so4AJeUfQT0aKQz0Y3xSiJCaJoD+5ZZdrjjllFMsxwp6H6Dg2C8fa0pd5EuwjxGVomAjtYoAHEraLydG6IHwHr+/8/dGT2QcBNKzfZVxJhBlRQWMqA79gHIWbaBeUuXZNWO85/4jRdpbzLHi+WK5vSFG+m2fRaDD8z4QNiHSQESNqvC0hfWD42zdddc12hi0yB4qZGiQAYWxUjCF+jHQN+mbueacyxgFiMcAoqBzMv+gh/J8ih1/5zvfsSKTgEaiaVf++EqLUEM9g8rI95ifC8y/gJ0dipLwePZW9thDDi4T/uVwSPuY12TZ8YM72r0+sf8nUqSwlRabixIOAcrsG5NT5A5DgDJFBmJSmhFzUCblhg1Vs/sZZk3Prm8cTQCl38EZDBBt4q2v694xHQiikGz/nu3NC0URRxk/ZhgJ5LkRnbi5uRyTojAqAAfud7/7XfPSQ8eBqy9NetuEPdncvMlPzZjQgA/yrPackMtSMZBC+F8gKoEf39x1/Z/+/Cc7yDjEoQLEaFpKeA8HsrxZ8H+hXFDtd5GXLpISGWOfxETXrFFQMxbS+DSB1hxACfNLbdefgC5kT+ln+pxDmggJkRDoUA89+JD1NYccQEaRBBtKP+gFupQkH/ux0ld+Pd/9v3/8X3HC8ScYB94OXv6rU980Cds8/bqmzxyPBijGAZG+JgnsSHFLt4/KZUHkQDSNuF6aaKBJHWh8ZmnMu6SoUS88r0nGYYoYtnhwE0XE25ba7U4HeX8FgAGSjBXvv/8B+5eRylHv92gcZwBLHNM6yNI8YJ2Qi4IXX2OaAEpQs2sEorn9LHjif/ijHxaLL7Z4qRAYrq3nCaR178aoGXT//rflwKH4BJhC9QlqD1XfiTyY2mCUXfa9qmKsK+hSl4Gu9VfPHhraKgOSNt93/30GtiogRWp/Pie0j2qO1Kl/F190seU3keSOY0GCFEQ8Tz/9dJtjv/3Nb+39zj3nXHM4kBf13u3fa/Shu35/l4mZHPrpQ60KukVQ/f1iv2r8cSDh1ed5/F/Jz6gfGjWnG/cgt2rPj+yZREeIrPI/fcB+SURDe7vos3EN6jOt55t+dZPRR6Gb6lyxpHSPkEVJ3+hQ0LhqrTI/oL4xdxEUIGLHe5Kb8/wXPD+JGVTWge/BGhsiQggNAEZWft3KlnsJEMYpQrRKe6YAqTls3Gkl0JmoX8WIRdZQHCNKkuaB008N6CL+4HO2riwq6i4gC9AEMLe542IRreMWx5F3HAKUybL+nvX7DAHKsz4Ek9gAFWrM3bILtSBnLNbvlaMYdaEQtN2nKRqTM2pbQunpEX0iQzJQ4LuyoeNhU+JeT15BCxhLBi/qTl4FF2CA8cwhRrV66GMf3eujKTyuxEM8SmzSCmNXjEwPpwusWMjfcx7E2dVBZZQSaAAIAJCvcM01Vujq++d/3zyuyXPbRA0LRgxtQIkFbxoeTB1QySgMRlDPwRfGN1HNXOGlX4Sr50CJANS18RUJoN+4H15vHeqqWqwmxAhCJxDRNDdrCnBQTaCNmdd/mhdZywGN3HxuWn8tc1xjTJQIyU073FU0sss6aNpamhwFDddjJNDv1JnAC80cQXFnk002KQ2RUIehcTfrZzTUQKmiL/wJDYWifSoKF+dlDxDxBiTQlTE6FT2ENgNdjfyCilMiN8/r41cfY/+3RTDdIYHyEga0GbGez6WcEVOYc2+2jNfUd+OF5V9gUGMwvvAFLywjoKMjVqiPtYkBVy5Qp9Jk3jPSAeO4ED2WMAbft3nVoFDH2LPncM0tt9xi8uSrrLJKSSPy9aH9Qe8do45K+Ob+D9z/gNG2yKMgCoRDh3fhvlSyJ6+EH2qAkAxOlOLkk08ulll2mSQywDOgArGPipKqmiW0x0RCPFGcPuM6DHm8/e9593uqienqlAzY1R72t7//zZLJYzRZ/XXG6WcUJOGLJtVTJBFRjv88aU+x/h4dK2769U3mPKK6e31vlnpYLtqmORIdNqJiEfXY/UO7GzggmsEcI/cGBxXUXRw6RxxxhNWRIcJP35LvwQ/V34lk8X4RfFTWce3s0Lln73eKBfsAACAASURBVOWON/ocZxHPQwRDoNEiJ0795Heqg5IAis9bPmNsieKQp0L0BjEXRbF7alGlzT6z4/Tbaxo3qeEHU60HhgBlqo3I7LRnVgHKIAu6ydANh3rPKzQBkH4GVL9ISjxg4r36AJSyqePFJhtvYspBHICRHtPTrBaQIj67wuba6GW04Q3k0Lj4kost6R5D8xUvf4U9QgnESe7WlaTMK+Ve5uQdVOG6sWkVD5EpVc0xh9EG/vjwH4tTv3mqFbgSR7tJVrOp6+kX7olRzLustfZaySiWkWQHlEvD2n1q/Z2UXaZNm3hMzhBvO2TC2KoP8Lge88VjTHmKZ8h7Gj3v1hyPSkUPfaWdbRSg2E4HivTDY48/ZrktRJboI8ZIkayee3dZww0GbozyyRDiXXWgJ8A1mQClbe0CvGfOMONKhgle/SuuuCIlyafxV50iRZZqnvrWbqmtsST6ADj697/NkK0AtPrNMgAiZ/hrrFDfgxpDngEGt5Tc0m2VH+O/kEGefYfQ9pgvhKefqAfGOMaiGeCKkHoOk4Fs/74KU0Itwuj90rFfKmVxPa+HZxOtBfgstNBCxZIvW7Ks8i4FsmDsCbiYB9rXa8oLcvlY7oeBmSIPmX1a38dAxENO4UTyA1h7tm95+4w26YpPtB8wqzmD4XrTTTdZm4mGUR0eo5hIMzlA8sxDEYLCCTjDeXTY5w5L+6B5/b020O233W40L6l4IZVuxSQ9+T6BIjee//63v1tuA+CoLmoigFaJVnj/MH9I0idhW/lRoi5qTIiiQHvi3aDGkjMEDY1IF/31+te/3mR3KSzJ/sw8ghqJEp6Asi0/z6OrqLLV9ilFuqREad/zKC90LWrIEBF568ZvNQcC1DieT7RGVdt1f80bm6+jJZW3dY7XJ348m12mncgQ8sn0lfpHSmUCr0gMQ99KkXjfq2kD0UzACXOc66CeJWpujFj321cGsWe67NXDa561HhgClGet65+GB08GQMkZb4NQupq8x01RlrpxlPM0NxlzwYjtMZSbwI1/h42dCAfJ43hQxX9vlDNs6AMl/OqQj14wHWb8DiOTw4zEQgq3wavnMOOwxuunInEYgyTwk3RoeQ6hf0TPksEuLx+HDIc7BhB5Mi94/gvKIlueR1KZaX28+7onhwQgBdWZD3zwA3YLA05KSHdDq3LvEI1RXkQ256jNuIyf+f3kaYa7ftZZZ/XmIzR4kbPvrf4cwMDHIEDNB6MC6lh5i7ImR9/36xpNycx7xhmPNTLA1IaQhzbX5z27yawAwpY5Lo8/RjTVsGnTtttum+f+qzFNUYf6us1shaKEyHAUDaYSQapTmOJeknv/aMC71DCgd/75558wtrmHvttm6GT2FzkVlM+GpCqRVIxz1uiGG21oBqUS8rV3KO9AxvI555xTrLTySsUrX/HKsp7EDKeIeqTj8cceL7gGQ3iDt2xQpRuG+aYII68kY1jyrbqnagX1eKhDXynpmntQ/wZAh9EdI7wqqIdRTlQKFS6Us9iL9ttvP8uDO+3bp1k+BwqK7IPkmkBXoy0U0AVEEO2gCCOCFBQRjBEYGxov5ImnnfdD1pY9FElniQao/obtxdTUKUbMs8/+hcBJMsTbHBXeZ2d+90x735e/4uUpCk47NMaKkAjs0p555p3H8mz4gepLJIjkdHITiSIB7kyZzelOMfeqJ9qscVDhRWpczZxp5wlzyuiP++9vQgMAR6S7F1l0EXtHciKZf0TwBGSieIX2sDqVuNUyyawr3ftrX/+aAUWeDUCVg8CoXd5+HIKcu5yzzDkT9XA1P+h4UOpO/dapxcIvXrjqpKs7PdoaOQQoT4Nx+ezccghQnp1+f3qeOisAJQcIdEi3GRJdDa944Hd96z7e5SwlqMnobQFGHD5snqijSGK3nwJQ/TFSi4leZLOTxCkeLZOy+ZwDir/L44kCCj8YSXjh0LdXJEZSj9xHQMU2cuUTuHcf45nkTWRYycPgx+QdPZ+lMTSeMyI9gsN35Y20w4WIwejYhNKZPLItevvJgxv6oTOXP8w7gTG+S64J74qXUInWyoWQcWhfrXn3uuTKVNrmh7Du+fgTjxc/uOAHxdbbbF1W8qbq+Ni0Ki2mDRDk5n2fOS4DiK8eecSRdqjzu76JwXFc2xwLAwC0OAb//Nc/S7lWB8D1eZ9etd++0uaw8Jtg7GL4Qu8iKigjWOOS8hzCPEzrLog6pCinX6foDAUvMeCgUpmnN0SARJ2kKeZdjpLSbtgmB0SNl6+IHu2Xxx6QgtGtyJv2DdGjFB1gf5BoQ3QG8LlFXD2y+te//NUqvO+404698shh/5GRaKp1nriMpxqAYWIQLgNdMVJrYycBBSU9E5GwYnxuLFt05cn/WAL0du/azoAVhiaUyEsuvcSACc4TEuLJOQFMAD7oC9Y0BjaqXUSaLYfi+WUORS6qwe/pI9pNm++5+x7bv3FckBeC110/aa8dGzWpbgx6oi09eUzaMwIY0Hij8EfkdPU1Vre1F6m4UueKjgrL0wr7oxTseISEBqgPRP/wDFF8rQlRGTDsYZrTSjQ3wHXX74tP7PcJUyvkfCC3hejTSSefVImIkVeC6hfPoW94hkVgfL6rXZUtqr43dKCx0kbyYHbZZZfyDJo+LYmRpP2jKIpUBwW1Mpch53qAMw4xANaZZ55ZbuP1s6PNeRlfYAhQulpaU/66IUCZ8kM0QAMHBShNRgSPbPssft5kaMTf5zyS9c+DUVoxctooZbnv1A3vhu9zuHzly18x6UgSkDl8KkZu0yZdG44UzXAOrSIwdpARwQiHeLw/xkssMkgxsZ/97GfmEcX4RQIV5Rrz3HlRQjtMRsdKGcppY0Z9Ofmkk43PDGUihvEb6S31/gl9GBMSY0LzT3/6U0s+J9IEZUX0sXIaeEeF/rKDxYUG7J2dr96qepXrbyUcu/IWhz0JoXgflfyejNV6O+qHqoyQpoMsM19lyAIg8dhiQJlUs96pfq8+UbusMd/k6XfaBJ7Xb37jm5Y4Win2N+gazG0jHee4GfgOSFg3GPU333yzKQf1JK/2u2fOsZGZk6KE8Dz48+QoiD4pwKHaKdYG769oaOvvup7HGKXJQfcN199QkCi/wQYblMU73ZMrJ4EBdeSNa8aSRTWQ33WPvtrFvxmvqOBHuwB1t/z2FlOoioAgto9nYoBeeeWVJmWLCp0S98ktU4FB5YSwr1Bxe6011+op+CePNu2RQX39DdcXv7v9d7Zn4OVWQVdJSLclIUtEwwzJGTMsd4RiiUQU+TeUP2oGsQeRk4HBvMrrVjFVLiILBx54YLHV1lsZxYqILFGUlyz8EtvjyDUAvGyz7TbFRhtulKIKMXKW8oPcOcA4iXZIjar9P7G/OQ0+/7nPW1RakQm9P/1MGwFBm75t04m8Ha0hv2+aOw5Uuc9f/voXc05QQFLCGHHPN1ARcu0k4xujY0ok1zy88447LZEcuhwRFkVNJKAS7xfzeQA/l192uc0jQBzPeP7cz7e+IKoG8IHOxf+i2/HeZ519llWg1xhrX5MTSRHqHidNPF/r9kAGBACGoLqJyijamGiC3B/ZZhLwKY4s8Ea/Ein+4tFftDwZQIr2G829ioMgt5fH/a1MCR3+/H/QA0OA8v/BIKZXaPKYxlB2g+Emj3syOmtUgVbue0MfVozkrt7cWaGTtY1hAxDCi0SyInQCwAmhZyteSPKz0whkgPQoHzWBq7ihx8NPKjq1dsrQFTCQMQG9ioOeqArggx9C+ERIoBAgN8tneDKXX2H5Yr5550uyjUkFJmdEx+c3GIoJRIXPAUQoxACiRDWSx1fUtlhrJhk7/YxVtafF46VkZ/oGjjPUkKWXXrr8ZsgRSa8WDf6G+1YARu36mFyNp5mEXOhz1H/g4JXB2nNg9js0+wH+2twwagrgdsZMKxQqj3N2qncB+7mx77huYlSCv5NTcNX/XlVsvdXWKRnWbtVEmZE0uKIafm3PXAvt0ThwDRLD0FSgY6IAxc9OO+9kNMjPHfY5A83w+lm3GM/kJmAE82/zVI+MWL7D2972NpNWZX1BtySX6atf+arliMCdRykKrz8iF+S87LHHHuahJqfCoizTphWAdeYidBqMa/qC/BIiPN8773vmBabNJCLTlgcefMDoPuQn7LvfvhM0SVc7i5RQAApJ2Z/59GcMlCmRPe4T6mN+h/wwXmvuS5sUZSFywOeAagxCaE04NqCEIRXM3kIkAalYgAZRGBnF2v+Vb0bfqS6HSd4W48XDf3zYKFlQq3hPKFzMT/qV5GvoXYwJQOu2226zZ/FskrmJlgBS+A7/ph+JHKM2qHeLyl82VWqqbzL+BRQxwgGw5K0AdNI27DWtjBI14ymjJTJPGFvtVyn5HNAzY0YCe4kCNzJisrpGwyX/z3+0Nq2/XKnKwK8r3QnkygllYHfamNVf4l7spfzJ2Ai4KI9HxUgVUWFcifYd8MkDim232dbEKaBQyQGmtnKeMR+g5CL1q3VLLgq5hMxTRf3kzEo5Of0iquFz7f0R0PDePB96H+Ba95VdYWfq+Hhx0oknWVFgatnQF5J1//Of/myUv6OOPqpYdpllE4VWOShZAJ1zgjIgQ4DStrM/pz4bApTn1HD1aewAACVRhYKRmPUM1x/ZJXwak2WbgE4HY7mRPuLG6ewMnXkZZ44bxYA6KCigbLzJxokeFQ+HRAlIJ194ctvG3s9YjmF8995GD7B5AsdGzTCn+jmGBQf/VVddZcmlxx93fG9NgtgpXUBhW4RKHH/Pt1BtjgcfeLB46SIvTQekaE/82ZjD02bANwEJeMue6wIdALUf6BYYiyYhPK30bita1TNf2uZqpm/qnlES40k2BSQaQEBe2LnQEifoG2kM62vCcsrMn8w4KBKFJ/q973vvRGJ+14nfNP5d1nAYL6l4SdkNr/Ivfv4LM/hloNlfWgDKQNEzpxpGPj59YZQkhBc8ssacILqFJ5raCjIGrfYK6nbjZcQkCVg44IvzRtGPJESgPAdVPR8bS2pbAuNal3f87g6LEJBbYuDAnRumbuWVzJVDwtoFMJDDBOBcaMGFzHtOn7K/yDjFaKPuDXLWKQ8tFLSUoIbaS9QAgPWh3T9k88MqgU+fw6Ir/I+EOtQy2iEQwnX3P3C/UfUAKeSBAADZC8nHSfkVTz5ZodXxXogK8H3EODCav3jMFys1WViju+++u6lDsW+RHI6BD9DDqEY6mdomrKkTTzqx/K5Tz5SL01hosOaQkGHP94k+A+qIhOFUsPwVlz7WGLBvAqBIsMdI1u/NpqVauUvlsrcgKw5gBKwCQgFb9C0AEkOf7z7610ft74qGAxjuufcei7iQt7LmWmvaZ8xDIldEd3A0AcYAvYw14ArHhyiFtB/wzD6PCMK999xrUYnLLrus2Hjjja3vlXgenUR8n0gb84FoCXNLVEP6nzVshWo9sp2Sz129q+uWYss8Kiv6FxWVYS6xX6lYsNGNXaiBZwNsjRnw8pdP1JgaKayfPn3op01OG5ogfWnrOTARsm3M7XFDgDLIcE7pa4cAZUoPz4CNGwCgRMNKm0uFh9zknRjEuIkHSo7K0g9vhVoOPXknA3ZN3Tg0j6PXd+AgJzxOaBkDIvJzZbT2PC4XiaoDmK4ApeFd1L4UkneKBZv+kUceWXxsn4+VdqHkZwf00ucem/NqRy48HOKzzzm7eNmSLzOFmMTvHyupM309XbmHNoE87z+F+VEv4hlUe1eUqzJn61GhfnM1E3mIika8N7x5PMDyBJoyUdTmn80+T/1tlv5E5wic4Pn90jFfKvbaey/7sHM9gC7gtN8aCgBV4AMjjTYQXbIK6Z6boTmSjSzF5+RocC2RNkUvJXVrhjZzzYuNYlRCIcLolBqRZLn5LlQsjD55mRUZkPdWnl3ar+Jxck5EmpnRVTDm/H25D5ERogErvnbF0rHhxjZjx7jhcY/PpRv+9e9/GdWIHBKioauutqq9i1SvME4BAcstt1yK1sX6M+atd26+1PIACjfceEOx9lprmwHMPaFkcn+oQDEaEPuT94V+Rh4HUUmAkSlsrfTaJC1s/VOMF3ffdXdx2eWXFfPOM6958O++5+5i+Vcvb6DdZH5xTjiYQ1CCXDGiI9SAwcDHAIVKi0FOZAqAgHEveWMDRWNjibqV3ZsCytX6NzGOkVHrbxLsN3/H5pZsj/IW96S/KSbI2oIeReL4OuusY31DPgzAg/lhOS2uFEV/k/dF2/lsvTetZ+O8xOJLWKQG8EU0m2gZwIPIEf3Gu+z78X2L3ffYvbjs0susRgl9Ay2V94d6RZ7IzjvvbBEkcmegNK2x5hrFrbfcahLxVFGHKocUMw4Acpe22HILu5eAgQFR8jeUa+hnAP2MvPBOO+2U5ght4p0psrjrLruW1KlASWst9FkfhBbaLHMSuuTXTv6avRvrQ2qUEp2gX5mfyGZTfb7i3CgK6+MPfuCDxSc/9cniTeu9qZKDUtnnm9qlPbTfvt9v3xt+PmV6YAhQpsxQTEJDBgEobuxWEkC7UEUGWfzOCzejahYASk+PDPLsHFgIN9ShLcMLDjWbKx4eeWl1HraClMmIoNSMU/4pg4x2Ws0PJVCOlzxw1Fv2+8R+E4dNDsHNTp9HY79m+HPYQnvC2xrrpcjYSJ7vtoMkftYwrpIflScUWh7vTs0aGZ6VqMkgAKXu7fd/K7LGYWrzwH/PgWseVS+QZ++YW2+z0+dhHujd+RXGN8YenvJGAJCLXsxuBMXQ7wRwkoebHJRrr7nWcjdE5UhOjphM3g+Y6PPM+McEWqvBMmeZmG9NcgNdeSDkbbz5zW9Oyc+RphcpUaIoCUibepJLrKopZrB5JELRFz5TYrbaJXqR0YI8csK9YrtVLyeCXqtBQlRntDSqaeu1115bfPnLX7a6Hhiqb9nwLcWSSyxp7xkFMiwyg6zwtLGyPSGahGzyvvvuW6y22mpmLCsh2qJOJEQHz7eSrXUv9RGG9sEHH2xGNpEpjHiiPgBRJGy33npro8IxD2M7BJpvufWW4l3veldx4w03mhcdihuef6IbRFXIPYCGBUjBCDX62JNPmWFvRnPGMx+nUBQk0frQPi4Z7mWXXba47fbb7GuH/8/hJlnMnk4SP5GbI448wp7J9UccfoRFG3gf6hsB0viTvQ0wBS1w6WWWNiDCd3h/wDC1rYi6cx1jzPsR8SLqwXsSlQIsEV0jGgNAIMdiuWWXM8AB3Y1IAX3Kdcsvv7zRoqj5gsIjP/Q9dFq+LxqUUchcVlr1tDSu/ImYx0EHHlQcdPBBBv74sXn25FNGrQNcsWcbwKeuDv+pUHC/c6zfWvYoiNaPRFaUN6fEfOY/8xoRGOXcxPXGOt5qq62K3T60m+3xKdleipa5M6XuJBpGUCbBmJwatxgClKkxDpPTigEAijxpsbhWosrUDeZ+ORe51kfDpl8+RP37LZvlwGChZmTpUfEw5JDD+/Tud7/bkj0X+q+F7LLotWn14OQ2TfVhl0hLi6Emo5BLZASyseO9JRfFDgB/Rk8buxrLTcBP1esDz1rUQA4cvH8c3htuuKFx7C1vQopG9TmkccjNlRbgGRNi4TdD3dChJ2M9gYWuAKXBE6gEZIF2nv3wIw8XZ515VrHlVltaYq8pGqkOSh0U1p/ftqo7zHEZEXjUVfOhFaC0rdvYlgGBvpLH5U1HBpvIEl7wSoG/tvu2AaiGCIpFOZ3WZWODV3a09LJrzNkPHvnTI0aDsc8cMMghwrWiesnbrrUkT7IS2zHY7HfJM1Eqttn3FSH06tb8jjVANASxAJveIVdCxqGUnsoLJsAehppAl4rRkTTO/zt+sMwJEZUtDZ3Ladf3bv3baGLsByr06lK5qlUiSeG4Xgz8O1DjT6LJ5JBgGCNlTM4GRreS6jEYaTsKhPfed2+xzNLLGJghanH99deb9xwxCQNn06fZ74/6wlGmJHXIoYcUiy6yqKl4EUnAqy+6naLAlYhibf0ImKaIshvF5P6wL9BG2gqNjH+zn0NxI+8GkID6HxXTGQfGBaP9fw7/n4K6KlDRoLiRk3j1L682VSwAFWCc9kKPAvwBQsiDYy8CRCCy8uMf/9hyGBHQgKYEBZUcrbe/7e0WDSFPB4UxqF1EtjDCzzjjDFMGIyLFfUx8pCgKaucgt0uuFMBJUT1FJGw6Qk922pTydZQ/+eVjv2xjBujRPLDE/bGx4i9//kux4EILls4dr1mT1u8kABTyapCV5l1Eq7So2vjMtAbJh2GcAHipbo1LaXMtoJY8s6O/eLSBdK7R/M1upzlH0xCgTI49OQXuMgQoU2AQJq0JAwAUjB5JD0ZeaioUNQkUL1EsTC50+vReFaKmFw+e0pxKVM/X2kBAC3gQjYZLMDZIhKZPKBKF19C03CPNrOtAxfYMAlBqQEWeXuUG2UZflDxwKBccfjq0BU4q/54FgKJn9eRWuNGTDDY35K64/AoL2+/w/h1SBe2BFFdyQCYYe+p/vIBXXHmFqRY9/wXPL40MLyCYgFlXgKJ+zszxRFMLVbL/8NAfLDn67Zu9veRxu7EpepC9Qi0BvO9UqUUD6kXSlHOBAYIXmATxFInsd/M2eldDf7fdUjQ+ec0x0KAowSOvREa7AJ8uFK/g7dcaTWpGoo0qn2RszIxK6EkYxDHBWkDDDDpfxxozeaMrUraxE8Jc0jW6n56B4XfuOeeaZ13jn9ob6pcoFyC2o/I7B18o8plMq2oMuSFdr7qtyEyM4Gndx/dM09wlxy2C5Lk8cS5pzQM0oGaxD7Jf44AgfwFwjOed2k0Y/ay73XbdzUAM+UirrrKq5VxAnZLnnnt++9vftmgCggX8jxND7bzz93caTVR0WkVC+lEYrcbJ6KgZ+gAK9h5obKxL6LkY/gArIhIIKaz4mhUNoJBjyP98h8K8zOn137x+sdFGG1k0g8KKRF94d0Aa/wb0YkijWEcfACQWXWzRgmgVgIc8PBS5mB8kdhO1Qk2L5H8iIQIVjBdnIA6lBHZnlHt52jfGS/of74P4ATQ5inUm1Tdqunh0LwFofT9QMaHrEeUhIkebBVJoC2CRcVp8icWTYl0lWb7rvqJzpRZl//GVP7bcGgCYVY8P76doJzlKzDNAHOPI36E1LrHkEsX1111vESVkholkAeCSMEE/50c8O7vsQ/3edfj5lOiBIUCZEsMwSY2IhknN+12ho0TD1RNODaQ431h/75sAXA+t1g/4Ljx4eUA6Gi6deirnrXWjMn2/1gcyOgkvw18m4VIeTvPuxZofuUbokBCgqYODFrBQAUG1Pk2f+e85aFA8gXqx3nrrJU5xxcBtoh7V+qB+78Yk54ZxjNEs/s7hj+xlHeT2RL1q4wOPW/U9xEU3Q8rpLDQbry0AZcO3bJiSP3tYbblIX1vbI6jwMZU3WZ5li1Y99pjVnIDSBD1DRnmaEw5m4hxhnGzejLk7z99ZFI26Ya+InhJfzZidWUYNoHgd+ulDzchRkb9yKL1YpLfdoqGe7Gs5EKKoCfB54bpKAc9gbKT5ENqqiIK875ojRj0kt4Nn1uqExFwMM1LcuFIeh54jg13LKT3LqT+q+4GBFyWWRdHhT37/yU9+0mgt/MSIYhY8Ne0NXTaW8F1FPYiuoRzV0w+1/SzRzgJAjOseoE9OxIf3/LC1RFGClNsT8l9SU/sA0ey+Uv+O7yusr9/d8bviicefsEgBP/Jw83fGBgoZSdAUPSQfDBW0A/Y/wIxNZIQZJ70nRuaJJ55o3nxoYxUqps9H5vNxxx1nOSkylGmzclmiwhn3JQmc7wBOzjvvPAOGyLArqhAjyFp/ljfkKm68wwU/uMCEL1Th3aJqLlNtDg8vRhvzjaDEQRFj7akWij63XCgiewho+Evm9tXkOAoUyHoUX9FnnoUiFqCQvdFquzTMWwFirTMMfuTzaRM5ipZbNa0ssAvljHODnBajDI+WhRIrEYr4nFx0wuevort6Ln0EuIBuqbpiPPe2W28zJTfO1Z//4ueWT8feAWUVEIbYC4IR0M9oH/0PvY4cSyJY2kMbhRPCeko2zjCC0mU3e05cMwQoz4lh6thIHT65Q6gtIhJVt+qPagMhuc2hrakNVI5JNSRyRqra1GTAupHGpot3GE8bKihsoqYI5FzYxldrOPQbQeGgfSRvu1fjhbOO8UlyriWWkmA6WipapZ8W2lbP4/1aDD6iNBzEFS9di0KBriMCdfpppxdvevObisUWXWyiGS7BmQyB2sNFH9IciPcTaNFBjmoSnHD76TLHc9fl+j6AP3nHU/LtU08ZFYWkZZLzybmJ6jl2O5eM5a/iyctISfSGsdFyHgEayP9yT7BFJ9wQUFKpcm5oCwbKD3/4Q6NTyQiSsSPjQMaCgKAd6iPOM6+p9Oi58ponOpBkb+WkUOE4AfORspgabbjv3vvMK732OmuXQxFq3VTyCOT88Ho54ruLoiXgL8++5XWoarobjpK41TsZcEXcAm499YBGx0zud+dddk45DRUp6MlyfGTuw/Nvve1Wo9Moz6ST/HRczyhjPfE3M8iIABChsERmqGQuT84cYN7ovXqmcB+gojmam/qV9Rf3SY/iMObQmEj0htaEZx7FNEAHdC7yL3DoWBSJfJ6RUQMPyN3iQCG6FY39uHaZB9S+IPcDwEBUZeWVVk60Qd6biAJ5G0Rmll1uWaORIXO8/gbrG10sycLXIt2sCfYkAA3zg/wavktbAE2qC0KfAgis8OpoWXCS/U9iEPyO94eS9vF9P27vZ+vO1fwEsrMOrNzZmXNchbwq7k27idLQ3xjpPRHisK8pt4M1BDghj4UIO2OjaLccj8yzu+6+y8QNAP8G8MlvVN/l1orvb3Hc4j7D3qXilOzPUB7pC1TaGBuicES3Vlp5peRwkeMhOkVZP8q3ROgApwPAN0YTc/O3MrfV/iFAaeyq59oHQ4DyXBuxtvbWCzU2gYs6FSbeq0vUigAAIABJREFUs+mzfkClrV39wrMZ4NLjde86Tk1ArP79Wpjach0w9KeNWVLlt079VvHdM7+bV4tqaksTAMts8ukW/aJQwWgQ1YaDiM2fw0WUlYqHqV9/x/aE+5sHVIm58p71Aa9KCsYDS7swprfZZhs7WFSXwQ6fmTNMsjQXlUtUHE+StSiG118gmdIO7f88WZx//vnFFltsMdH7s9Lf9XevGXc61GnnPh/bx0Cq6p8Y79vbaDLDc85hXtMkuBBU1jAcoldVB62MfPpNhgPva2Pp95IXWfkLMiRSrpErOclrb3xvN+x1/1RF22szGKUJMOQVrU1m1OVVeZ7Ak1HciPqMF6kgKJ/zPsjSYsBBeYOWQRIx18prLuAQvf6iuSgiIBWqRI8LBT1TGxyAROUuXS+PauxHnkvkRM9qpIVqLjcl8rftMbV9Rc9H6pvkdqkqVah+wZCsRxDi+qeII5K8zDNoUXvvvbepHEX6TYq86Yttc7/PHJdRF6N0KCiRu8G7KIrAmAMSiJzgFKFeCRQdHAcYoId97rBim623MbGOeV5Y0omQH0b2GUqXKc+Nl1Gtnn7xSuKoiOF9h44EkCB6I+oq7aNCPDk+RBHI11BOhvKKsjkUKujoUV3mK8n6OJ3Y21Hl4z01TwVGZDjTVtUr4TP2ta+f8vVij933qO6PcSzqxr2PfeUc82sq0ZRMlMKUvx552IQo6PPsWeH3T+u1KCyydNpppxn4gmIVxV54Ju/BPhDHQ5FQe0aHs1PvI6cYe6L2MsafYqBLLb2UAb6oGKfokDkYZjoY0bzwaLD2EQQHoIlt9o7Nyr0fueuQa1npj3rExza1toU8/Oy51ANDgPJcGq1+bZ1VgBJByayAmly7uhre9e+GTbyvZGnDd/t1k+3FkYoVDhN+D4cYbjJqMGyaqb5Bvxt3MZhzRku8b4M31A41598T5ZEWvzT4RWWoNLEtmtTwTBnhZniqIrx7C3u72ylGofIybXzk4UcsXG8edjdA22iDPOevj/61OOP0M0wZh8RWEnARAsAY2na7bQuqfpOQT/i/8tNvvuYO3qZ3x1D3BGyqt2M0vXXjt5onk6KYHMoUGMOAQG4ZGpV5cadPK6gNYzldc81lhiYeZ1UHX2zxxexd8GzyPvPMO4+BNf5tdSvmnMO8jHhNFUWBry7FJyJ68Mp5jqJ5onNJCYfx5yDHMBHQtkTsueZMVdZpj+hRZjC6yp4SyUWtUdRQBjLdpcgLxj8UH+p6wM8XYOAaAUuBFss9m2O6vSMGhsCshB/iv5WwbvaFR5uigS5Pf/RUK8eN9iAXK4MsgaE4bydzX/E5xxggTb73x/ae8HK30GLqRiDACiBJvZ35XzS/9RV0QubI/ffdb+8kw76yvrtGDzXPm/YU40aVF+211142x+adb95EV2Mtr/TalSwfgIKOJJkfc8wxRuciX4Z6FhSCRBqXeQ+44nPmBXl8tJn5WGl7bY80YQ0H5sw/ivWxtxEp/dBuH0rS5TJSE63R252Sx2v7gM0B8pS8jgZSzCSqIydPEjf1UPhRbSPmsUCmKFtQVq0OygMPloqFz5srvYtoYS3B5QnqWQTEtT25ojjn5xJtARied+55lntG36boWeaMsUiiRzYZA/qQd7Ro+BxzlEDMI2IIIFxw/gXFRz/60UpENtLj2o452qZ1zbg9+NCDlpvDXkP/vO+977OaN3L0aBwU6VcRSp3BSQWvKMeKdhB1o/17fmTPVB8o9bcal7NZhhGUfhbKc+7zIUB5zg1ZS4O1QLseYDmvT92gyz1uNsFHfVOPFJEeL84g4zMA1aF+MOgxbJIY2NATrrn2GkvA7NkcY5vqIXs+y0WhmsL9fYyIHvrbeGEHwDvf+U5L5BdNpvGgbBvjejudkmP8ZPeMR+WjHoASVIvkGaf/MLTxVGJsUQVcuQcpH6N2IwwDQOHtv7vdgCG0HRkXZpi6l457W4J8rc+Sl7INkDXRF0JbdJhieJKgigcPby6JsLwLhyz1D3geoIU/SbgFbGAAQSNBrYiaBXC9OXy5DsCFhxq6Cs9Y4TUrWDTiuuuuK5NtX/pS8+qi3qO6CeQ1/PY3vzWPNfeg9gKJuzyDf5OrwPVItpKYi6cVEAAVhWRk+mmrLbeyiBaGFh566i9gzEPPwsigngUeV9qJ6hH3QJGIe1KbAVlUko4Zv2233daiJiQMM9cWX2xxo21c+KMLbXw22nAjq41BfRTuDe3pH//8h9FxMDqWWWYZU9vi37QPxSO87ow7RuCLF35xUuZSZEmefOaNRYSmjVWS4KUaR90HErgnpsWE4Z2cHE3roMv+ktlXlONw4403mjKUrcOR0WYZ6IZ9lfug2ITBjCFKngXzH+ADxeUNb3zDRH5Lg6OgZ7/pEu2uGbrMb/LH+Dn9jNOLa355jYkgUCySpPFjjz3W5hZJ88xnQPfCL17Y6I8UT+U9UF9CZhiJWEnYRlqj3by259gYutTtzb+52caZNZcMWhfjSIat50oqx6pydqiPA4C0Rzp4Z/7gFDjmi8eYo4PvYsAjz0tBROYlifEoSTHniNhsuumm9v4U1+TvypETwE/Tp1+ftxnUoV8s72y8NNShUpLzJlpoLgolJwPthcJFXgcKa1DDKDyclOlcmpv+32nHnUwli3okKQLfNLdq64M+Y/9gvKH3MR8oIIkKJgCQPWmHHXYozw+tCadusk8QWRGgEnjkEdGp8KubflUcfdTRxSnfOCWdvY3reBhB6bKDPWevGQKU5+zQZRoeD9J+SfLRyOuwuUbaRo6m07NRD2AQiEOfNNnjQTbI+AwAUJqSDmkLoXIAyh133pE8OD05D2pX7cCtRGaaDOZ+xnJLRItN/uCDDjYOuPI6Yp2Frt2VcgXCoZ4iJnUKTEu/Gk3Ek7UjpxlDg8OPw9W8ZF6LwdpXP1RGiuKB+x8okKl843pvtEvkXTfqEoXY8BKOjfWKFXSJoOSeWe+oWpVqeOqXX3F5mbDrlDPexw5Vl4C1Gg5eqdyoC16jgFsnWoJ7RS0y4ypKlnzsuSeKalihOE8O1xxS36V8i7Gx5Am1SMhYWdme//G48j8ypZtsuknKSUqGnhc3lCIUVC36lf4lykJ7uQ/GsdpukY85plviNICC9wNQAdr58yUv/X/snQm8rtXYxp+996lIqDRPmkv4QhqJqPhQqBRNmgeN0qBBRQNFolLIlCSfqQlNaJCSkEppQIUopSjfh9Q5+/v9r3dd66x3vesZ3nNOOsfv3X5+u7Pf532e9azxvu77uq97cXmXAUYYsvyNRFn+jVfVOQSAIhJnMYJvvfVWGVHUeCDvAAOXqBnJ1wA41NL4jZoSidaAHe576qmnVqeffrokcLkv3nwMRwAVkS4+j9GcML/61sUQ+1Hf1Kib+0jcPv6vaDwOgO8Oa5wxpM3kdez/7v0jfVC5EI//S0Id5D7Rd3G7SQ3JUsS2xXlUMuiZA+wnyABf+8Nr1fcAU7zsgFZkdqFsbbLpJprDXgOMDQY/Ig7ITuO5B0hLGnZiQtQt55GVwInnObkhzBEVUFxicc1DAwHvF9pnguiEhSzsSImdk/W5160ii/PMLaBHjgbzj3bzmyR9nAs8mygRSfeOUvI8/htqFEp60Eujil84owbOxTrnYB1AycbQhrodMwiiIE9skJLPTfehKZ68K+8IBY8cRUcmUxEV7q1CvwceKDCUimm0nR88DwDEmBPlkAACoPbcc+Xs4NyEoqh9MeSv+ZxKz5c0jy8VEqH9O++8s+YdyfzpHhvPjtQ+GAGUtiGboz8fAZQ5eviyxtdRvBoO2brNPRrkdQZ40yZRFy3I6Q9tfd90fRMYaQNcbnvBaGET5VDYbrvtpJO//qvWn17QKm1v6fmlyEnBEO7c5yFROVVr4nAhjL/11ltH3r0N5r4NPH3HNkOmbhzy/h9iHjkagYoLnjZoIVA3dEgFVSDTlJhrfQo64z2je+BnRvq8KXKVAUi3jUMRQxjZ0QhAQpVw2uR3G/CiRiuy0KEd+85tUARpak8JLHpOg/dYQ5spkHGwAwqJXOHpxRuf0qb6PJAh4V288BApi1SZZF3bKBTfP9CurBImgGXp6dDGaAwlifkYTlzrHBH+TVRovmfPp8rcrq9hw8xzOU2c17PCnOG32+VIy2GHHqZaEzaKLMed0kkaFeoKc8R5UdGwK+wVjA/yxnIWoD6VKDkNRImT+aM5FGpDEN3ih/6IalJTp8ZIA3kIJM/zGesnXyeROplMOc2hIHog+h59F+q3uE9S9SkAKIARyha/id4wjwAdRE2I1hFVhmqp3AJqzzz4YHXddddVJ5xwgkAUieTI+4pS5OcHGqFcGAW5dsaPwpQATwAqErj0iyKodgYEYF2ksLasN55r5xdRNkAzoJgIDaAWsOG91YU4/VsiE5PTtAaJ1gDcMPpVpDLkSBlEOZKnPK+g6uX5YLED7xteb30UWhdLzJLluQcRaGhzzA/TZWM9Gxda1KLoRaekdvbEE5qX2263rcY0BQZ2pDgCaJlnr136I6VjeSx5BPs1oBQKFuBZKn5B+YzPiESRKE9EjQgsEbk4btl2LvAX8ua8tpUXN1ZVO+24k8YIdTc5TbyumuyK1B4pHB1tpsbo89mzB0YAZfYclxlrFed4E6DI79qFdlRa7HlkoOARj49KD/Y6wNEVbKTt7/qdJsOwYHTYqwnver311hNloU89p2nza2pT6TCt87Lmm3lQ73I4nrA6h6s8mUFWtpZWVurzYfquK9jz+yWFxDj0OPDJR8ErvtFGG/XyEagK7OJ3ITpBTgPGGoo+jf1dAE0l4ydOlWHmeOgXDk5UcEj2hXITpX3b1sKMAJT0Ozlg8rg3cNiVRhCMP+YFFDD48jr0M4lj2TEhyT96fhPjKEaH0sM+TSxvWufJ+OfbTIywhSgY9CHydJZbfrlolBuYDWxRBqrJvuZrDVRIKEZJyspljjjFqJ3bXdq3GvpfHzXsH8xlKneT11Bci8nLxL4N/YlhR70L1gXqcOpyFNQCkDHPn0gK9DzmIoZqCr4GIpPZGNA+GXhI5yagxW1hXChICP2Qv1ED5aijj6r2329/jY8pmkRFeJaM7okeTQrxCAAKVesxJFm/JKFTGySlDfl9UkM3gsXJSvcgygKdrc/THnKa1PYwCLVSsyXHUKCrOsdhv333k/oYIM9RRK8PgxjTaQ0eAfUGqFAXnQuSJn/zXeYZvzGwGasrrrhC54bGNOTBWHTC9UE8X+IcC++gOR3mAG0nKrXpppuqUKwdIlF+OURU++4RaudAA4WqBt3OCevp+qdmCVFRKWWFfcH1WgBDFtmwY4M28W4IlUA7A8gqRyxI8AvwhP2K9YCq3iILL9KXf5Q7VQxILKYi6e6xMd2bHKY111pT9++TZs/3GfotP0dHAGXG7MfZ8FsjgDIbDsqMNmlyauJtbTAYOhtvpYbkh3xbY2cEoNRRnNJnDWNkl9pYF3IPSkzQKpDO5KCp8wKlxmEj7S19fpvBnLU10ouCR52DAOOZEH2fYV5zSBc9x3nf1W3oMxFB4TWg4liFi8MLKgWJlHjOI40jHHLwrTkAX77my+MB3Tvh+zukz7Ce1XM8Uf9BwetDJ3yoV3As9FcdB3xgenUFMrlYQwGwpmPcF03JjGcMWgyGvzzyl36AUgeCC31bFzUd2C9K86cA9gf6JSTlW9aVz/uof6X1XYj+qR8CaGN9sB4wiqxqZ4Whgfyt0Gd5VKrk1FH35FG8ZI3R3xi4F114UbXZ5pv1ojqh5kRx28wiKDyTmhHk4UAtcsQjHW+LHdhgJTJGLgjAziDDVMi+Z2Z7tA1BDECM0GfO+0yJPkCpJAkbYEH/8eyLL75YxSJvuOEGOQvWXW/d6J0nf+jzn/98ddZZZynPCi89EQnlTFRjijQYzMcxCmMuMQc85iESx/tC64TiR76X5HKnTInzwX0fa/uEaEzxuGlab0FZ6gtf+IJyMigqieffxnVvGYxp78GRQoFFBCoEcoPSHtcC/J8xzzPU7446OPHcUQvmH89BOIPcL/ZoC6w44hj3kiC/XqoZxX3J42OsAYBQ0RgTn0MGSCWarsEGVEsU0Eg0ZyyiYEZVibKJM4goCKDrgx/8oKhu5J6Rd0ROCYpua629VvXJMz4ptT7AKnOHXLJXrv/KGN2l/QIQUyb0OWCIebXscssq4hIpfi37OO/LXstcOuDdByjPiRw5ixj0RUPTvW8EUNossDn68xFAmaOHL7dmw79LxmqTkZ4ZO6WEaxuG8eAuGA7FRO0uAKVuDOoiLnl78+8P4/XPvMJ4NuFEUykZ3vGSSy1ZLtJYAmozG0GpMdAcoucQ52fvffauPv2pT0/nF9dVMffm3XWs8n6cCYBi48r0B27NAYgyDUnhGFsYmeIYT4xXVEDG6wfNQ145e//rQMhTMceDtw5j4pJLLqk2ffOmenot3ayuDXUGU4shpYc1RLxSwzwOVQBVfA91N3Iy3vCGN0RgGNuezM02A33AYCfHqGdBD3orS1GJwnxzYiyGEgm15KygGGWQ39fPbR7QJCLC/IKOec6Xz4ldYkllReLqQF8elWoC6T0rdvpPEiUkAoEggA3eYq2SMEb2gEv04cknK4o8Us+DQnWOhqRqZabP0GcYv/xGqIA8DUQWlLeU0nzytZJQ8HjeqaedKmOS3BKMcYze7bffvnrpS18qafDPfPYz1fU/ul65BVRhdx7Eb379G0UFoHDRTnIx8OqTFE2/OFJ6+eWXy/vtCKkoR4HS6bwR+oD3YK5iBCO+YFrfPXffo73BRTlTSeHGY7pm7HxmYehC1zzxxBOj0EKcy4HuiMFO7o0M403eVC30vIUELhz5+c63v1OtueaaitSJDkl9rFB/ivcgCkUf3nzLzdUr1nuFxvf6H1+vvp3vWfMpCkRUwu8memXIZTOo0DQLwIXaL+S+4LAxPc+Rhph7k0c0PU8nK+WJIBzB91XcNkj58tt5dY5A8jerCWqffujPygVDXQ4Ay/y0eEMKpDX2gTqY2geAWMaR3DFHkvw9j6MBW7q3uq4R1GqoaVtvs3WkFA44h5ocpW37R+NkGn04O/XACKDMTqMxs21JF+2MGsv5YWyjKW9bHoGoAyIzClDaPLKzKoKSvleo/YAeP8nGeKDYWGsLNZYOiLYxrANPdSAihOydL4DBhXFPRWQbjQOeNLdhWIBSAiTDgL1srtgQlgePKuhI4E6bKu8tnjsMLPO2Fcp3kcjgIR8ABl0BUzoGXfs7tF1Fx0JNHIyKviTftjleWjtt86Guz+vAeeHvNgKJnlx44YXVNttuIwO2LqqXjkua3zIQoUkN3nwute0vyf7g9hm0wufHYEQ5TDLI6bxpMi5qwBuGJYUBXRPD+Sxp3o2NMc+p/DN7w3NKl9uezkXN1SCJSuQBed74U1rHIVKW5tkwt6ANMf+deB1pYFbTc2L4+HhPQCFQtlCVw/uN19sGb4niaalXtW2sql638evkBIC+Bf2HZGqAB3Pm5JNPlqLaaZ84TXPeIgzsgeSkIJsNmKG2ybzPnDfmDokuFd7vwgsuFGVIwCUY2/y2WIFpYjfeeKMiFlSaZw4ce+yxoo2hAoYK3rve9a5YINfS1605KGE+xvEaH5PCFAY0EQHmCHlwrl+jNlt+N3QeuX2IYyAljpHOeJC3wn2QOCcXiGgTbSE6TKSFuUwfkqeDClhULRurqvO+eV513nnnSQThmGOPqd65/TsFZk0JcwX3uO4mK+VvsDdyf1QaGfPbfnmb+mf9V66vKBVRCueb9BnuCXBnvwXgALhQo3SUw5E+KSsGB5FBppPauRaAgoKcqWuOGlmGPo57oIzSnwAw7/Xca++991bELV1DJZpXFMcZq6ojDj9C0TuUKgHKFg8ZcNyMAErbyfIf8fkIoPxHDGN4iTRJfiYMSx9osWvqDMP8GTlo6Wp4ZCChb0jaPJvZ+Cn8nXt7S2Nc483mQODghxt+woknxFyJxiTbFBBkRvrAo7sYzDXRGQ4L2gffG5pH6h0uvnMXgJIbmnVj2vRe2XdsaEWuewAcMuzIORkfk4QunnToAxzEJFhi+JgSNuD5To3ltFPbIilN66DwrqZDED3bcsstY86MefUyvMgVSJN+28D0MHtM3cHbcCDTFgwjImx4pqX6MzGlX/K2AK70DqW1UurTbC71geJ0bMJ1EQQl+QP+GzQi8rvmX2D+3jfztgWDOn5W2FccaeCeGFNUGaeWCAYtdBQMm/mfO3/1+L8e79Fb5pknyl1jKPPjhG4MOYAS48r8dPKzInlBici1XGSIPfFE/DsVr6ECpgag50gxfyWAD0A6Rv8KK64QK3pH4znQopQDEfJSnJ/h4pxUBKdWCjVHcnqYgZCNWMs0k8ey4oorKhJCxIB8k9NOPU3KSygnxWjHtGnVL2//ZXXSR05SNJmieUcedaSiCvSNBQ+UCxFU9v75+D+rm35+k4zKFVdaMRr/cZ4EgQckank+OX68k4rOTkzp0bumTKmo+YOiFjWUoIvFQoxBWCDNQ1HfBAVBR+L8Ds514/kAFAxlIk/puk3XsZPbiSxBYyJxn4gvkSIoeAAN9inmA0CO/iLKgZAAgMoUNvYvU/Jow9///ne9F/0NEOP/9O0Ky6/QKwCLol/YEwFFZ599thxQyJd7jjOfAZFECqVkaOGAJEcmXUeO+jzy8CNKaOc8c8TI4huO1Lh/nbDO38mNAqzxjo4IxqT+sP9FJ4DzpkIum3NraAMCCHwf0EX/INGOjLPPaAHWqrfGAMSsJcQWAP0CgiF/R+DU+1TpHMrP8lEEZZgTZ7a+dgRQZuvhGbJxdV7Nur/b6MgN7CEfW7w88ebo86dq08jerQ+gmOPf9PCCcY23iwQ/vG4+5O0x6jM6hgRPA17ONm+xVV3Cdfb4QYXAsPHhH+VU3c+z0mAuDW7L/X1A51+1R9eHI9Wd4Stvt/121Q+v+aGqSJPgnXrU4j3qIgp1wCWd003etqyRGIAYFSSDQjHgoC3SdnxQlkD5rFg/g53X+0sNsHZiL5fgPbXBPUNNaQKteX8FJZ4I4JK5YU662y1VsmpSIAraiypaO0k/7EXFPJ/wzNTTnEaBqM2CMpjBLrkdeL1RMbru2utkaAJQUOTDqMew5G8kEN9xxx3Vdy//rsacCAEqTVCVGHNqDTFHkcCFm09Fc8AQBiqJwvyff2MAY/jLkArUMa+B/P1Me/rmN76pKBJUFhvadoKYCpZ2tRWpkHXmXQACKUXS/W8AE4ttTkwoasnPNT+4RtXaUeBCeQtPNd596HZELhgvxgZlruuvv15/I0GeQowY2fSJpK0LMuS0D8MWYxOKl9TZULQKMrZXX3W1vPGrr766Ig1Rhnasp4pnNTKMVtoIXUoANhR6TQuMcl8oR+SE2LDmndg7kJvW2L7rXYrk0C/UD0ICl0gXFC1+oiFN3hBS4iFySq4JyePMr4f//LCAAaAKmWWiPjyPApoLL7JwX00eG9rpfuWoXaqmByCjdg4OEKI1r3/96wU4MMyPOvIo1SoiD8bjaSfPxz72MVHyyOHjh+hLqu7Yt0+G98MRwF7API5CAzXFS9PPkYcG0HH+GSTr/ilVsWljSaJZlhbnPZCrBvDxfs6XowYQQI3CvERgyGvCwaI+c3QmtyWa7AmuHVWSn6Ftf3b80gigzI6jMqNtmhUAZVYZt6lBOavuWeqX5J1lEM01JXqetMnZw2aDMk1Mzje6yZ53FO4udIMfXPOD6HXte7Q34PTe/dZEeQRzz3Tdv/3t0Id4gJWsHYw4Dg4Ud2S0TO0pefmAL+YJzOh8qvveMOOZ1ONRd4+P9ehec/XkSDEMoLoga4rKF0aGvdYDxbnaDqZSe0sgvAawOOGYOjgYahiQkfpTuHeRWvdUA/EGUIwxgBGAwWz+vvty6CmQGBkDBqnXUlI7RlGJIG3Lb4wN07fop0hfqiolYpMnI08wVCn+F/KoMI5kDAfqUN+ycsQnf5mxqldzg3ou/+olW2uOzRMEDpJcCCU+B1BkyVf+TU7XXnvt1XNIJBEp6Db2OtOXVtfieXzGnoPxetYXz5r+HqFCuZtpB4KpYfwdMETtCAPOKP6Q5JPlES4MVGq/3P/A/dXOO+0sIAEQw1gH7NEmCoSSxE4uF/sEf7fT5rbbbtPfWGuABHva6TMM529961tSC+PvePqpe2JlJeWVJFS1mN8T5qPB54+v/7GiYx5vor3kfpBMT+5Kn+pg2N/UjvDfPI/IEkARoEARUmhgAjoTvXGF5gRQA2wQ6QBkIgG88y47V898xjMVmUWxC0CCwUskgPchIv7yNV4ewQnvE6O97KPj4yoWe9eddwk4mNbE+Ct/JPSBQZMiXplCmjopW6Oe//Sx6Hwhb+eB+x/QvwE+9AHAx84bUwodEeK2gGgn8Lu/a3OeJicFMgHQiBDwM7Cmkn0wChhQOLMak+OIKE78cd5VKT+w7ewL/UEuE3kpAGIiNNQ5Qsaa8UJcAPCKZDfr2HNiAOD7WU2OoadqDx56Ex19YWZ7YARQZrYHZ6fvlwBKHWhpa/fMLvLc4z2MUdvWtvzz7N7Rg1/jbe6j52T34jDnoCe5Ec8bevnieddRiWqeMewrDHjGg7eKgwj+MfQCDC+4yYTAoULoLExkYouJhDM7jnUv0hbR8PeS+RfVZ0LirIzakNCJUQVHHOqDDYG+HJS2+TMj87xgSPBMKwrF/u3aB21tHHpSDEzOYgQlUkEe/asqgMM7xxAsFncrGRP5HOkQQbHxLE66pUanTpNx+djfHpOSEUamI5A2bmkXRQChz7mmhqlCrn9R9AzrBuUOFMhJaueINx9yRDA6UzARDcpgSLrv4LwDNGzwySh9olfV3UajvpLIHksdK1CPbrn5FkUlbIDqg+D9t+c5BWrqv0DRyYG4P4tLaNqkgMg666yjvA0KZZLH8YLVXlDtvdfeAtIAe1RqvgcsAAAgAElEQVQHKZKHkYckMQAG6hsGN2IfGPfHfOAYfebcDoxYVKLOP/98qXYBSqhDEdsXKDyiME2bOt1hU9hzARG77LxL9fkvfF6V2ZEcvvg7F6vdgAnnT4hKRy2RsfGBPCn2hN/c/ZuKKDGRKwAgkbAfXfejnjLU1KnVlVdcqQgStaBisnWgAKlYLKAsyCpz/WWXXiYFQQQGqLdi1bS0DpPpRA89+JCEJtiLGDe/t2uPuKih5YtjVLhO8c11e4IEr8BJqLFy7733KqpFf7z5zW/WHl+qpcO8gXLM2iJSx/izRypZHyGIwg/vRh8ccsghilqQT1InqOCxVl+GIrlEJAEMA3mAYd3UbmU1a1RRvEDz457Qvn76058KcEPp4zyDSkgVehTi0nXmtVR8Zul8e6rOvJndv0ffH7oHRgBl6C6bjb+QF2rs0tSM4lQylHWbYRd97qX+Nxlv5pArCTAUjBvY7EpGWmKwsHlCN4Ir7PC8DlP/5H3WpZ/Ta7pETpLrOTishsV/myfNJYoYOR+iBNRyOsawbZ2R60tjHXj1LsQmo5YigZM9RSO8i/DyMTxSI7LzQdXUzo5z3N5UKEO0g5oJeOGLh3QwQPvmRFcKxIz0act3MEgwYjHCMEo1/1Pedodn9lHzOsxxJ73bqOE3RiX9t9TSS1XrrL2O6hnQJipDo+wDEGX+UjsDg/mP9/9R1BV7o029KTa3Zk/x/Dfdx1Ev/s1+EHMmQu6QI49pLgUCA4y3wEgAXJGXn+QcMVdFT0K9KKw7gMzPbvxZReSN9+SH9zBAVERm2tSYWP6pT35K9DJ7iVM1pxSEpblcrA+iAuQ8QPGy8hYKUvwNihMRGcQC6HMKE+66267VS1/yUhm//B0PPRSmBRZYQIndeK8ZL4xeDNnnL/t85fHE/ILxsajS5LkUZY0TB0Wkmk6bVn31f75aEakh4ss97WwA6KXKfk4Q7xvn4KXnXW/8+Y3VMksvUy26WC8p3Tke9I/yPELUBYcNHndFz6dMSZZjr+K9wSX//d73vlfJ7iT9q/4HET8cEv/q5RR5L7r00ksF8oncOKJmsOkcGBv1RZpt8lLxuiBD7SijAZHrq0gJ7YkQdSzs4+T4kGSP8Q7IknIcdLusYKsfbeW3t23xtuq444+rVlxhxekRoGxxOWKo/kMUZurU6pwvnaPn6FjMVSLbbIG0/WkEPaEqMw+JIqIoRyQFYL/ssstq/Sy9zNJ6bowqJk64Rpq0nzuieHXY7eeMS0YAZc4Yp26tfCoASrcnl6/KNqqhQc4MPjutHVKbbO17Z0aPKwljXJFgiOQk96gtHjgznvsW0OacE5pqdRhzpTngZNikhfRsNP+78iLqxqcmutLnsQwJrim1BcPxa1/9msAh/PG+HAWdlA2F84YBKL5X9h2JEDzxpLzTeA/TStO1t8/neM29Z3Aqd/qak765mPnLj4FVLbgq3bkuctIQubBhR989+NCD4u3j0ee5qo3wxJMy/CTZGiiR/JtxB6BccOEF1WZv3UxGZqqw1AoKA71swIAKqlE2AA120+Rqt8NeZuqynPWFswQavM7s7edaq/iZqpV+ZkOK5xGdePs73l6tvNLKUSpbkrAh0V5J4f/4p/IhMP7okwhOsjWTgkX11+Rkdettt0pVCqrPXu/aq1puueVEywJoQGGCZvbeQ94rEIgRDs0LrzT9zHeg0ijX4aijZIRipJOrgbHrKBbPde0JA7AY+aEobBAS6JMBD/MDiiHPxbiH0oVAATQ49igDCfeXvP8FGh/X8hkA5f4/3i+pb9oR63gkVCNHzTyfBApD0UT+xth7P+e5zEUKQ9Jfnzj9E9Wz53t2rFOSzk3Rp0KUNy/2acqb5p2jdrS5FBEK+7GVr/rAbyhKaBqy5snEeKwlEo+nNNpsmtZkpbPpgx/64KCMdrKuKcbIXrbX3nvFek4D8u2JmpnXH30G8GXuAIY7A5TSvp+MF/s38599HRBNftNCCy8kuiIUPZ6zxdu2qBZdZFG9RXS8ed8vOU1K0d8RQOl0bswJF40AypwwSl3b2AZQ2jwfNnATzfSioZB7MtuMnQbefJ9HpLTZ1NFPCptVH4UooVcUn1FjdMkgmTpVKlNQJEjiQ1EkcqeTd22iisXLhuzzVFVJB2+S58IhRsImijAYga6yHPMMSuPSBKDq6Gl13vO2SEQ+D/IDy960kKvQ5/kOyjS8CwbWaqutpuTcNLHeYDP1svflgXRdJ6FPYmJoiDSYcnbrrbdKUpSCdo1RiLp1MEyf1xzqepUu6yG8M8YFdQvuvONOUWpiwnapLSW64gyAv2i8T5kiwwqqEBKtotCEAni9LSV2eK/eBwnUwaC78847ZWhHr7g9toV+0XxxVCh5rz5KVFZzhMs1XxI6UVqTg6bhsYcDr6hGkpjbd9/Qz/ma97/tFIEaA/XKHn8n+9pIxTtPEv5hhx8mQ8x5MDnQSue1qWTkyEBVQgwAda39999fORj8m4gFFC/+vvHrNq5+edsvq+c89znK74JKQ24KxjnGIUnTgAiSlWXQhzw2ixqklJ80UpSuF4+fKVbMPyJn7EsA+9K54VyYAVpUtq94fVMnBuoabc1zM+gvF4h0QnnMgfJYBfohc8bKbESOiBpBJXIEzZFctTmcG1d8/wqpmyn5HUpWiMbEcYoIoje//d10vqd9YBDVlxMW8p0G9pjCmnXfAY6ZG0TTUI9L6cxWklPfQA3+37+p0CJCDFD31E9hfsc1EDaZdI0yDwCyCz5vQdEwVY9nfCLuRynY79ty6/aQsR44pJ/pS3JuoHkCUFj/yBGTF0XRTuYwOSoGgK1berKXx3aNAEprt80pF4wAypwyUl3a2QRQuhjKKUBJZVSb6B5N4MNtdmg3hOXtEXTovmjMpwZKHmkoea1LBl2TwdzgFWZD5vA69L2HasN82Rov08HlYnPpQVDHiy8amHVj6E3WfV7oUw4WDln40aierP6S1WP0JJXi7AyMaqIc8ful/ncft0R++u6RjksdKEwqg//j7/+QcQf4wngif0B866mhgnPwrIlr7sTdRIu/yzKpk3+1oWajk2fj5a3N5egC1BNDpnFONM3xZF3WRSGhh/z1L38VhQXD6lnzPas2Z6OYTzUDAMX5JcxLjHzUlzCa+6ICyfg738PUS4yiO26/Qwa96UxWoaqjrqgr8vGu2yvq5njydzzzzDP6bd111o25F53mUXpRAN8YXOR1UIAQ0JB6zclTQRVs3333VV7ZAgsuIMBlyhmRDlSabLDa+09f0E7WObkd7E3ItQIE2JMiderJqaJwUaQPA/AnP/mJHBrcl/wYKobffsftSla3DLXoTRO99Vb8aVizMoRDvg/RGqIeNhL7aGtZP9XSdMKzDHpYfxRMhaKWgloXsMQbrwhN6SfMZ4MH1jZGN4UkEQJAQYvnAIzZcxxx1N4+MVHtsssums+KaoS9RkY29L68iGy2xvtA7Cw6O3lE+vwd3rlD9bnPf05rnPmrvnjmM2LUwWsEZTUEVQ488MBIg4t04aCw5sigI7HseTf+7Eap1JGDiaPG1L7oJGjo876PAmUMgMM8pM85w+6///5qp513qt76lrdWO+20k8YYJ8F///d/K0o4AHCb7Jd8jo4AytDb1+z6hRFAmV1HZkbaVQdQSh7T/P5N18yqTbbgUc83swEDuauXuisAyw3GrB/SZD7UvNgsUXQp8n1D0t/AUDX1ly8epk8THi8SlWzeL3npS2KSZJ/McOn+pbnUBFBKfZ4fAsP2d2pkZ+0RnSIYFJZO5ZDE4CZ5F9oMiaEcxjpck4RoUzFq1aq6vEtiRHOAfu+735MSEfSGWCisrg+H6e/kOQO369LOhj5nDmCc3vvbe0XZsTe8Nsm1KcrTYe9xdM8Uwz8//GcVh8SgidGbkmGazGXugdcUSVnXdlBF9hIASe5lD7wcBtSFSCpyWw1Kl9fMcUdUUL8y+MRgWnyxxSNQKiqXNfVLUl2equO0DXqoaUZEMYgsYVDbQUMk5cUvfrFyc5j/XAtA48fUOehn0OYAGijL0c+/++3v9G9AKfly1O1AvQ0aF+9G/hQUSZKuUUsjEpmOC9/71V2/Eudf9WHwbAcaWuO8LJwZRGhcMyM6nEJuxwzPcdQUGZuJKRIqIe+CnCZ78Q3q9Dt1pKUPtFMsFGNkLiA/vPc+e1fkACFhLLoaVDMke8N9FJUZG6vuvefe6pofXqM8CUcbnDRfu983RStL+98Qzj2+7nYAFoiiI0LB/HVUMr4Psskhb/GRvzxSfensLykfiTlArhVzh3w1ol04MgAj9Dc5N0SOAdKA7I023khzBKED5pidYrVzpcHJ4YgbUVYieeRIHXbYYZqr1OMBKFvamHY2/rSdryOA0mEHnzMuGQGUOWOcurWyjeLVxTjOr2kzZIbcZLVPBw76wEZXB5Lyv+cbYRfvSheQFt7ddADAAFxZOOPynKFkM3WqvOopt7zT4LQ9v/R58jcbNXiq7dXnYI10p1kJIPIDoKltTYZ72zsnNI1oIEDHCcnzvNt9v79PVbOp18AhyhhwKFv2M6cqFI2HujlcaB/G72fO/IyKoqnmAEo+LR5TPXNGAFtqtJT6fIgIDf2BUYz3nIJoGNhWxWo97NvWeOEGBobKXXhyqhJdAXUYxkrQtzhDTbSN9UN7qWhOvRkbiV5fA8Aquw/jLinhueeeblx3GQPnCwSDHC897cXIRsUrPrfOyHZf1DhbJEM811wVtVjIYyJKguoU+Rl4iUUVDYXnSHwGLPz8xp+rMKGMTXITxseqm2+6WQUNERTAGEXBibUP+CQaYnVB7sWY0/dEVKBZvfktb1ayO6A+1kMh3yO0mb7n3rSTNilfo5QPUjKqk/OBvsPox8OOwIDzPmqBSdu+YlAR8i64z4N/elB7MHsA93fUVMAiSPyWKEcpPS9GCKZNFTiBAglY5Jq86KEjefQ14g7UgrFcts8FLfdAByuurQ77XuOeUVj33h+9bsgtAWSQ28P4v+Utb9EeyZpCyveAAw5QzhHRittvv13jjKPn1l/cqjFDZhrwgZQzKm/MQ8DKYosuVj3wwAOai9DrWF/cD+VI8nb46ROMaTn8aLciYlWl+xx88MGSez7xhBPlUDnifUeoneSAHX744dq7Yv+m924AP7Ev3W8jgNLJJJkTLhoBlDlhlLq2cUYASukQyg/6Ns9Qk5HaYrwVKR3hedE7lhnqqbRufHSNcdIXkg6bXK3XLVSJdi0VnvPRkz5afec736kuvOhCJVXa228jo+vQ1KqjJQd+vFeNN51n4zHlIIkRnZAYLSnkfEPv3Lgs+bzNQ1Vqc/KslBetPzuRP5fiLBSixGDwnLAB4cRvDuP5nj2fDlPe18pPja9Z9y41c5wIGoX7Xrvha+XBraWq5Oumi3GcNzTtl5mY486j4MDH80l1ceolxPoidR3U1ZBq6GAMcvoIDjmeeuVrOaLRALBsaLnWhLzAIcF5QH7WfR0S45UXEAQiBoQTOjgrbLx6/jCv8N6iJma6ZGrgFl+/hpLH9+gT1id5HxjuGLmOLtjIlZR1UrOJ6AgAA0By0kknqZgfkRW+i0G92Wabyajk+/xfdZHCfsV/c7/vf//7eh4KX/wNY1W1YMKPZZPtADjl46fIcKUIZS3ArgGvgCZyBw486EBFgaAYAVRKUau4Bydjk+b6lPYtO2QoaMl7LL/C8tVLXvKSXv0kcj74H4prRNvq9pVw9jhHBaDCGB973LGKjAOwTMPzHsVXXEOHvZbnsNf01cNJHRZtjqFZdXYG8QA7yQDA/BD1WHmVlTXujIEiYkhrPz6dGktNL1gAqLcBRDVf/vWE/jvNMUqdbx4Tcl64BsDGXFLEMlW0LC2ObF8xze7L53xZ/U7UBBU/cg2RTyaPCjqdCmQGOebUUTAwp5r6nM9GAGWYk3+2vnYEUGbr4RmycR0ByoDh3/aYWbTJ2utqPXQeq410rrn6vdRdPbqlyEr2LsMClJgIOjbWyzkZn5AyDZs+3HHzn6V2U8fbLrRBZ2VXyV8DtHAQp8bDed88TwaoqjHjjXWRu3wMm4zPkhGX9XkRxHXob9mSNhpyo7vGkDCtIiaphuuUWBzylh597NHqkosvkRQqCmsGqTI+QiJrcRp3BQ6WQQ71Mzi8I3Wu7h51BnjX9dJlnnfoc0ck4djfdNNN1Wte+5oor1vqkxLwb9sCBrFVz0i0hxTaCNETPK9t0RPPETyrGPEYuMoxCNEzKzkV6WlW90kUlHS/4HWPuSslele6rpL1zXehYJFHURstG+yA3l8Kxpjy1aY+WZ1/3vkyHMl7MO8/BW8818CMZGY83Uj0oq71yvVfKRUlqqXnOWamQRqcUVSP5/ADQIxS3mH/SKOTTiR34jOg9qabb6rWXHNNUfS6/LBnI2lMfyFpzR4Zi17msrczsK9YqZDoGgIKqPoB2ihASvTI0R7v7bXzJEs243oS7/kNrdD90lfnZnxMa4d+IhpFoUjqdKTPaMqPGui/rntB+sXCvuK9iDXCfvfYo49Vn/3sZ2Xwb7PNNjGKSN9FMZHJaQItRJ+gUwGyGPeYAxbktKGM2eHl/B/VfQlKa5yDHz7xw5JplnpkDUCpcyga7J999tnVqqusqqgiKnSAHgqHvvFNb6ye8+zn1Ob6NToLSpHMEUDpsozniGtGAGWOGKaOjQSgdPV+192yq0Hn79dQHYoeuRLdI/1+yagobdxtbSx5pmXFJDcrGfCOsGTV5/FqEkVBRQeKgaVI492eqj4veGmh0pDgySbP+0QlmpSHn46N/7tk6JbG46nqbxtzhWhKlOhMKzsHlScdyMH45EA77bTTZLTgrYcOgMGn2hTBq8m/neweZWFDjQR7ZaM8qb11gaZkWVxyA+BfcxCnuUe+nxWZOiUCe96l/d/By99KGcvmOG3DcMTgfN5Cz4ue7AEqSmmudomkFL6nOiH0+2Ql6VZUeSxRW7vWUtBaTYpyg4GFJ9h5F6kBHmlP1MIIY2zZW7rWHmX/d58iU+h75gdjNteUEGUMbRBAoBr4lAkZoiqGOlevlsYAyM7qMjgCkKoiae5NTtN3oWRh4CJYkFa0T6VcbdT/+je/rvbYfQ9RXaAzQdGirYoghnpO6dy10hR/I8JAtXCKM+Ihl7xyUOVqOjUsWEDfXHPNNdUFF1xQnXzyyf1e9SRCYe+6RQWoWeQciL4oVthDG+dvsu/E5OuQd2QPOuuePqTAI/PayepEmfzfrttRzMErgEfahHQxRTnZy7mXogihBorlpG1oMycQNaA2B/NHUtnDCnI0DkLDeZ2vt0xWm/YwFggh0D+AOCh9fhf3PwIAiCMALnC03XPPPdWnz/x0fJcckPdFMMZ6suXsgchiE4lpdAalfZ6cQXY83PTzmyQ+wHwjesJ85yzbcKMNp4Mekuqf7O0rBoVRha/Ul6W9tM0+6GhOjS57+ntgBFCe/jGYdS1wBMWHxIzceUYWd1uYOzeYC5tvzyrowOXveE0xSpQDlJZQsRVqqPh76qmnSndeB2QwGgaMsC4e8a6bbH5dSBAHKCErihSjjBZxE3qGWiONbEYAStf50wUQlgyGcH8DkDQ6ZSPEBxV0jDvuvEMcajxxUF9I6MSLSxLt3//x92r55ZYXBcwROhmLoR5ClLnEGJnW6zdHAGzUmn5DsTmoL2kl9OhtddE+Fw/L18vMgvAh1oHb5Kgf7/jwww9L4YnPatXH6qIybfM32VdcVRxj4v/+/n/VnnvsWZ37lXOLMsC1Mt9jlfIvMLB32XWX6qgjjxKtCa8wtKMbbrihIkn87Vu9XfObKur8UEEc8QQoRS9f4+WKHmDwYNBQHwIKJLx6OPREFBxl47vKW7DUKtz4yUrJ5STr77zzzoPJ4sn4RuMNEBCAswASBlUAyvQ7CesAXOWpBfls04ycdycQ9uSTiphQfR0a16mnnaqICpXPF19i8eolq78kRmntGfe7cG8MbYAd+QdWuose7pp9PM6Z0AeqU1NNKnGZ9yCXRYpWHrQghav3e+LJ6uKLL1Z/U+fEACpuE11BePhCDizcNnI/oJCt9sLVevTQECFlzh1y8CHa/6B7Lbf8ctPVpbKobV9UJVmTzIuLLrpIqlZp7RI/O6WN0pcIHuDhlxNkbLqCV9o/XbfJ4nWlM6jg9Ev3K20RoTYO8wsQRRTrVa96VQ94BNER2mgJbWTbybNifZEHQjTFkag+meNkL/e+wpw8+4tnS5rZ+2nxXezgS9Qo1ZYg3UzfUph1n733qXbffXcxAY5+/9HVSR85Kd4u0szC94p00fThI4AyU9Nvdv/yCKDM7iM0TPvY2Oo2vK73qQModcZLDoaG9Q57M24CD8OCpjYgUtrgUvpHqLWQeu4//rGP65A69NBDI42lyKOeEXDYsc8dfvcB5UM45sPUGcslcJC2s+RB79LnefTLz2kydDMjxn1sOh0HFFEhc/T1zpOV6juQJ4AyEooyKyy/QvWdi78jqgNKP0QO0PvH8IjF1YI0p403GyEc6pYvNl3BByPtuPSSS+X5NkAR3YGITqkwZjqXShG6FHA8RXPc8wLVMzyqGI/KB3AtkjZA0hZBKaxx+tIGJl5ZKF6v3uDV/XVjChHAEljBcIH3/83zvlm96Y1v6iVcBwDpdzOwcGI8ggnOQ+oTrwiGDf1AXgcc93fu0CuKmFJbHMlwUjpzC2WhuH82rY/g5aVNAg6J9DGFRmk/nH/PGRmT03rJwpqLIWmYBObjjzteoICK2oqAjI2pwOEF518gEE4BO1MgHfWwCAHP2urtW8V8gtTQbKzfY6nuEFmUjO5cc0mGF1oVkbA0ksRY8K7X/+h6JY7zzEjTzfupKUpd2J8cjXShSJ6Dwbrd9tspYdv0HkeFWKf33H2P9oIPfOADkRrIvOCHcTbN0NHD1Fn1pwf+JNETClSS/G7lK9c6EbUz7Dn+DFAGSOHH+VGNkcn8rB327CwAFDsELHHvSvE86qILL1Jex7rrrSuA63fhvXFYvO9976vuvvtuRUGojbLjDjsq2mKwmwMUN59+4BruSU4UcvvKparLQWk4f9T+sZ54BuNHpBCgRO7apptuWq2w4gp9OYVxv03qKdWCovyDLmdXV3todN3T2gMjgPK0dv8sfngOUNoMj9Lj6zxvNcmIwQqafqcm2lCTd3lWGG8lg7mti/NoTmLMR0rP5GSF4s5rNniN1HnwPpmf27NOkofMYoBiA968foyuZ83bS5K3sRcpZ08HQMlBSdv71xjLqZQnlAVp+gelJwwyvOb77rev8k9Euwr5PKaIiM+8x54q6oYBpWTRsXEZvhyqBj00VzQ95IpDoq29pvyNcQWkuEijjUkbt57vfm4c/3welf79VM7xsZ5Kzg+v+WH1hje+oSfJarWhuraVAETdnlADvug755GZDteXB5Ksp74IaVirGvdgBJGP8sIXvXAgp8G0JW4lBb1A+fOcUT7YlAl5i1mbkVMf5gg0FXIYSMxVsnNS5Z55IbAVVKGKNWJKczz0UzpH+dMXz/6iIjGmqaT1evjcMsJECIj2MLc/9rGPac5hMDu652uhiZGjI+pckm9GsTvAOMUW99l3H33GnOcn5vLU7H02biU2MWUurSUD9r899rdqyy23VJTBETjACu3GEbD+q9bv0YhSqlPdvtvB8ZHusbQDqiA1Plj/HkdFagKV0Lk8qkw/zzwShSAXA0McrzwOjHyexT005B1RF4TIFXvDKaecEqOu7i6uJyKLg4L3JH8DCh3jQz9YSay49xf6vC6Rv/bsTNdMOF8Acpu8aRM5H9576Hv7olfIBBNJg/rqqAjnBJE5fpNvwzwCBBN9Rjkr0h3T9mZ7d8xnGauqI993pIAO66VzZDbc2/tDemZSB4i9nMgnY0gtFNgJ/Eil8YketczgeMDx6naPIig1q/w/488jgPKfMY69t+iYJN/4yl28+Q1GfZ8HMn9QV4CSb5pdxmgYYyts+vG2JS8gFajhcpufPHWqkjQ/+clPKlHbofTaqrpd2ty0ycbTMvxHaKOiCG96U7XQwgtpA9chHoyXGaZ4zUh/5zz9tP9LUTwftGkyc0JVwChwFOP3v/u98gHw8klGdmK82nabbWUkrLjiipE2I8Nycrrc6AP3P1Adf/zxGjPkWJXcOj5WXXXlVTr88KbzGYXqoI/88Q9/rJ47/3OVHHzfffep1gI/cKWduG2KTqT1mSMdKHV941/yunuuNQG3ITx+A4ZhqNTO35Ed/cc//yEBhQG1nZaIwICx1TJ/7dl+8MEHq+9/7/sqTJjS4IrqWrkhG9rk2jZ9eSAZIDKdSMAwJNSbNhXVnMiZSCRqGRsMf667/4H7lbROkjUgVhS4UEWd/0a2FbpgnmRfEnzg3Qxw+W8AEBXKiSBh+HnPMGCLgCpEW9gjMcwoQohB7oKNeJlRjnPERNd98SztQ3D3XdCRiBXGHoAMOh8GN2vDdV08R0wn6xvKQJkS/SzM4VhfI0RUkESmIOR/rf5f6g+KWEI3wzB3DZK0snh+/9p9NZtTosyFOYARe/c9d4umybhYIlte/JBXk4ovON/HFD0ABXQs5MG5pwpROmE/oS1xP571y1/+UoCe+Yvzwx5+LVcXjp2sVHUedTTmHHvPBq/ZoD8/qS5qmr5rU2SV69qA3GSluUK0gXl33PHHxaRy3pH5wP622OKLaV5AUb32umurzTfbvDfXAw2Y3+SiHHH4Edr3RA0OwE/NzdrhfCo+Yr5CrSN63Uefy84OR/l0uyBgktarcX0b1uVHP/pRzWEolkRgyfXh7x5DO94cTS1uSSOAMoylMcddOwIoc9yQNTQ4zUHJjfCu79kGUEqfd9mk0/bUeJdjKL7OcB8mOtMUVm86PHyYOUE0/GbjRFXniiuviDz2aACUAFvX/k4PhqxdKTVB3TdtUuo5G220UbXIootEr28poXfA4CxELvoSIk/dEIwAACAASURBVEt93tTfNWpdA4ZpdvA5IiEDI0mAR8sfwxovKMmxGHcAFP5GoizgAmNNsqChBgEeUAwH38vJ1Xwfby+ViaF+Ud9ioYUWksoU/+ZgBNThNcYLSzvw6HEAk3yP0ZLSgkz5sKedOgIYhqI7OB+ppCTlPrVhXpJbrot6NUUy8xojAaT4QLfEaIz6zIiBlM/fwhw3PQcPKMYeVaBTIFeMLKbzMBinBppXfP8KqUnJeAo/WgPBcpKhitKXiwoGY9vPEVBJAEr6CgAb+gPjGxEB6CUA1TVfvqYUt0g233bbbXsUGddxqZGBpjm6XzCcv/Wtb2k+vfENb4ygx7kgbq/BBd/9yQ0/kVceQ4xq2r0lQuGVXjSWvcZeehewo62sBTz/F154obzZflcUyEiSdv/Y8KwzJJ2PFaV6Ay2O55u6x3cB+zvutGP17W99W/S31BES712InnTexxOq2c0336z6GyieCVyHJGnu5aKj0dAOOQ7pumcvI1pAsj/r3SAjB2kGRfTrrbfdqlylrbbaKtZEoU9Y3+d8+Zxqv/32q6jEjrOE/QGaFHlN5EhxX6s45vv0wNbf5dzyPlnjxEOKFyXDlVdaWUnmRN38XCR6eQf2S/ZERCfIqQK0RFWusTEV+CTaRL0RKWfyDiW1wtCGmIPy5FRRwwDfEhaoUa9M147nEb/5LjS0O++8UxXkGU9HO5FyZu8gx5OoCflPq//X6lqTWodhXdQ6AkcAZRhLY467dgRQ5rghq2/w5NSgCV9Do5l+6of/Knhu+rwVbWCkZFw3RTLaqCZtY5EbNzkIa/s8vX/Ja1U6JIKRgtHH4QklQBV1E6Mi9UbWqrwUeMXT7dfpRljqxdJYhKTsKB0ZPIo+nJ0X0UhNSfup7r1LfV/qz6Z7NYDbGCGZmBB4gNOMd48DFfUgKCtcs8IKK1QfP+Xjkd4BXxzw8ra3vU3e7wFjoGR8u6r35KSMHgwK86n5PpEGQAy1FeCkw98GlHz4wx+WcYIxQiE36kmstPJKyg1A7hUDAEW3o446SteTqE1l71//6tfV2uus3ZN6De1JIy+WdG2b3mFS9S6rmy81c5z3euBPD1R33nGnkk+j9zgFSaX5n3/eBLaTZ3sc+H3ppZdqXMi7SKmHKUDpM1qTZ9hgxGjGS0zuD0ZQmkdUqwjmtrftd6E/DYgt7UtEhbFHZIEICDQTG96mt6RGsD3BHicUkqBqMe5p1CRN7LXRpiZMTlZ/+etfqt123U1zksJ6A+MU3ilVoBPdZcpERdV2hAIAC1RCp++4P/QdjDy8+6prYeEM1+vIQISN95hrESSbY0HDqVO1DogW0z/kCJBc7b5JHTMxCpLmCmRzKILGoESlvgp7G214+M8PVyeccILkcHlXF0YciMbXOJ3sOKDrcHB8+CMf1ppVvgZ00BBJSdvKtXf/5m6tecAe+zvFL9lrkOoGECK4ke7ttIf2UuSSCCsRC0Cj72sKns9QjOy0XlVc1/m8DfNT/ZQXCA3P5B0QQzj5YydXV191tQQpoF1RbPEb3/iGog/kLGHo0zbWEf1slS7aRpSCvCfye1LDP0aMsr3dzgFHUgD3zDvnoDhC4qimX4uICMnwv/n1b5TTRB+QwL/xxhvLsWO1RAPRFBTrXKWQaVOh19I8SOdc3TnUaQMeXTQ79cAIoMxOozGzbckjKOmG07Ooyz8tHta+DaytjW2bR2oQlYzl4EUsPqYNgLR9XjLQSnSkjK7kA5ZQv+kUL3rxi3QA2kvtZNm+uiRNG2WbVzuhGsQNfHxMhzmUEFEgQnTHm3p8vSZgWTLm2qJNXYzlfH4VPIF4zki0pQ9RLcKjhhoZCjN432+99dZq5ZVXrhZ83oKRRhF5y6ENRfWcpP25Iez8ktT7SlNteHJ/jGE8qqb8/OGPf1D1b4xPakxgNHE9bcWAIZJG4izRG1SiMIYAWFBAyHGAgsdBbk/2QKRq2DmeGQ7R0EnGGQPrL4/8pbrrV3dVa625liJDfXV3SvM8XQ91c6BmzdgoxMgggrDJJpsUjavinLSHNqHSMDfwUC/z/GXUhwM/XfaVOudIBqy8ng0iAcx33HGHjCcKIsqwHA+5Lh4rBTjGIm2FeYWhiuFOzRLmD1EPG3WOrvBv+sgKdaeecqoAOsY/86bPwx/aGQ1enBPTJjUHUe+D5oXxt/AiC/cp1VFtHcOVGhOALAGwpB5NTgs0bcq1LnpO6hB9Gqs091mLb9vybcpt+PrXvy4Q99rXvDZWb3e7HSGy5PRAcj4GdpAMdw2OeAQE8QCimk7ajtGrujlfOhiSAp633XqbwCYywi4CGsfCdaVCng6G8mfO/Ex12WWXKTJLLs+666zb21dD5K4UhWIvufyyyyUY8Pr/fn215BJLRhlr7zNpfzQa26X3yfZbR8gBIkTLiL6x3wDo6X/U7shHguoFde09B75HtFXncBhQEHkDyG673baKhohKmEQnS44AgeBpU1VPheg9anupUADghB/6Gsosa4K5R3+yr6+++urKJ2J9sCcZhCmK5yhUzX5YdGo07WP+bFQHpc1Km2M+HwGUOWaoOjQ0zUEpeUJnd4Ayo959d80wAKWuO9PNMvy3DRoOGg4mEkgJscek4KQAY9EYzZ/Vssn6eZLXTBJSrcv/hje8IRpxRZ55CYw2GW/DGKdNhkOTJzscuhSaRBbz9DNOF8WKHw6zNIHS9QjcbVbwsdHQZPT229y9Qo+mPqUGu+hdz5gnypTG6vXBsyvv4LReVXAiLqrHMXWqbo+HH4MaL+EySy8jasmJJ54oAxfDgagNFBF7uAeSSpsASgkQtAAUJw5jqPJ8wHNUWWqa5zlAydtV50AI33MiK0nXgIqiJzZfm+FdolfdczXMwT7xiWHWTaGPmqiPGF20QfksU6cJhNKPUE4AAzvsuIP6kPZofob8EQwraCgUriPPibXIdzDit95m6966nOwl8zNHSDqHssb8wjgE3ALQyXcZKFCbvC/PVb7EPx9XDghS5zvvsnNP3Y78iozuBkCFrsRcXWvttQYSxXXrZP9PRR4MMhhH9jTqU1iemXWgvIavflUefACLDUfaYAM3JuaXnBljlWp20I+0wc/DaEUqmcgbESUleAdJWrW3KRqfrROrsgHgoNBB6USG3BRQ5Q1R88b0pJBjSH8SgSIytdfee1WrvWC13ncmCkIAoQ/9/kS0mAvQlzbbfLMoiSzHRJCdtiDDQJJ3F+dVtv5oK06yPfbco9p0k00VzactFBDGqTL3XHNLoSydV97X+C7Ajd+bvnnTXlstB5zOjcLZxHVEC4n4HXTQQTGSZll25sHJHz1ZUXHA07LLLVs98xnP1BzNcySLe3neF03OiBFA6WAI/udcMgIo/zljOZgk3+RJb9mU8g01Gul5peBS/2WUglqDss2gbRqbJuOp7vldxroGoDhxlcP705/6tA613XbfTWFrDAbJ45JEGvIj+qJVbQdtDTBLjTgOdWpCEN6HyoGHLE/oja9Xis6U2lACsV0M2g6e6vT9eQ+MRSgCRB6ouUDBxehZxlvN/5LCib3p2asSL+NmnrmDjZVN6sTrnAIQ30u8+kxxyNf1GckhYoV3UJ7eoPCldgSwoloI5m1jQAYRBRtx3I/PjzvuOMnDUtFdIDZ4p1tpV3nfNzkZkjnOczH29F6TPRUce8Vrp3zJKOgCUMK+wbvzXGqgEA048D0H6lHFQo0Ne41zM1g/RFCQG5XCUJMBlxqvpXuXHBXJd+zRdyQhpejwGV54vMUYrEQOHnn4EbUN45eICYUVAQ6WBYbiRt0cePVcf9555ylvAUoi+TlQwKAoYuBDdfnAMR+QMWkDMZ2HkdIZDGoMSoxOlMFM9bIHOzUw+R75El/5yldEyyKiFel22XpNo4WmALEmqUlD/obzDBxJMNADiBP94R2oNRPXSAAVRUDoaFlY3645RBsAghjTtDXWv8jVwZrOqTC5LbLAnGTuEwE7+KCDlWtmFShVh2ctJ4UsacOPfvQj0aK4FgESwCZqbwihqFhmVrSXexiMCUROnSbgiToW1CryAxkL51N0zvNL39NzNZnHdkJoj5kYr96157uU8L7EkkuIpkpuBzRTj4EjOd6/WE/UGSIq9qIXvqifWpiCwmTD0HuO9XIFeSfekTwt50rxd+Y+AJpzEGqp162BiPdw/0734nhW+t1rcr46Oz7c9ra9o4sdMLpmtuiBEUCZLYZhFjWCw6DJOJ0Vjxlm8bd5O+oMicIGPdD0WQ1Q6oxB5zMkdRk4IDjMjzn2GBUOI7HXlCFC3bNE2ctJ14F+If58NSkaDxSoqMCS1GAY8NINY7y19XmbsZwfsIlByAGDcY+XEpoCv1dcacVIkYtKMiH5uM+wcqG4wK3vO9SSZ0bjKDnsek0IBRmdz+MifabnJQpBfR7FRCwhAozgtU4TtdPkZn+fQ/trX/taRfKqjPaEB983j9uAdFufG5yFJOcHH3pQhjS0CtVwqVt/uZe7ZPA3RdWCFxwjBPUr8hWgupgCVZecXdp+FJUaq5QDgNraazd8rfJ9etZk4RtdvKtNHtkwn7iz638oCRtQh/E5OS1SpHAG0I9w++Hur/qCVavFF1tc64/17po9prkYgNIvUF2guFCbByUojHEiJ3jAl1xyyWjkDvRVeD/64/LLL5cSHbkRrBEBi+Ddt/GYRndZA1AQ9957b4FGoiB9Kk3IHE/rRREsg4xnnOgPFCvqsfR9JwBW5yDQVrzkFPw75JBDBIQckTCwqgPhTtZWhGxiQjQygNCaa60Z62PIEK7GYt5E1whKCiIMREjwx2gmmkRf8qyUOqf9dNqk8k2gRzEu/CBCAKVu8y02V3+XkuFNjbJDgj6FpnbH7XeogCTPY944iqb6H2leRbrXhn1G0z1RHSvNf/cP4Icx3nPPPas1Xr5GrH3iKBFnkOeFgQ3Aa++99hbYNcCir+V0mRgfqG1igMOzDFCgtEnKeGJC85k+A5gjdR2VA0PkySBmYH6H9Zfum+m79gG6Gsdd0YxJ1/wwNsqssIlG93jKemAEUJ6yrn0ablwDUOqMt9aFXgI7/lLuRc9v1vTddIPO/zu9f9MG9W8GKJGnjckbPOXXXXudDjeKeL3ngPfEKvN90abMYB7o86YoRvjM3ihyIuDGQ5WI6itpImx68zojbUZBYZuxnBmU6oMwBzikSNCkUNjXv/H1asEFFuwpYIXDzF7BPo+yvbKhIKDqX9i7WqIhhOhLftDHyMxYr8haatD1GUBZRMJAKFabDoDRxok9wdEzGOaEjNyp01SvACOJuhEy4krrZRYBFJ6JoUkC9i9u+YUoM21qagPGf137SptEMDIwcm+//XbRygAWfRSaurlYAk2TPYBCtMHUJ9GBsjnVSpOp25MaoodpjpIiYXjaA2CCMkUUhPHj/45gMIeixDe1GkJys2g9yH4j/40K0di4DEDooHif+f2617+u917J2ohbXqgOTs0lwBERU6g8NlwdyfM6SSW2ncztz4jmmCZGe2JeT0jC5r3/+uhfJVdLDZFFF1t0OnUnpUK5cUmeBzQy5hnGOPkFpsKlyfPxnUL9rDRXBclnqG+rrrqqnqnim/PM3R/pTPqoVgAkmWNRiMLtnJxUf0PVI88EY56olqiayDlTa+NfT1Tf+OY3ROuS8MlkVf3pwT9VXzzri6LT0TeiaNnBEOZjHIfg/HAEVU6qyWkCifvtu5+iXoAk1adJ9l2BI+aQa/o4ypTsIdFZkkWIHbVlrRA1IWfK1/Je/HgcNCcmehGQn/7kp9XnPvc5Adc+EOl5GKKv3Mvtg6pKxIy8FlTiAHMINFCseI011lCxy5Q54Eh5So9LaxLF6I5zz3JbIlFCjPt40/mZRnxHAKVozs3pfxwBlDl9BNP2E8XODPe+8Gj+rl1ARHJAFbuqje4TDpo+73STUV5jEKWHet87tnlZh3lWk+el4LnlnUiuxVuOAUAhLCgLPiRMW1Athqp30PX9NHl6gzfXCY6OnnBgUIzMNI+Ya1C4V37IxWc3ecdLRmHehy19ntILaAP9gDeYpPj3vOc9sc6DknRdob1pbtbNieRg70sIT6//N85xTfVgrOJNxSCAErT//vvHxFslXweQa666mlvXx21Gd3hXjGcUxTAmoFpECdTEQDTHP4KXxOhMwVsEio4+JbVrosqfo11TJqpLLr5EcxIDxIBQyc6hDkJPVKr3IjaaPG/dX54LounM1YtmGOTGPSwx6iM9K7QtqleF/UbUvmDwpwnvfrdIpUpoJX4OKm5UeKdSuQxw/9jbnSotZWvJlDX62vx/5IShfh1zzDG9/cFqVhiPrrUUInxEKG65+RYBNQx4zwsBessrl9ZKsu/zHni7yfXC+CeSQ3TEc4LfGObUG2LP8nvnkV+PjT4PdMtUGIT7Y3wz39LaLTQv7n0BsAG2ZKhPVtUZZ5whwxp6kj38VkHr87g3RQBbzgnPNy7737/9b7XHHnto74GGBSWL6A/vBV0PQIIzwf1AdPwnP/mJwOWrXv2q6q9/+Wv1yF8eqV76kpdqPVtUw1XnnccUI2iBEgXIZAwZC2oskUzfl5ge8nsQJEAd8C1vfUus36J5FKJNuWgCzyGxn5pHKKwpOuNk93BPz3/Gmnsfe8yxkhemjgk/joqgRoh8MTlO0A6ZJwAsKMzQ/vg3IB15YpxMREvIeSEiZZEJU0vTCFB69jQyCrJ522kfz/dLr3nPiVGSfGl1zJF/GwGUOXLYahqdApTkUK3lc89K4y1vUh0wSL0e3mi6GswNntCeRZM0oitwqTsES0ZA9jdvwlBcPvShD1XLL7+8PHVW1zJVKXrt84FoASg2XDlMMHYe+9tjUsEiMTdSBhoM2D5wWgckmw76xNhLjbRaj6a9fcEwVMXqUKkbOU9oD9QWcNujx71trIZtY3r9jMyJDmPvsenrl3Dw0+8c3iiuHXb4YdXW79haksqmUzhBtQ+wdgUohffx/KK/VZEcBa8gT40R5ZwDezBTDyd5C4Br1YV5/PHpdWWC4dxnaLogqHn44+Py8vMDCIg0qSCFHY1NA0kv0ABYTIukzfx877vfU96ORQhMGWP+R9pKSFxXROPJJwTURVmaGpLeA7jhUVZS0mOTyIHmX8gTML0lep0nJ5WLQOSLZGtqSmibgn7jnwanh416112BAoenmUgrynUAFSlsBUOSvQKFJGr2EJFA4IB18ZznPicCNKkxuZp6YS30RciTzx9+5GFFW/k/MrRrvGwNJTnTHqKZG260oZ7liGxpmXFvG8q97WBScsd8B4/9QQcepKRraHlEKIiEnPvlcyXjjbIYeTtEMPD2I9NOpAIq34477tgTKUiKZXoMSrSgvra17Nlpf9B2nvX+D7xfKnzMFwASQANJ869+7avVAvMvUL3vyPf1orqhPhM5Rhj2FNKEwkvk6+abblZumeTEE/oo0TLyED1GTtj3b4Ag9D7obK9a/1Wi/FHbCborEZ5f3fUr9TH0K3Lz0nkW1dXC80QtfHKqVNaIouy+x+7ThQqCs4f5pKjflIlqqy230r0p5AlYYu4BPMi9ufrqq7XWAB2AWCIm0FOJiKKquOuuuwqUIP8M1RARiPmfO38177Pm7UUTx3sON9pEdB+aIOvMggiW8y5Sj+vWUp2TsO2cTj8fAZTSUp4j/zYCKHPksNU0uiQz3PR+JWAwTMRBJ3cGDPw3P7dkIOZ/qwMoTRGN3gkx6HkubXxNbfF9mr6XXxOuZQPW4T1lQhs5NC+Mwy233FKHGnxuGyMDRk46LlnUK/0oJmSGZEyqLWNoDHhTmwBh2v6GZ+m5w/R5jfFvHjhtxBt3xBFH6PDHgweIix43y3mmxl9prEpzuK2dTfeZ1XO8MIeUWzFZSf3oxp/fqJoFGJ2psZzmstQu0yZgmbwHRhlzkAJt0DFImCXJ95ZbbtFcgTsOEOEaDCnUmFA6wgjDSMTAJOmbWioY13iYAQ6qT1NNViutuJLmxr333CvwRcVv7kNUjLHFACPigJEDKOX7GHLcH+CDfDSRCbj6/BvFM4wjnsd8wbjBaMJQwtClbawrwD8/iELQfoxB+hZvL0YyBrA+f8Y8Mpi4N58/c95n6t/0MZQkvmvVISdOxzUJmJk2VcYrFcmVAL/gAtUnz/hkz+EQAE3fGDWsI9c+wcO9+267q59cTO/8C85XFIl3oy9QXqNKN/KtSy25lB5h+qCBVx/FqDBRShReg1ba8pOf/qT680N/loFKf1EhPo3c6Jl10ZkQDZHhTt7W+FjMVzjjk2dUyz5/WeUfsM+xtimC2WdUJ9E3nkN7MMLffcC7o2Etw97PLzmw8nduMlZDlEt78+Q0FbVE9pv5LVCIGttkJUMcVSsKdjJPmbPRsRSiX3YgAMKZG+Sn0H8UfAXgCDgHOWfTT53bw29H0xBP4drvf+/71c9+9jNFnIiqQAPlPqwr7k90HJltAAtgCuCgz0Lf898UaVx4oYUlxIGKlwrGhtw4+t2gnPYQwQU44NDiXVlfCJWQo7beK9aTHDnz3NF4HBn/89X/qW748Q3VqaedKmDJ+xIxoQ3Ou6IfidTCHiC6stoLV6seuP8Bjb3XIP3pYqOdIii1G2D4oM1GGAGUth6cIz8fAZQ5cthqGl0nM9z2jnVe5rbIhg3amfl+U9vajNCZASh1z+3qwQkeLUUJqH8QVKpIsLzyyit1mKHcQz4AxlEflakjdSFSLMivCMnySoQMdQ4i3SKROW70VrXNg5kBKMl3abfzZqhCjZEKlcSGUDxEU8OkzQjx510MmNJ7zswczY3RJoATPsPDyMEMv/+AAw6Q5xzwiifXNCb3UeOwdAEok5UiGX+47w/VZZdfVq237noxmZWkeeYM9BKMqbvuuku0HwDEcssvV1G9HaBAUbrnL/N8GR0Y9NR0wUDj3/xQtJJ/47kldwHwQ7SDPCwnQK+w/ApKMCZShqGFIYVBBmhYe+21RSW5/4/3yzDHew2Ax5tLH+GZfuSRR1QAE+BBNAHD65ofXKPnLrnUkroftR/oR5Sk+Pu1114r5SWS9MlrgJqDcURtEtYkXmKMMiIIAB+S1x0R4PusUXvN8UhzL/IGAAk/vv7HandKXYljVQdQgnwt17EPQB2i8Ch5Dscee6xkWH/wgx9Ud9x5h7zUSyy+RE/QIKnN0VtKPXnfmOtUAvENa0ZrMEgVMwYARBfZ4zNHxryHpAAlpecYlIi+F2RpmR9UfgfQIuWrSAhyzUnkTEUSQ5Vyv5uldz/4wQ9K0Qy6lalwBmFpzpder0t01XtCNiYnnXSSIkW0UxE4cjKC/C+/UWQEGCN64L4ypdb0JZ6f9hEqacxXAP7279w+RrlEaUyKC6YROgGjEJFEHU5ROYt/BGBGHxLNBKTg1GAOsobWWXsdAR0iNOwpKGYxX1Ad+9KXvhRVyjSe4xPVfffdp3VEhIbrcRywlhB6wGkGwAcArbLqKj2ANRHolNVkT3J9yhTd8+LvXFy94Y1vUNSI7/NcqHGcZ9wXcPSKV7xCinU45Pgb+WiMK04SKHXsK3ZGtR49bWe9b9Dl7BxFUFq7e065YARQ5pSR6tJOFm9bVOSpMN5SJZI6Y7kUaWl7pybDkO/mAKW0iXXxlnfZHBs8OIAUNnYMP4wnNn68xdtvv702coxTDuJoBHTZZH04J5WE8WZDGUHK0gfuAGe3a3SqDaA19W3eX9n7yGANBhe0DgwzuMx5XZdUcnKgOcN4zOoMmfSmswCgRIWZhjnud7fXE0PnwgsuVL0HDCLoQy980QtjzYScBtUped1zP7yfn4n3H085dQic7E07mJ/8jrkd0HaCJ9kJ3aZrMJ8s6+zigzwGj7AoMBPjyl1AwYfcCt+Tz61qJaOOyOL4hKR3LXus4qLB0GYu2MtM20xjInrB9b6v6Wn8Brh897vflbG99DJL6+0t/awcL3u+p0yINgVQUSJ5oKI4suFnAxagZhJ9AdxQUfzjH/+43oP7Stoa30AGDkpJxtO3np6hx/eJFOBpxpPN+wHUyB34/e9/LxUmrnFV7T5P/NiYrqVdvIcT0TtFN0ND0giKjf+Uwmfnh3OPbEhGOmqiKGWVLFO7iIhS+d15DGlEqq/OhQ1zxDAmJxWZ4p0wxInsEekD8EL7irWP0n2n6z6ZrvOwN6EyttlbN+uJLsw9V6Q5puNJdOH000+vDnnvITE3innWt1cn97a0Nt8jsgZYSeegIwwx/2hiXEBTOYjjY9Xtv7xdzhpklR1d8NpibKUqN/dc1fuPfr8ogaydBRdcUA4DpJCRgGbe039EQwACVIwnikmbkB0+//zzJQUMgOLsIbcEQMNngDHGaputt6kAb4B+iisCdADwABCoYFC6+Jz5wr0AuIB7KIpEYlGVI1GeyBSACqCJY4CIEMUiGWuohPzkKnKxOxsAfqNZ0GVOjABKm2U1x3w+AihzzFB1aGhYvAM5D20G+Kww3kIi5UCyr5udApQ2mlH6nTYg0sXDVui66CVsMm6bDsvEEEgrD+vP4V1JNMQIOvr9R8t7ZUDVp2bS4BmNkqB4xyYmqvt+f594xxwmph9ED1UNmIv0j+TzvnfP+ya9T13ftvS5Peq77rKrPOXvPfS9PfnQIM2aFmTra0saLegAUGLC9rAAJb2+a5QwJG1HecwS+An9YtlaeaqfnCoa0+mfOF3e/G9/+9uixJg2lHvn++outM39pA08k8gE3lOMCEnDEqEa653WFi6wR74vST3NsUjnSS+7PeZvMK6qAD0xrsRjvcd4oJWEpPhoqAcVt9SrbFDE96O0b+j/mPQevNzcB8BvIG6jj4gLVKLFl1i8RxFynZtgUCtnYjJ4hhPPuiMBzgug30mOxsPO9b+87Zeq0E5Ux95/cine8Y539FO8ahwenseuoQNYfM0Gr5FqEtEn55xgyOFZxqgztakvyTgZU88F7ec1tSrC4PYX3Qv3IOEe4xJFPSx4LwAAIABJREFUKuUkBVWn+IjkvEjHKZ2DTtDWHJo2qcgwRi+0Ide86WtfmC8DeTFJvzkawz0xokmYX2aZZTSXBvJPSgUFC2vWdEnaToSDuYFxb/DufMDUgYAB/rnPfk6OpFiAMqmTku6dfI/35D5IvR911FGKgC277LL6O8Dh2fM9O0bjYo5gWMM22nHWOEfMClsWy9AcGh+T7DPgChBC7RmihAAtikGajsU8BvwCdomGQoXE+UH0BYANUGD8X/aylwkUIW1N5IoICBG8rbfeWiCR6AjnFNfwPkRgcDwwLs6bA8CQT0Q0HFDCejnl46dUr3jlKxSNoe/Y2+kLvodiHUArOmkSwYxI98r3mRA1HAaEx7PW+6Qn9gigdDAW54xLRgBlzhinbq3sYmzlhlWdNzw/iGfU49H1eaU3bANW+XcK718LRJoM4DrA1mQwpoZFopzEIYNXCslLKk/boEopWwMStNnzMZg4dJCRJXGXQ6IIBLuMZb6Z1wGUbjMuViSWzR+MREtL7r777vJ2o2Jlb3Sn25beY9i5EC3lAk0kp03l41rnpSvNt7a2BgMLz+a3vvWt6szPnNkrJoehH4o+9hn1QaZYIK70U2OcYZgBYKHeoOzjnwGDTwPVMW8svJsjXfaY42mF2uV5aKOjEfTnfd4ERpNaJTHvYbznhdczgvqbQbpBh4Yx0JCcC2CjXN9NigBCSTns0MNEhYG+cvTRR4tPL4oLwHLa1OrsL56tJOY0edv3SAUgZFgHShZtYK1ipMH7xxtNnoCiGONjMu5/99vfaS+glgRRNbzNngupUZy2uTiO6Z4T+sXyxii6nfnpM+WJJwJjgNIXcW3a55L1oyTw0C+P/vVRvYckeNNIYtO+UlgjzgciKgztCU89VCxRpYLTxhGmEhB18xQVs3x4mDcGHZZWTiNeKVWNMf7tvb9V/593/nkx2mGxBz0jOwc9v8itA6wRvWCPIzdw2222FVXSVDLnNbmtAApXt68DYwASkugBDjyLnLFFFl1EldldVDMOTaDd7bTTTooWktsCoAbUc04A1F62xsuqC86/QPvCO7Z+h+SGATUbbbyRKFm0GbAFkCHviznLWcVe5Zyd1f9rdRVQRfjA1DH2GtYQVDFUzng+VEquoTZLGsEVJTkUM2Z8Bcwtj9/pQGhgS2T2hcZnYkYPi66NGV337+qBEUD5d/X0v+M5cyJAGeZga+vDpvfvGrVJnzGT+xybNEYdxgq/0cXn0LUUsYyGYFAVlbFCNWlv5vLsIlU8LBCpu77UnzPwzpH6FAAKxiGHF55JaBwHHXxQkSpTHM4ZeH7jtChR1f7NAIX2YXTgtUQVCKoFibkkwqaCAdGINL2mI0DhMqIN1Je48Wc3ytOqny77QYf+Nm3H3mdyXfDCwqWvpTu1zdGWaJnBiCM+ADr+BuDH2w6NLZWpljEb6s048uj3F8VmbCwqRrnNzgtQvweZXxdDZP6eeOKJon05uuMoRlyzgf7lZGgXU0QoAC4+almAdEsv8xznXx1x+BECRBiFCy28kDzkaYSV4eN+jrzo3zWJ7BJkCAVB3W+PPfqYPNvOA3HErjHCXTPfFBUKdK2LL764euMb3xgBV99X2qKemTHJPxWZqCYr2kt1+ggOkshdH82utI+HfVLAcupUKXMRGYtroAQygkDHV879iiizgEj9hJwT2pXSsHwvnuH5ZFoiieREGciLYoxIFidfyvdiHKFlsdbnfea8MSKZ9x33JnmeKBsV3/3D2ibnqwRQiMjyHShndmowh2k/9EVACuIIUMEQYyDnivwyngVwhf4l0YZAQbTqouZaoJ1Zac2RcUdxuAfghGujstnkpPK4mHuWY6Z/AIv0p+ZhkKxuA90Dc6tDRF8AfwRQ2iylOebzEUCZY4aqQ0O7GCRttxn2Hh0MnLZH1hpSw967re019Iy+9pW8y+HgGniPkvHrgn5BC5/v4G2CE41XjORBqDEO78d6JgWD0iF/1QqoxrTxk0SMF65oGLZ58wsGwsA7Ddvn2T3tff7aV78mOhNJms9+zrOjV7E4F7r2eU1/t86v/IK2eZJfX9cndeCnZp7dcMMNSvLmQIdSQV0G8lEwPlIjd4CK0zJuNsz+9//+V6ppGCSio4Tci+IYdzUmTQOihYE+hRcdWggGWTR804fUGRJDDJTzRWygW2GJpH/WjxKfKboXjHPRSUK+SaS34a0NBTxdf8JOAScpR6nnyV4+i/NW2JNSepCjBY5qiNYEKJgyIXConJG555HqEfx8vOvIxkL9SaNABkW+N+0588wzqw1es0G18kor94AS/zPYJ0KAsdhA8YpRJXK/xirRbn58w4/lHY8AJRTii5HbjnPcgEeUvIkpyj0hKkNEVG1M10DbnMocA55PPAOjGtCLnC1jgHEbVdeC6tlApDmJmKnq+8R4xdzkncmTKNHFLDzg/lcS+EtfEnsj9fzH90v3//AOBsSeV7+49ReKWjgJnX6yMwk6JBFU1bZ5waox4mMQoK0/RPi4L5LHRx91dMw9anJK8TxyVqBlQad1BMrznPvyrtShAoxAe0PB7OBDDta85HmAcSI/FgOQsEZVCbSRe5LSiNV/Y73ij1DIiD7icCH/BFrjoossKqEM/vbDa3+oOU2eCuIgLlzqRPyhAEpp7/Dcy+fdiOI1xE47e186Aiiz9/gM17phDa+S4VbjoRoAETNjyNoY7xrV6PqswvvX0k6aDlMbZcEI0fmUKLS08WRTo8hSpxguThzEM4uRFY0mGw+l0Q4ePQ4iPNeE/DnEc9UYfbUJoNRRbOpmWJc+zwx0GRzTpqnmAZLCp33iNPHtkYQt0or87ABQbPTpVdIowqwCJp537quc4pLPibY+aIrOZP0qA2+uKTJk6SfUsaBSwNmW/DAJ34H2pdocTUX5CmNGQi33RpyBonDy+tvQrTNGE3GLgTmezCdTqOTtDrQSxhODo+iZr9tX8v7OxyP82151G0IYnKeecqq4+CSXox7kKty5WpQV7riVlfOgo+HhBQymdDX2NMAFnmSLANgotoqTnQR4+J87/3N71JVwbwxH/g2t5aqrrqq23W7b6gdX/0Cqbfvss0+14047xsRnGYrhu96T7IGHasO4YQxKQCHke3hMbLzW0mISEMk7ERHAOYDUstqKglRIVB9I+m+b4+n3p/WSn0/66Em97cYApbSeSnOuIKbCeHjMHvrzQyooeMqpp0Rw4bZLsCEUwc33OUe9oEcBColcmXYXm5E4QTQWk718Kgx38i7etde7eoU1oR6FGjp9VK9sf+0T+AgqerSPtpxzzjlKYIcOBX0KqWMkg6Fg+Z4DY5kUAUWwgdot1ElJiyH2AcKw9xCZQblv8cUWV3V32sBe4LGnnSj3nXzyyRo78lCgHKPqhXAHeXFEN6jXRESXPkESG8oX0RdonFDCUKTjPltssYXeiWgM+W4XXHCBqF3MOWhuAEQob4CXXXfbtSJCBVjZ/93791TCUFNrUm+sO49Ke0oy7/qYCB3mdNfHjK57entgBFCe3v6ftU9/OgBKm9es9IbDGsvZ4VDbaU3v3yV60nTQ5l7+pk0wHB72AivXOPDnSZKE54ve/GKLLhY18PveKdzbKkqiik1OE3edZEgl3OfF40p9VPJudgWFXfo8N9BDAb577r5HnlZUjGLuiWWSS4NXiqDUAeWZXTF1Ht+ubSgZXunfSnPQACx4x/FYAlgwEPAak+SK2hmJx9BpmCvRGKs7mJO/C9iNVRWeT7y4ks4F5IQE+YEua4pYFUCEjTGDE/IG8I5irPQ5LrpEmgpe9FI00LQq5r6LfGLwQI3iuRhBGExUI19u2eVEoaOQKYnKUFjs9cVYI9kXGWPugyISUUi8vUSaPnbyx0RZIvH+9/f9XqCOCCXGGX3IGn7WvM8SAMHA5HuIEVD/w9XKWZdUVYfCifMB/v41P7ymJxOcgjh7ygOdrLfEenLCPIc8GIxsvOHUsTH4s2FXN/VtnPFu3IuaH1LM49nB+RH7uA6E1+ydzgPhvjhboK8tutiiUaCgL6pRc48+49FJ705GJ8oV1gW/UYhjflGwkr5RDZEgWVzK1TPQ4DpyT5gbRE8sxNH37AD8Uqodn2NUo1oFZfEFq71AhjSKcX0iHO78kOeitZBEuxwNcDL9TTfdJIBx1NFHyUHD5xQWJUFe67UUEUuAJoAYwCoQHAowqglh/4pAe+o0RU0/8YlPKBLCnGYeGgSwn3z5nC8r14l5jyQwEtyM63e+/R0pd/HfABL2I/brDV+7oSKk9CNRFCIvqEdCR+TfRPKh0AFQADv8HxUx5j3P2GCDDQRQAFk4FRhPKf5NmdJzvIR9YqYiKOk+ku9ZI4Ays6fkbPP9EUCZbYZiFjSkrlDjsMBl2AXe5IlODc02ozNVbKkzopoM5y4eWndzhwhKHJGmtiQHV7w+jcAEw9xG5D/+/g95sfDaHXPMMVIN8qFlGgu/bdywmePZ4wdji8MET65Bj7rDBQ+DqlFfO/I+z4BabjwUZ2HNfEgPSR88GFpQ2ijaR75FrD8QPJO1928auzpQ0wYMmpbUzMxxz8E6oN0EZgN1yKpD//f3/5MaD55GfvBOR9pRomwTo0vhmalRb+BAAjaqTZtvvnlfQb1OAKVhjtsQdzL8nx78U3X5ZZfL6FBXWImubZ2UInw161lRyCBXjCH1ta99TcXlXrfx6xSVQw4Y1SFUvfbZd5/qXXu+SwnCn/3sZ6VmhCIXP//zlf9Rf2KgAQABAJJ6fuELFT3B2FpllVVkjGGsYWDhAKCyO8Ye0Q2MP4wvQBFGJ/eDrrnF27ZQRAYDDL4/ylzkx2AU4lF2hCSlkdGmVHEqVbTi79S3IEKEQpIBivsiGrXBERDpauHfRHKu/eG1Gn9R/OqEFmqRTvZBEtlkj2HvQWqY/IIBwOOxT7+TSBU37SumqHkvwiNPZAOwUYo0pPsjxjv9BoghKmkhkqKke6L45vXkCNkdt9+hCCT1hKBiKZnbc9C5f+ElrIjHP63apohioOLRpquvulrz5oQTT6hWXGHF2F8DKoDZvifqWfjbz278mernMN+9v6bOgnTvJ5LC+medAIq4/pGHH9FvaFgACGhYRHVMb0MqHHAD7YtrAB+sCSL03GeXXXZR/iQAnvpBRFoAMkRE+Bt7PYUjcQAwJq5ZtNbaa8mZRh0XokEAJ77D9+NaSOp69c2NWWGrDLu3zwLTa3SLp6YHRgDlqenXp+euAJTS4hwmylEHNtoiBukbp4ZKnYGce9/5fhPQye/f1MN1XsIuBm2bkTUzxnIossgmvecee8r4IZKCIg4ghZ8oHxwSd+095GCiZgBeLA6ZXEEnVf+JTWyKoJT6O/+bb9Qw9qZFuE4Fhx+KMSSNUu0YT6RrWjTmGs3swfQ0zPGBPi8BlhygZzQX11Zg3ZIzgCQtVAzlDuCBp7DcE716GX2UGhv2gY6CIYciEYYIRlqU8W2arx363JG/lGqCMQTtAwO+MxWvCcxlbTRF0gYr0QwoK5dcfImAwJFHHimwAI0JIwu6CXUeMKb2228/0atWWnkl1RAhagIYwQOMIYWhhCGHJxn1I3j7SIET+YDmQ74Axecw0EjIB6hguJGITII4OUT8EGUhj4gfPMkUZIRrT9+j1GYlJ1GrrB6W9beNY1Pn8LCf8KETRKGx8el15S6ycSxwEvKC/Az6harfqD75+b0bJXvrkPt46ighuoFjhXoYbt9ADkoJnLetzexz5i59T1/zTlDwLBCCAY2X37k8AArGmbmwzrrrKBJmwNNKK032Owsr7LvPvtWHP/Jh5RPFOU9id6D4mu7oQqw8Q0A0yGNjtF/3o+tU4JC5xQ8FD/v25KazK4wPz2EfBagh0x6peQkAVJRkYlwAgIgr1NozTj9Dwg73/eG+ar9999N4Ef1jjhJtRA2MNtOPrGOETFZbbbXqiPcdUX338u8KRAD8oSQTOWH/sfKW+9M1eqzWyOdc7zPM0uMWrXAeGXtYrK2U7wfTJ3i5d5qis/k3RjkoTTNsjvpsBFDmqOFqaWwHg6P1ddsOk/wGdYZHbtyWPOR1BnEHw7jzewwD2ErPbevTIbw1TpZ1IibVeokyYGxxKJB0jEGvDZ1CeoH/7SrNyJKi/BMpLGkntIG7UvSq1IlDvI8Oaw7nkIiJN44DFSAF5/qdO7yzlxAa6CaNY9a1fTa4WidAwwVP1xyvi0QFysfj/3q82mXnXVSrgOiEDnr6mAKEQaqzJHvKmxKJoejcQQceFIFNKtla7I2OfS5DOKjNGVBhuDJXB1ShhjEkGsYyAqOxcRndUEpWX311GVsYrlAdDz74YEVDMOAOOfgQARQSuPH8sqYAIp8+89OqBo8xhYcdmhaREmoJoXy01FJLqVDfhz74oWqPPfeQ0QYvn3oSFIUkUgPowNAj0Zm6JuSP4Um+/Y7bZZg+/MjDGjcMRfIAjjv+OI0btCNX+Fb/10Qv6Uuio/D52QPIBTA1Urk203rKUaY76VYogk2b2qvgHpKdoQsSuZG8LXK9JW9V2/gU5oSjBNDoeB/6lp9YhK9tHrXtKdl6NKXpe9/9nrz79D/7TGoop7LOFEwk6gUotdMgRlBKbStE8ngv5hxA9NLLLq122nEnFZVMC1nG3AmioJO9HK8UwAMiyBUkgkwkjagbIJ7/1yovpvPCVOBAAeTen/3MZ6sVV1qxWv+V62s/cE6j+iK5zvPw85/7vNYLuYqILxCNg2bF2XHGJ8+oNnj1Bj01u5BP5siP+9NRfFH6EieJacbMO9oQVfNCjqSjeY768Ztr+FHhy5BYr6KeFu9omxdd9vjSXj4CKF16bo64ZgRQ5ohh6tjIOsOrzcjOb1/YwGsTw/NISJdnZQd1fHz+97bDtIuBPaynpmBIdDKs68BC4cve3PFiQcv46U9/qnoJb3/721UPAI+t1YnkMZx7bh2IVCQn/E4ERSpEod5KHJumvm87qOv6ifbX3FeGRMhzoJ0YCni0KRRIFMDKMD6kGmVv6+ZE29z0513mXXqvYed4Zki0rsjS+zS8I4YNRhh5JHvsvke14UYbVu9+97vl0VQ+RpB5VTQqi4xx6GOAf+Skj1QHH3RwjLYUDdRSH7T0nQGoDVIoTUihQvOwsdzaHyUwku8dyU3SxPyH//ywBAXwKOOVRuXoS2d/SfQSgAJGGJx3+ouIB1QuvMV4sX/3+9+pLgz9gzceuVX6EJ49EsBcC32FtYezAHWwY487ttpn730ESABAULcwznnObrvtJs8y93rpy16qOhiosX30pI8qCgOwxGNukQIBy3zMwpriGkANYATa5w7v3EFrhkgRNStk/E6b1B7B/2kHRT+hz7AnYLijDAcFCOoa3H8ZkFC7Gvq2OFal9T9ZifZkedgfX/9jeeJf89rXKM8lr6mS53voOU3tqJl36XyDEst8w+D3PucIG4nojFtKZ1NEN3j9e5Mzedum+RbU4KBFid606y4xd8Tg0CIWab4Jd2ccnTMmue/776+WWGIJAVzyy5ijMtxLdWMKe4Ija+qHqdMq8lmYa6adOSLB/RyROPywwwW8Acg8b9/99q1WWH4FOS04W6BHvv51r490TOcmSSEyUDSlhMdeE9rJ/sH4M9cM4ADEotiF2lwGO3wX2ufiiy+ueSlK4BMBVIdIMONGlFCOjbqfYfdx3yftx1kBfDptaKOLnuoeGAGUp7qH/533Ly3uYRf8sIs7PdjavPjD9sWsACh1h2Rbv7R5BUsbY5uxbFAxPqYQOweANeYvuugiKdDgSWWT59DAk7rlVlvKKIMGxkGN95bDsE3RZ9iujteX+rwh4mA6xT/++Y/qgHcfUB1+xOE6nDmw5EVGeSckls4Sg3mY9tV1wszMcc8nGz9t86hpIEI7TOXC2ACkQNPaa6+95IGEbrL0UkvLcIhyo5mhZXUo6E2fOP0T0aiYJf0dqtDbiGFMKQJ45RVXVltttVW/zDDvM2x0qtA/5sjHZGYMp5AojcHKGoGqZc8skSeoKzaiuKXoJE88oTXmfrM3PObzhPa6oF6sVxKMK0AJSdMGh4pqBkodz8JDTp4BEU2AEeMFMCc6A98/VdorVdDWVKIY3+9/J2lgQCnvTp7LRRdeVB1xxBGi0gEKeMfttt1OFcIBsbw/uRKANCJDm2y6iZSZTAUaMIbbNoQcoCTjSBsxuomMoua03/779Wimzj0K10aAkj+r6z4ertM6SCiNRLGIniHFTD9iiJ9xxhkCni/+rxfH8eGdUyN+YE/zusnnaNiXLWpCJIpcLsAPlFr2MFMZeT7jASAGDLBWqdLOz22/vE3FMXEyIXJw/Y+uF7WQtdyYp5WsG+cqehw5JzgjqF6/4PMWjLmJXMf8Rs4aaiF5O+SykZiOihhRRBxFqCkSNWROkodFO6A85gplEoR4sgdWvD6c9wKFjv8GSDvniusA88x51glrjPnBdwEgRNBxtLEuEFbY/p3bV6usvEpzbtSM7qX5/Bp2f29bG6PPn7YeGAGUp63rn4IH5wu8ySs+rAejadHnwKTOUM824r5NOxh+RS9c3taZMYKG3QTbgEqXaFBofzSMnPwcjD8bmBwSSAlz6NA31LWgmjWHJDxhVHqgtdij6STOvsTL0lik4gM2rGdFfwe5VdoBB5lD8dRTT60WW3yx6ZSgxHsWx7tt6g9j6D4dczzrw77X6TDHe10/GY0BS9sahPCb/vzG178h2g/qQnj6SU6OvPpsXvIdDOY3v/nN/aIJpb7O+7dljtujawoLXubrr79ez+rqoR4KuIQxtcEYVZ4mJ0XtQmGIaEFPEyIYpYkkeGxvAABxOwoF6ZRUHSgsMT+EYpeP/0u0Hjy/fA5lkUTf1GjjevIj6GuoM4C0HXbYQUn2fAcBgauuvKq6/sfXSyHM8r4DimrBKKatRKOgKPG+Lg4ob32Qm3YOUgRuVa/go2qFPDlVtYaQX/Z7x/2gtNd13cfDHOfZl112mZwk5N3wDAxhvOSRcmUZ9gQAzNA+HtqW1rbhXZC9JWq1zba9wqCANoxgam6kdLa4pmpyftJIcx+YCmNhwOgk/MsuvUzOIiJXVtMiKkcdEdYkwAWRhs232Lz60XU/0ryAXmWa7l8f/atAJfSqAbBUOiMTh4XoZCE6TX8QnQZk0A+OckA3fN6CzxMQYP4wX1FOBKwAYKEvQvkj+sS+TH4bET+EIIiscJ6QBwnQJUIHCGVtEa355je+KZngW39xq0AWkRRyuFCwI5LJ/ZEgRkKZOXvvPfcKqAPe6C+ANCCW30R0AErM8xhRrDvThwQXjqb12RJD3qPtOBp9/vT1wAigPH19P+ufPKzxXbg+37jVyFJovMYQ1vUp/Sh9yy4bR5M3bggwENtd18slo6zt8A6fFxPSu4xmzfgMHOZJH3Do3nLzLaIdwL/HQ8uB6OT0dINOVcBMD6mNtKTtTRO37RVNjHB7+DUVksNfFZWDghiH3ZHvO1JUlXmfNW/v7l3nTanv0u8m0qRdurnvmtIcD/Kgnqu1bfU7+IapYV83x5N+q21rxzkuz/Uf7xeVCkMJYwAvpnN/uD8eXCrI777b7pK6LdJ76hwIJSMhXxd+Z1eVnjJF4CqtNzK01Gzar/maa9hXiGBA98JA3HrrraNCXKdoQaEGx8D4hDlnCuaJJ5yo/BTmvAseAsLxWKPixVxfbvnlIkgybYb1QjQLw3H//fdXhIPIJ9EYF13lGgDGZm/dTLkCqI458btvXrqRpbUUPiPnge+T2B1zIiznWoqMNAHU8BnJ54wrNDfW86abbBpzzXgGQgJ45lEhdI2ftnUXP7chHuqzmM7HfSzLDOURAAAYolr5uuutK5rfFptv0QONQbEw7p0zOcdTdSznft18y80yzNd42RqKOGy22WZ6b4xh57j4+QYNaV4KkR4ED4hqKol+oiB4ka63oFqnyGHI72O+GFCTnwTw5XMS2m+55ZbqwIMO1DhBE7acNnsCoHnXXXfVtUTmASuAeu7lSAegAWBDJAQqKcImKKd97nOfU2SQ/WattdbSd7beZmvtMQAQPkMqH9EIpJA/9elPaTzI3SLqv+yyy8qxQuSEtgBcll566d7zQxRyphXmwmQqnp2jHJShj8nZ9QsjgDK7jsyMtGsYgNL12i7h+TqjJn2HNuO/y/s+1QClybjMDOaiEdH2DsP2eahube8QGz6GD94rkoHxVKl69kRP4Sn1uroqcK3x1qUtCSBzPQRTVeyttNwxqjHkP+Cpw2gp/tRFRkpz4+no7zqgVANQBqICbQB8iD53v2Ic4CUm+R1D4uj3Hy1D1tRA7DS439A5MAQcVVChuoyCkxuIdQZ6BGzJejBIxXAi3wEJ1I023Gh60bWWKMzAs2ZgXzGtxdSuKL7Q5V55A7LvOLpp4I+hjGIYFbf5G0YedBXmNmpfyvcILvmUs6/k48kegIMOhdeYRG8MNTz/GIDkjPztf/+mPI5H/vJI9aY3vikKImDEKom4BNxq3vPBPz2oZH7q30CFEtUpeN+LkYzCPHSek69HfploEoYwOTXcz3Vh2G9QjIOWSs0NrmNOKrKbNrxuTiTvoSiZ24qYRqDz4fDAyCVqs+ZaayrniCrsjjTRR4oyIF+eAt50rdat58J55fFXlCrUKCGiBl0KgxujnlpFtEH5JIWkTN/Dstz8++SPnqy1SSTj2c/pyTM7Ib2vQnyy35nqaUefqYI/v/HnMvqZR8wncq7YlxGHIOoOIEG1jog7c9f5IkThoVwRQaG/5dS4//7qll/corOE2knMG6K2AG/2cO5z6KGHKiqOQMRb3vIW5Vrx3zgH6CdADXQ4riHKQmI+AgpEe8l7AdCde+65yn9BRv2cL58T372T4ywdvy57p/ertn247ZwefT7b9MAIoMw2QzELGlK3iLsubi/w/Po2A6AEUIZ4nb4wbR0IycFOF49Z03t3ODz7XsEHyMw+t9QvTR5NtPajdzcVAAAgAElEQVRJ4AyVu6GQfPtb3xa9hCrkyK8qlyV4tnPaVx2tKkaBclBWE3GIzQ6gyYpCNs6oj4CHEz428q2NAK7L/Eo9v7kXuA1ItM29ElBqm+P52hjyEJTxguHj2hBuY8McdfI7YOSPf/ijDn689hiMph1hvFB/gH63N98UFRlDJZDS9K6FueiEb4GUifHqoQcfkgcVehM/afG1zlLSXRwWhX0FPjyeYwzVtshJ6xxP2hDpl5OVEnmnTEyRkYaiGsnvGIZEL3kukZEoH4x4QaAx0hexOGuQFJe3PSjZwdWnqj2GHNQgACX1guZfYH6BIIPOPsO1wzzBScGYYAzusOMO1fzPnb++AGy+fyVrywptvAP1WABiFL60MRmpbuE7gBgDYihu7sOuczxVh/NY8V0oSkRuMJqhCT1rvmcpikIUwPPZORN9nvgZ3ZuDEpUpa85JYn4BlHbcYUflA7l4ZFQIK4Ben2Xkh5iCx7r9+te/rvpVgidESKb2FBBzgRP6hHFAlY8cFvJurOLIHEFh7O7f3C0qGfcBNBC1AHwgtYxktnKRQoSXfqIWEGACSiZzhXX7jre/Q/N2hRVXqC695FJFaaGocQ2KedyLfBZqdVGFHmAOgAGcsAfRdvoECWgKQRIhBMRAQWMv+u3vflstsvAiop0xnqhPMo6eQ7V032FslZK9wpoecm9uOy5Gnz99PTACKE9f38/6Jw+7uEvGaJATHeCW54ZsenDOJECp9UTXvU+dQZ/3aNf+6LKhNRzsnQeypj21FK9wWPlAFD0kJIKiMoTu/CGHHBJVveR1D7kN9gR3PggaPOCi9AR1HBmkE72kZdFUpkyRR46cBHjNHMaoIxUBShcDIu3MUp93Gau6e4S/19IYm+b4TAKUGZ3jMvqCAYVB+LYt31Y99znPlZHx+v9+vQxIjAlylMgTSCMnRW9222QtAMOU2097qEuCehRGTQQJJQCfPKtujtcC2YYIGrk5RAsk9ZqCsLb1X9qnkjmGUYnhxW+kg/HaIzcMIAF8i6IViqZifBKx5EfFSMO+yW/X7HBtjaja9/i/dH/+Ta4AuQB4maG/8D0MuAUXWHAQxPKQtD+y96QdNvxIqub+9tbHS/PxyRxBBlaMLcnhREdojyMKoo71NpieMyRIi0PBYu1jzPK3NKFcz25xErntBnz0O4AORTX6nWfututuEfhp7wmAMKU61s6j0nyvaZMVrXgG0RP+TQFDKHjk+bjQYFpItW+rcR4UuVEBuJKzwvdJ6k9rE5kOOKDAGArzErGhtg+G/lJLLqU8EgDy0UcfrfwXojnHf/D4askllqyWXGpJRSigaFmW2tEu+hKqGUVMN9lkE+WQoApGLqNV65BWJrEfIAEAISJDZAzKFmAHSiUAiDoz/vG42TEmaluoy2OVLwNVr4f490ALrgV6Q4zZwLgztiOKV9suP8d8PgIoc8xQdWho3WHQ1VDPH1GKZjRRD3JPdxdPeZMx2RTl6GLsNnmnS0CsqYuHBSgz0ueZR9fFv2T8BGlH85GhiOBlJJmRw4QEatN8Ui9Vk7evaECU+tzcaLx/4z3pSQ6mC86/QAcxCZZ4b+E0UwF7vmfNFznaMak7JCwPeFe79Hnapi6Rjg5LJV7SdY43AZSZmec1c9ycducl2ADGiwkPHerQnXfcKY8pXl7kTPFy2oh0fZq+5NEu/VJYw8oNIKchJEPTBvIeoHNEQ6vLvX1N3uelMa0BKLQFuW3ysGT/QvMJbattQt34hL87+Zy+e+zRx8S9B0CgdgQIAwwZCNlAdl6KI5Z5MUbTjxwZAEzpb2PjqnZPNMAVu1Elow0UfqTIpOqMlPbZhj625De1X2g73u3555+/GwUqKJMxZ0iI33jjjXuOjmB0plE4/7cNcH4DVkmcJql6QAzA68Ztz8bCURT6iQRtvPibb755tdDCC0myfOWVVpYBbmqUDPAQjUzzPmZ2X4mCDAF4Macuu/wy0e0AB+R4bLvdtv0FMAvjEWleALpwxrz//e9XfsirN3i1AJv7NrY5O1tY84AKQBEAYbPNN1PU8IrvX6G1Tn4JfQ6gYO4wboAW9gBHbgwMDSyp70PUDnoh+Ty8F/s2Cf2og3n+Rgra5DQBba5R/aANXj1Q94XvCJxPm/4Czk1jPpqK6kKSXium0HVer017S2n/HgGUYXbj2fraEUCZrYdnyMbNCoBSR3/JDZf0wGnxTNqQqD1E6tr9FAKUWgO1wQAueoHrjKthhq4mIuTkUW5lSoD47UQzgizkQ39+qNp/v/11MCEjCW1kvfXWk1GFwdpqvNWB0pJRF4xGvGd4WOG9c3hjWPFvEnU1xiUqkyZBoS5BbsCk7SkB3lkNUFKjuWmOlwBKbmyFaEcxajXkHJdhETj20bNLsTNqzwQJZ4QTGAMMD/4m44Q6Ba65UHqfBk+8hiirrRMpg8iPTpuUIY0SEB5e5piph63TvS7qWdeeAkCx8YdRhqEVDdRU2KE0fxrmuPuZS/Aok3MA2IfaAo2NAqoYmNAW37TJm/pyLfx8G1zy7JNPEd7VER76TfkyYdygeOFM8Fi6cKvkc08/QzVWijUzajo5zZ9g7InMkINw0kknxQKHcbsuOGZoH953ci3Wf9X6UUo5FVwwWIlrO4BDK26hrkbEYyC60AK0+L4prFCXll1uWeXmmOpELREiF9SgcU6Fan/MNVc09PVuXUBvDpKS86VvvYUo2T8f/6fG01FiEsK9vopDkaiBqUk4lab1hB1ILIeOBc0r/niOZ3uDa1/x/M0321y5OCpUOTFeoSwG9ZBcRJLUoXoBaAEKnntO1Hex31739F6WeyDVTd4Q486eAU0rpSmyv0fK8ORkBa0SKrFBD+2j/3EWuKAoa5LvMGdIpCdyRL0c/VDYMtBD5TzL63d1WbN1G0zJXhkBlNbteE65YARQ5pSR6tJOio8PYzDXGQ1Nz6oz4vLvlIzRYY3Lru1L21QXWamLgNQZL3WHWb6ZdvHul/omP1RntM+DR46vY+DAB0bDH88XSZN4I8UTD0ZcKqsac39cQKwl4sQhw0EJ1QiqAd7epZZeSi2Hs296wYBXvQ5o+p1LXrBS/zTNvSYAUDcn6vq86/XDAK5hAErDGo7FMUOOAwXa4Om/+4B399GMzHUfxhPvSJ2NCn83ej6DUfqnB/5UXXnVleKx2+hpnEuloqLBcKk1LAtr2kYr+SDU2nG0SCCJytoY30HdKRpF4+O9qtdTJiJNyJEMDC1kUIlGkQQPZZLaFhh/ACCS3IkmMOfJH6Gfefajjz0qRwD0Oq2JUHE79nmSiyLPPHLBY+N6/hVXXqGq4Bh2+m5I9mbNQCs6/vjjq1e9+lXVhhtu2FNKm5gSpXQ9DqlIgvNDMDQdvbjkkkvE/YcGhMGvKFygZfp6G4kYlkjYYlxut/12MUE8OmNKToJ0bYbPTfm661d3VSuusKLuZ4obl0u0Iwg3RG99NaYIAFQiQOG6667btyJV7O/JJxUlJh9llVVW0V6WUruaqFIDyzsYynE/TNavpd7pcwx/IhUqlkl0YKyqvnjWF6u1115buRR2tKURgRjJK6xdPkPIgijMHnvsoZyR3vTvgdYYhQvgUcIYT07VHEEC+OqrrlbBUIQZyGWhn4hq8BnOqDRKageRwYnnup9lmpkT9V2cEeeWIlVh/dAGgIqLKpKQj0AHuXDMKYDSqquuqjGmBhE0MUQ8mHcAcIQhUP7y3CuNxVNmq9TZGV1sqNE1s1UPjADKbDUcM9eYyam92gqdf7oCgNwoLxxQnZ7ZBaCkberavjZPe4PhXWx3G+XExlXy5XigdwEeXUGe79/2fsHzndYPwPtLouu5Xzm3Vz9jspKh5YOqL5pR52kP72IPsD3EUGDQ9id5ksrXNmhdabzTXEgvagLVGXjp6+cuD+o6h0pz3GM5zPyZkTmez6eG/jCIsBfzN7/+jTjjePltJDnalgLFgehf3neJsZaCDdNpuBxjBIOZopwYKssvv3x/vkRTP3XZlrI25BQYqyOd983zRPGSp3muuacDleAhVncGJS3VSQl5C8x5EuD5TYFDjL277rpLnv/tt9++evmaLxdNxkCD/AoMUhV9DEU0ASj33HuPEpVJCCapGMGIlAbH/SMgSKpzn3bqaeLxI1trYQEXoJTXeq4pUlc66wtnKboCfY/PUU7CeLQxmxaA9JrkfckvIIcECubKq6ysNp75mTOrDx7fS2pOwS1jjJQvoAhaGO+pKt9z/T97ZwK261T9//s951BoUCEkImOm8DNEkjL1S1RSIVTIkAyRZCpj5hKhEKXBPJUIUYYUoRIyxK9EcozRpHPe93991r2/+6x7P/senvd9z/S/nsflOuc8zz3se+99772+a33Xd80ZPf/WDzgv0nHVO5Ws1bSVSAz0tfXXXz8CK863Gi9zzFEBLYwvClI8HzQmAzmAqUDZU2RIfcmahnGO7LEoWX1HiANYkvdfBrRy7Mg5ApxA56K9AlaomWF0o3KlSI6n9zHn6pSpLPI4Mlzc+PMbi2uuucauvfxblp8WQXPKYQKyjAVJ8sxL5MNZb4lUQztERW+LD21RLLvMsjFqSl8ZLewbpxdLLL5E8eGPfNj6kfEl2rnYmxYrXjPvawxsPfHXJ4rH//q4zcNzvn2OVZw/55xzir333tveCSjD11x7jdEdoY4ttPBCxQ6f3KHYbPPNTL2NfCOiOvQhzjD65WMfK+u9sNcA6pFoJmlelLFsTmuX9VvHdF3HmauDCEo/PTtLHzsAKLP08PTZOCIoY/10MSTqjLnU6Ozoic6FfON3ueepow20RY9y4eC6/srdo87TPyP73PWpNnCzo4M6lML2fIdMJLVToK5gfCk3RQZHJcE5BVbJ2Ck5GG47PHES4qEWqFJ8BRjXeV3b+inXv9Ojz2fGHPfe/dAPo5rjASjIWMXwoUYF0TIKp0GH6Um8rXsvk8hWJYLiQJO+9xKsGNQae4HdCGxyTpI0itaHE0DzXJS3Sy+5tFQkCtGLSvXwICjAfIQiQySE9mFMYbgDqqHGcS0Sfw897FBLNCZ6Qr8p+ZfHRyqVRGW9J/Lcqz8wko84/AijVB1w4AFlVCfUCYIWo7HASOTeJBtjOPr+sihBACcRWE2ZWhx++OFGpSPCg8cdehA5K9Bx+IgWZgphVBWf8t9i249ta4pjJN3z/BjMGJnkcjA3uBcAkw/GLIYu3nArBBmS9zG+5WgwoDtpYhWg+HH0QIV5OaWka2Ekb7RhKcnrPegy9rkfx0ELe/2Cr7fID/eRmID6R2vKf/79HwOBGNZI2pJ7B0XJQDNRpknlM7U6XUIxTqMlhT4UVRZaEkpkAIj3bfa+2BbGk2Movsl8R/KYqJeixbZsCsTVrCumjka0ZGiC9TkqWMced2wUXFB0zwQaXippmg8+9GCxycabGI0SSXmKVZKH8qpXv8roYmqDaIO0YfPNNjeKIhExQNAhBx9ic4MoOpE59gGej/mAmAkRHaJCREIoPEq+C+8VtDEojdwLdTjysJg/gBkEKgAhRBSZZ9CIiUDiILn44ouN6guIZJ6yJkXAOT3Wcb9n+f1qAFDadtrZ5vcBQJlthqpDQwVQ6gz4DpfoLNHX5lXu6vFwhlBnL8toAEq/C2TTPdqAV1vfpOPQ1WBOriuPsjZn7yFVHRRqNwAo4KMjBSl+fCUfqCGCIuMQTzOGAV48+O1o7fNb5JzjaJUR3gR26uZg05zNAcsZMcf93My1eybMcctrCC8KRglGIYUDjzjiiOLa664tlYICLcjqaWTGIhvtq/GSi0ZlSdFBNQtOPREIPKQxatYE/rsAT3dMZR4FKoy6n3kNhQkDi49FE0RfDDlAnG9Rv5ERSyQmoZh3AOoOtYMoMIh865sWe1PM87EaQhMmlFGKgOC/fNSXDaDICPYRHeX7cDw0JZLL1113XQMVGLLQb6RqBBiYPHlyseRSS8Z6ImqfIpqKpDCe3IfoxmN/ecxAD3/f73P7mToe9SxUGFHPyTzAcCRqAc1GsrTqHyJft9x8i7WPa2OYEh2iNgfvsUmGh/wZgS8zzNNijxqEdDzDv2WIKw+GwpEYs+ka8ewzz5qnHsqSgZjhoMZGUr7UwhjboZKeJ7lePc+PrvyRKVIBXCIgb6OihbYrGqw/X/j7CwYcGSMU8lBRY05HqqDAYFFG3QC3gMfXvPY11Xy79D1z64U9kxS+iqKAlnn0MUfHXEKeX3NeYAVZZZS/mOfc79Of/rSJHjCvvGNJ7yRTlsjH4UccbuIlqPoxbwE2gA2ifazfFHvEuUQ9HoAJKmUAMyJ3XFtiDbwj5En94tZfWAX7b5z+DfsdBTDygTiOKvREywDQOKsYK71zzKsYyZXDYrzX8QFA6WLRzdbHDADKbD18SeN9BKWrQV6z2cjojXfoBxSkoKNfSpNu2nHTiRSEjKGfTcjrl4rSBji69nW6wTdRq3IbXs6IdFNAxk28TeBwUxEbOswhXzwkGiLR6+jblLTHqAkhuXHT925qXjTkbTGCxPn39SBkDPs8F82jilGcvnN13vS2d7Nrv492jmse1wFI319toLXuWermQM37FhOzQ9QMoxDvPBKkL7zwQnHY4YdZHQL6G7rOtFeplIhVFEJ/t2nmIh4ypBRt07h5iVDoXRhryNHGqFzwJFeiKMEg8de0LnXGmufP22/DZZFDFR/1UR3x4pXQi2Ed55oqxZNvFXj0V/7oSqO/Pfzww2aYYcCRR4JqEVENvPAcS7+RBKxihPQNNJ/nnn+ueP0CZdFRgEQsoBjyvvzaEilgf3vCqFVQnQ46+KBi/vnmN8/1Ju/ZpFhm6TKHQvfmuopM2jiEAosWqQqA33IEpg6bAUlEFIC1y667GO8fw/2Ky68wWhe1K+yd9kZg+DvXow0YuHjIAW0Y9nqPre4H4Cwk+HvakwcXlT1B89PR8qRQxXH06d577W2KZR5kYICTv7DCCiuYcWtzwcnyWm5EAOHKj9C6IpoY/Y7hDcDC6+9Bana/8lHnYsSiFAJlROPoU2oI2fjTDxPLqJT/ME7kaZD7AZj5yEc/UtauSfs8857rGSUwwDu61Ue3MgDA/FctFwE8joNGRcSMAohE+hAwgDpl4GloKEZa/JpLxI/Ci5zDMzFnGHuomMhZo5JGJP2hBx+yZyCvB3DNOewP0HWJJL1xkTcaFY/8E/UVc1aJ8dxTxVKN2khxUWq6OKVGiwTNMSlb0LKni0a7jvs9MgyXrRcTu3r82jaYwe8zuwcGAGVmj8B43n80FK+uxptfDKZZPfVFkfzG1Wbo+etlFp2cVnyl2+qMQyfpOOboTNs4OcNA/OjafCC/uaf92mToJsZAbZOcYUhboBVAEcGQoW4Kxhr0CgwVNnjbSIL6lgxSec7Z4NjoUDOCGgDfWIahaAuqkyEDRjKaftw6A5Q2MNg2DrnfZ+Qcz70naZty49jURr0/eHNR8Qq0HjNU/lsaWxht3/72t80gP/mUk82jiZGAwaVEV0mSmoJP4PtjYDDGUJz4TrkUkinGcMEI40+M+BdfeNEKtmEEQf2AWiRDneMw7LkO12Ne0QZdUwYO7eB35USJrgSgYr4CuPhgRNP+/7z0H3tOjFeMqO9/7/vmWea58AyTe8EzcW/m9e/v/r3JXkO9et/73lfs9KmdSsWhOeY0yhf3l7FLmxB9MGrThAn2jJLRvvOO0jjU+6FEaoFzjYXAm8C61Lnuvede887TPqiRikh4wQpNDdGEZJzHa5LkP3VKlKelKCc1WUiaJhJCBfE999yzBHTUlwiRI0vcD8nxcuCgTIahS82LKEMdalJIiUyAT/kVsZZOsmbFdz4B6RIyeOm/LxVX/fgqKyiLKhmRFDzurEVQgAyEhbwN+kU0M4vUBadIpGyF98UM/fB32gVgYw6SKC5AW3nV0nU2UMIYb+hSzMG11lrL5oJR4nzEyFEF+U1ruvIuyAVhLhpAlypV3dokkYgQ8eQcaFsAB8Am5+sd5RIADa4PGLrkkkusvhGiJEu8eYnYDq+qZkvO0JC9oySoA8JVs0Vgl+Nj1G/ihGm0vaEighBFlTQ3RM9SxMYrfRmYCuBS4gzm/Ag5V5VCmuO5puf2Tg9ABwBlNDvkLHvOAKDMskMzioalC0GbVze3cIzW+dAWJWmKhrQtYHXRmzrQ5Lsus0lVvIxpN4/2+Z0RiQGE4eNlOnsSTXNt7GfIO/a3NhH+JB8FNRrUcEiMBbBgLJAcyYeNSd5U395DDjnEvJ0YeqKieLWknmanofzcGIz1+XV+S1Qp2++jHeOOfZ5VphqvOZ65jigk/HnXb+4q9vnsPjamFNBEGpXk1qcmP2VRDz54rzGOMHCZAxg2GPwYFSTmYoxB0Vh+heWLm2+6uUxGn3NOo4RQ74LrAoCgkUCb4h5w0UnMplI6QGGhhRYyI4t5RgQDg4n6C7f+4lajOyFP/dZV3mpgguthPDEXAVvw/XmH4LhzD+hZqNIxB9dYc41i1112tWgeSlq0iedgbnMvuPG0hfvzJ4pcqEQBEmgndXru+f09dj0iCAAQePlSN6JyPDRGkuFlXFunpZEJ9777qSyAIWMOg513bqmlljJqjK6lyFMPAJDUcwAORvcKhRgt32DqVFNMuvSySw1oEKERGPGgQ4npAoHXXXudGbHv3uDdzUIqXec4YDmADB9d4jv+B5w9+pdHi8UWXczuBzBhHkDN8lRTXcOvPXKWpOtKhSo1VBiQJAF8nrnnsSR/GcgxYhdkflNAz3ygzRu8ewO7RYwq+hvWRUeLovjBeT8wJTbyZ0x8YGpZsLYrPdoECqZMKZBQXn311e1dA4QyFxjLXXbexcQamNPk3JCHwtytnYdhLnrQ1xMhDRE5D6ayNN90Xc6tr3Vr2WjX1dy71LTnt+0dY2lHP3vw4Njp3gMDgDLdu3gG3mBWBSgpUMpFV+q6qWmxaTP6ZFjUGbO5e45lccs9Z2iDOMbZxxztPdN+zDxnjFwEA4tN/ayzzjLj860rv7XYcsstjYqy5hprmhHKxolBakmoI4VFWfDQnvvdc+3qsc5DjYEWN9Gm39NOGO3zp/fIXWdGgfCGsS+toIZ1YKxzPMwxDFnGG6MbxSN48nzHWBqVCHrRSy+ZIYQSkkVPpg5bVAZvMt+TWM538ujK6GHeUFmciAjUp1/f/mvzXnMNycdaovV/pxjY4DxTW5oytaxXgYc61HFRfpSpX4U2S4FOc1ARBc7j3jwX0Q3aT2XunXbaydr85z/92ZKO8YhDayEJnmvIMOfvRH1I2v3nP/5p5wg8cE8Spo2+MuccUXGIe5PkzrUoPkobfP5J4xx3YJznBmjx3CQpk0hPjQ9FveKMyLzHZoyHBG3NHxno5BRgsJ7y9VOs/6wmiMvdULSI84hk3PHrO4pVV101vtONa1ATQHFzWFEO9SV9qKJ99Ns+++5j7ZezBhBIvR7GDeBp0suuwKYoQTH3peZ1EV2MnxkjUcaoZk+EyOdECVirntTZ3zrbqHC2vr3sZdVisrn7aVySd5fn2/0zu0f6ktHFnIxyz6Uy+x3jRd4SETYiJgAc5gXzkXaSJ8J9qEsTQawuXEOvS+9biVq3rbFN62SXfTbda/s1e0bjTK27Z9uz9tu2wfEzrQcGAGWmdf10uHEdQKl7YcfTeEsepxL2znlDUkpLrjvaFpqk/RVjvG7Daev2tnu2nV+zwU8XgOLa0tbfSsRkAxedAgMNrzqAxRRk/vtf83pjBCC9Cv0LGUloMSRpQqdRsrR5HYdCgnIdPWlGbGwy/mfFOe430NF6HbsAm3AMQIPkWrj5RBVM5Spww62S+fBIjOopUhYVpJDGDRQXFWpTLkjZxaUELCCHJGcMQgoXypDmT4xFTxXkHnysDSFHJNJ3wtxVzoG8/xxXoU4FCVbuK4rVjTfeaAYmakXQYJB+5ZmpHQK4sNoiARRh+KrmiL+XAa/QJkUgov0XcnKIVERFrDRhvGb9EqXGaEvUX1H/kwheDFmUh+iRvu8pyBgaYbSjoqQWyTvP80Oz5B0l8R8PPJEi6p2QW6B8FdVl+cN9JUUIeiZ9ZONT5+aveX/q1hUbx1DbRbkzyAWTc/LRj37UImyaf/qTorIk85OUjXytIh08smhzMbIUVAnjEie6LhSwMA/9eBG5g9JHtNBHYPg7kRzykahxgwqXfRxoqADBHis/TtR4HkAL2itS18q5Ui2e7PaQ2xPC3CPiBzUT4EZNKeh79AtOIYk2xPc4nKM5U0ebreQApiCrJpo9y+yd/azjA4DSZo3M9r8PAMpsP4TeSu3jYUZrMHW5Rdu1u0ZQunjE64xjtbNmc+jyGJVjRgtc/P3b+qXvRnUbexmXJo0ZPLPierOxkvT81yf+asAFg4j/od1AcWFTJ2cFyoE2sXi9YHz12Dxdx7fpeUfb3/6a49XfuUhVG3BI510/benizcz0D4YJ+RrUN4AeAnXECtuFpHOJHpgqUjCApTRlEY6QgCsw6w19RRkw7PCKU0cBmphyF+RBFnAVtbAyHBS9U4Vt53GWhzvmPwTwK9lfAQioY9859ztWOwNVOWovrPfO9Yqll1q6jHIEWpSKH5Y3K5Pmo8ef+4aIiCISigApssP3HP/Pf/2zmHuuuaOh2CWPzd6RUHQRz7o+4uxTEBL1KoBFzDtIPOLqSy/RS+4Jhv3Kb125kvcARQ9vO+IVUdZ3wgTL90Bx6V3velfxuvleVyp7KScl9971OcdjLhRQELW0Z5+zSBfODChcUiezuTehLJKpz8OPPGxADdUx7+jQOGRFT8I7oTWoQqWbOMEiewCgBx94MFLppOCG8hkRNBS6DAAheBCoWZJ59mNVuywFgIAjB6lfihcSjeHD+VFQoA7kJAa15h9J60RTEJ0gmoJKoiKIPsoUcxpTkNFEh2rbH2lTjVOt5/uuDqf0+ce6lretteN9v7Hsw4Nzx7UHBgBlXLtzJmiPm/kAACAASURBVF+s6wLS7wvf9Fh9bmzZhPeuxlub0ZdZuCuRiy5Rm7pnHe0i22VM+rl2rr/9JpO03xthpjozR1kzQJx7UTMidct73ELVZhkFlc1S1efTezdVDe/n9einT+oMrvEay9HOcfUNz9J1jvtzcuNaY4yI+48xjzwuXnpyFEQbsa4Iz+GTp5XQbT87WlF8b8J4ag4o4V3GqN7nqL4UxBYsdwKJ2EmTSmCr+ZL0pcCTQIrUsCTfy3yllgdJ+VC5iOKhPoRqGapUZuCGKunRsxyoUfF5QvTDK355sBGVx0IbBeSg2HAfsyvT9vvxdGMiSptFPUKBQh+hwWOOLDQqTVGtzF87RKusEOekknYG2CQP5wsHlIUb9R7q3f7zo38ujjziyOKMM8+w36F1IStMRXqfgC3jPBq6/v3oc477+QC97qtf/aoV+/NGdCWCF8CRqULNMYdFbYn8LPyGhaclqIdK77HgoVvvK3MzKL3ZWhZq3IjaxZw76aSTih123KHY+VM7FyeceEKx8EILR+llCRnEyuqqQVO3riZ9ZO3gv+ERG0dqf/CcRi0M9VVql7kMEGD9BahecuklFqXGWWQKbgHMm5gDQDfn6ErX2ppjYns6PmM54cs2VPJUGvaZxqV9Rq/lY71fP/vU4Njp2gMDgDJdu3cGX7yLMdx2TJt3Jn2knPclhOPLdc5cmOWnbgEdS5tyhkJyn4rKVLopS/Y0GJF1lIu+RzLXhjZ6RZ0nK9PmnDc3qmeFDUZ9XomghEJyoreYWpCrgeA3R29sRNpEGMsKjSAZW2/cVvqtHyO97w53J4xlPuXuOyvOcbUzMeIYS4qrkTtx2mmnmXHjVXZkcFSMdb2eQVrVG7JShfKV0Z96+imrio10aZTDDcpiMuZl3HhFN0UobLoAWgKNR+CGOSkVIH4jIR9KE0nNJLQTeSCJ/Uc/+pHVBDFlpRD10f0UKakYV442JlqRpxJ5qpF/HmrL0I+pulNs/zR0Nm3WeCPQgX3aBeUN4ILcKzVYMGipFWIgS9XTi1JmWe8bqmSPPvposdxbljNpYW+807eKhAGkqJdBpIDxpvAeIgGoVIkeV1fXRGOkddLTumSMR+eEo9rxTIgNMD5bb7N1WdeDujRBTcwDRkVs9RsAjKKCCB0QBTPxDaIaUvBKjWFfZykTFZDKFm2nTfQFoEFS0jK6c46CClUq5wBI7geo197Gc0F35Hnevu7bK3k1XoXM97HaoPwdJH+JyOy8885GrdW6W1HPChLQlX00gFntsZV1N1mzUhAeJ2yd0887VZoiNH69HG9g0LaO+31uerZjLHvR4Nwx9cAAoIyp+2axk3mhazx72e9zC4ADE6281HQTqVswUmOqrtuSBa7Cf3ZG1HiAiEhJkbcVj1XQ4882r8m47trnLdeIxpOPTqSNSa+R0EM6AQIdlNtQmubEeE73uj5rmysp2PVzrgms5jYwcbpTvvsM7PPxmOPyLut9RTGJAoOnn356rFNSSfSuG8fM2BvdaWQ4GpBEZJBpveGGG4xWlFW3yhmXwRtrUYNANVTURDQxVWqHbnj0l482iiHRks997nNWsJAkfY7FQ/7ZfT5b2mq+OOhY1pWQsyIQRX8hBjDvq+ftrM7UtG7I+OcZ6U+ABzK8n9zhk5VK8txfAAW6D9W4KYSnfu4BGcGQpE+g3BGVwCOPwYwBDC3ula96pRXvFAVOBnCk1AWnhfJyBBIV+fLRVZOqDZEL8tNQYjNKIFK5L5uz6pDya7bzqCjyw59/f+Hvxate+apSicwVbKz0ZQfD1wxwJ+d7ztnnFNtvv32M4qm2SWMOTsd13NZpB0RNGGLKf01sgaieco8ESBXdtDwb5YGFuQs1DkoX4BvRiZj31W+0fwbunT3zvM2x1mJnxOvVPXNbBDq9/qCS/Hju1DP1WgOAMlO7f5xvntZBaXrhc+CizdjLNbfOYO5ybM5o9N9NR4+7wIB5L4cmGH+aDaSHi9zFi1Nn8Kcb3mhAzvQylus2fe8B1hzpYCB0nsld5sto+3wUACW7Oc7IPh/HOW5e+ilTi7vuussqdWP4qAicDLMK3arLu+bWBPOQT5xQ/OPFf5i326p4i/5U54kN55vxSdL3cBkdoB1Knkdilarg1PRAoeuRRx4xSWFq95A/IMNV9ByiKhSt46NciNr51w8ID3NfIIFEaBKXaXdfTpHMmJrxH5LBy9dqpLjwgguLNddasyxYODxihr8Zs1OHi7PPPttqlmyw4QYVYzgXkVZi/ns2eY8lxRM1AJBgKBNZQfULhTNFrCIIwxESnlngEGBj4zLkxA0s3BpobiOFSQZTb4fke2pzWI4J0aGJJX00m5OWDJDA9EMPPVQstPBCFh2ycQ4iB9nxrBtLF9UFQNF+ok6IfCjKFgURlDfXtGA1RQzcb4pKCHBRq4TiiggSAFR4PxgDPlYhPoBTxpCij0S5oO4hCU6V9godU+3zTpS6Nned47mx6bxwZw5sW8tHu45r3/H7ate9016ysTzU4NxZqQcGAGVWGo0xtmVkaqBNtG0SOS9002LQ5MFI29xkzI6jMda5q2q8O35zwfDBQGIT6WeTtXVUVJUufd7PItu1z0cbQRlP0JEORgpy/O9NIKKD17Cv/k43uvGe47nnnAlzXH2CAYSBh5wuOQ4oAmH8YRDJuPd5RF0MSboMwxEQQe4Ahh4G6p/+/KdixRVWtB6N0q7pO+D6QkBCBqRyALjWD6/4oeVZUGTugx/8oClSLbfscpZvEulPwTvOveDpE1Eph3ekb2Wq2rVDORAUmxsZLs468yyrPq9njJTHfjzGgZokNS6BPEXOoPcATChk6EHCvffdW6y80soxfyeCpOTeWscwhOlDjPN11103ggzui6gAfUpOi8Y8jZ4wrtQpgVZHjRlUwiiAKPEBU1eDfjVhghWJXOtta1mNGhn+MUIRFNCyfZxx2JDMf8EFF5iRjghAlqbq3+MMeDCq25SpUVoaEYeTv3ayRRElSxwpTjXt62tdcUDWqI9EkALgvu1XtxktkYK4coKZQAG1Ye69tzjhhBOs2C39akUm11k7josJVTjp5TDBm7e66b2O5/Y1tajOKdGBEuaplna5NlDYde/kOtOzTzobHoMDx6MHBgBlPHpxFrlGBChtHpUmgDLWZxkvgNJk5PbTxpxBHJLEVbeBqIkl506aGPn6XY232JQufd6PR6nrM44nQBnvPm/bqNJ52A9A6dLfdQCla9/WHTeaPm/x/o6lSaI5GTc+GJI3/OyG4ltnfatANSrmj0ycUKVEtY2Pb1TIPcCAwqi+5957inXWXqeSP9HzLoT5bsZIUBPDAWDRyokTjMZ13nnnRRlrkvp5F6HKmLOABHvRj0KSNXQaErKpxM0nShLnDM9++9wbXCOFRaD2/8L+vbSlmjUla1BmPO7Kx7BoUjFUnHHGGeZ1hy4FqDzgCwf0VFOPctCa05k5+H+P/J/l5+y6265mrHMOHwAQIJBinNzb53pYfZwQ2dlqq60sFwIDGhACRfBXv/qVRSGgjeH1Z3xeMc8rLNfFwEvIMRTFqicBv25NCd+LDvX8c89b0UUKaVaiRKkxnBizHlhYhGJ42J73hONPKPb9XClwUAFjbQCl67oSxgFwZAp3c8wxLXcotFl0PCJWl156qVWDJ7oJ7e7V877aQJXVjiHxPuQhSeK77l3qWSf6neP9LDR1QLwuctL1+DbHXrpuNznr/G/qiwFA6WeUZ+ljBwBllh6ePhsHiyBn5KUveBeA0uWYXPPGA6D0uwA2dVONMRE3NhlRQS5TCcV9AZS0z3N917TIqv2j6fPRGMvJJt9jWNU9T9fp2LZR5Qzjfoxl3/7EqOy8seeu0fX5RtPnfRo+/XoBU3UnlJyOO/Y4q6BOwrAZpuR+SJmnbQ64vhDAkFzvM888YzK2eOrNlpBKV010jN8BJRhmJBRTowUPPTVGyJnYeJONzYtsCe9FSf9Ssjr0ITNiJ5W1VDBAzz7n7GLHHXasKg11WYvqgIUDUjKwMcqpd0Hic8XorlubUkM6eYcUfRCNKb5zQ0XxzNPPWP0Qoktf+MIXYlI+Y+UVyuoiOF4Q4JqfXGMghQT/eeaZx/oNo/fpZ54uvvfd71mNEiTDRTminym6Sa4PRjb38PVvLrr4IotmPf7448Xfnvxbsdn7NrNoj6ICUWxgQihmmY5DS5+rX6CWQXkil+MjH/5IVT2qqc8DBcpTFwHQv7z1lwbIdP2KClvde95x75RDAHASlfFCdMnGbMIEU/giCrbUkksVCy64oFEXjz7m6GLOOeacBkgS9blYC8a//G17QtO6Wfc8Xde50azj6brS5pQb6945AChdR3O2PG4AUGbLYatptM9BCS9uJXSdntbmaciE5Fu7q98F1XtL2trjb14XXu76jJnza9W+fBvbNremBbnt+TLnxvGrAzij6W89T1t7csZG06bnC4nVzZ2um2bbxqaNsI2j3faMTXPcS236vhhNn9dt9m0vlPdA9zG3ACwks8OJpxDcav+zmhnAeM/7pZGIQoNRqnoW//znP81Q7ZkiAhfDpVdYyfnHHnusecihEa2zzjqm+oTxBo1LKlMCULpmKnEqLz2SugcdfNA0yd26Ma7z3tf1uXNWeFGRSv5JUiyvtwManERSDOSQIMes/BpqeJAsTgFKPbdqiEQQWOP9V36LkuDvu/c+i0wddvhhJeALNDj6ntouy79l+VjI8oxvnmFgg+gV3nxf+0ae/RNPONEUwUjsJ/EcWWFAwPve974YAVCOiox3L55QWVfTMZEU88SJVl8HUYBTTz21eNWrXzUt9yZzToWqFvpF8w1AC9Ahr0XAxVO8VEPFFAxVGyZ3j7DGeABo4Nm9h0bdC1EQA3dQzULCP5LSP7n6J6ZytssuuxTrv2t9O7cCOhMwEvtvtPtY23qS22/r1pWm9yoHRNqOnx57Zw68tq35XfpocMws0QMDgDJLDMM4NWI8AEpusWry/neJDESLo0Zq2P/etSvGG6C0Ge1tBnOb0Zou6DmwlRrBqcpUWxtyfafxSb3+ozTeeiSjM/eEusLGDx1EG7oKj9VG+HJgqG0ujBaE181xv3l740TJxG3tyRkVbR73pmt2nePpvAnPQd/D76coHhx/POTK/cga1pm2mJEaFK7s78MjloPy+3t+X6y5xppmUPORzCuecNScAEcv/P2F4qabbrKEamSCibhgCJNrQE6LKmWnksA9eSVhnKWGpHvxPPKQWyPGYY5LZYzLnX7a6SZnbJcOhSBbp0CDoZuea21XNfZQN+b4448v9thzD4t+iPaj/Iq6e0eDO1yDtkIb+9CHPmR9bZGRCUMWSeGazAeiVxdceIF59CkQGJfgBARR+BMpZKJJb3vb26JCFSDif9/7v1ZjhPHmfbck/2DwC1xZlAEqXqjfogiNl9KNEsTFkIHYZZddtqyNMnGC9U/qZPPREpvqAQirGCb3fPTPjxaLL764zY84pqFmCutSrAml8aoZN3/vONc0H0dK4QcPjOgD8hn57qqrriquuOIKoySipCahCi/ZnJM9zo5zGinw7W7aW5rW1bY9qw1wpOe3HV83gdva0fR8qYOpn75ofZkHB8zsHhgAlJk9AuN5/wxAabx8bkGpM6javCxdDTFvdOUWl679UXed9Py2RTP16LcdP6MWWdt5a25Wt6B38STXbcht/d7VWB4qLJ8Hbz3ecak2Zalz6TV9G5qevevY121WTXO1CbykY9I2V1Lw3q9nr2uf18x5DH9oVdB9MK7IqbAuqZOxrulzjC1PsyIXgVoeG260oXncLb+EBP2hIaNyoSRFwjY0sFVXXdUMWxKCrcJ4KKwo47txjrv2qA0YgHilN9p4o2n1IkI0YswAJYyvgeqiMCNfAEXfRZpVl3fNz5fM8d6wLgemsETqBeZfoFjg9QtEOp4lYVP9nL7OfcK1fS0YKpMDJLfYYotpQLAYsXlw0YUXWdRk8/dvbn9aFAAFLreu6Hm9gpoBgKJUPaSdgM4FF1owghKBEKMqhaiNwdsAbPlTCmE2/qqd45woRxx+RHHAgWUODrS/CEbcupUCFAkPiIIIne2Siy+xYo3cA6DDmiRamtVqCWCOaEet9LBEGFCdk0y2VOgC/c6GOEQLFQn8wx/+YEUrERl476bvNRDI8/DsaY0YG87R7p2p86ltDc+tX01Ory7rW8sczz5f3R49mrY0vA9dumNwzKzdAwOAMmuPT3+t4wXvx6hpMpiaFgtv+HVdXPUkOeOyDii1LZBdeqftGuMNUHIbjtrZZqA2GcdtYKWpL7x30P89Pafut7a5kD5fKNSJEWCGwRyTzHtrKlBpf/u55NvTFaA09Xfdtdvuk/NW+nO6jmN6nS7zNX1Pup5T02YMRKgz235sW6PPvPvd7+6V0m67Z7i2OPckTlMMj/wRJG0xGJ+a/JRVwn7xxRctX2GHHXYott12W4sEkGCtGhWeXtZT86Fu7ZIBTi7Lv/9jfH6iDNH4SQ210cxxzaNwLQAZkQakfqWu1ElqOL13Awin3wQOAPJRCtfVicGo9sVU66aDirFKUQ2g+LWvfc28+JdddpklZZPM/dxzzxXbbbedRdaIrijXpye53b1X0KUs+jZcAhyjME0tvWGKUDDGkcoVJIk5RsCW+THffPPFPCPmDxSo1Vdf3eaPwAPywN/4xjcMTIuCxbPMNfdc1fHOdISAAvLQPPOOO+0YI3ym5hVAmMCKQFhFhS65bqxfQ1HQobIIpT56Pq5z0UUXFeeee26x//77W0I8eV9ETVj3mPPqMxXa7ImKta0pfp1rAyZt87+fNSV3bMt72nNK3b42XrZKesMufdm1DwbHzdQeGACUmdr943xzD1BknI3FK9HmTU6Nwy4Lw3gBlDSKkHqr1bXTG6DkjNCxgomcMew8iJVZ07XPfX/VAULNmXRaNo2Zf9ZwXTZlJeHKQxlpO+MBUHKbdd2r1NY/XTbPzDM2vrkzeo77d92Ns6gtGFJIn2JEnXraqTHq0cmQCAdhJOIB5n9oXBh8Dz/ycPHIw4+YUhiGJSpUSy+1tIETyy1x1CipNZnuk3IGJBHc9i5rXgUj85hjjrEaKUYRC5XkfeG8yt/9QzaABTl2BMIwvJ944olioYUWqtK7xpiDkvZ5rIDulJzoI4z0RRddtNh4442rkaLcxHMFCn0yPkYwFCPyR5CzRdyARPndd989evK5nCIKOecBRTJJ7pYqmJLidR7nIHxw4AEHGjULcECi/2qrrWb349qvm+91xfbbbV8cdNBBBlbfuOgbi3O/c64V+mRePPjggxaNecMib7CoCREIKIJrrrlmOYcCxTJGsRxIEIVUOS8cO/nJycVf/vKXYpVVVzEgpYjLbrvuZmAdhTLl+RjgClHAXDFjKYOpj2gXkUHAKwCL+3DPp5962kA7eTl77LFHfFd8Ir2JPIyUtL5IeW3bp+rmb5szqWnfa3vf2to0XgAlXcdTeyK3D3YxmdrW/C7XGBwzS/TAAKDMEsMwTo3IAZR+X/q6iEjT5t50j9EuMg1eIMlG2m2lSjQ7A5Rcn+c2gZxx3zZ1ui7WLZ7eKCcakkTrvMnmxeS/UDFZFJHShh4anwjKeGxsGdBR4brn+qMJ7I9mno/XHPeynYnxof7HoDrggAOK7373uyXNphyQ6qfm+ZQY/5vf/MZySoiQvPDiC8VfHv2LqYRB36LgIHVRoHGVw1PWJ1HOi+Rs01yOnsKDrv1xPMJ3lgw+UhQU91tyqSVtjkWA0vYe5OZMYvyZsRvqluBlP/+C84vttt2ueuV+vdct66av3yEFqDvvvNNUoJ559pnis3t/tnjFK14RxQayj+n6R1Xfzbs/dYrVQKG+DNXoqVYOuAQ8GtBwANHTnAQE+BOD+7LLLysjKCMjxUlfPcnUqTbZeJPiAx/8gI3HLbfcYnLEe+61Z3H9T68vrrvuuuId73iH1VRhrlHQ8eKLLzZwgkEPgEXJjRozyCqvutqqxVU/vqr4zGc+UyyxxBI2BtQxwdAXuBCFkOdXzRUBigrgDSpk9IPlLI2U1Cr6g+gG1wPg6h2oUPaSNcGodYG+dcsvbikuu/QyK75IUcWll1m6+P3dv7dnff8H3m/9yz2gM4rGqNo1KT3Q71/hZWmfveOwjsd7hTlceb+6OCPVylkJoOT2zq591d7rgyNmcg8MAMpMHoBxvX1aSb7OaOrX0AqUnVT20ri/rrCU/3uFOxza4RdEr01vdqtXtUGyMlhPFaNxqLCQOXQAszcCV1yeYim1KIyuhE1fQ0DefRlPMpwrCZAO+EC9UMVrGS9SrPEVmVP5Vi/VmVZr9oah+kFJpWqH8bYD31sJxZbYGZ5dRqDxvUOtiEotAreJeAlaGaxeHlQccen2m1cXL58kRyeVXnPVpYhF/yaWJXsjl55K0EqyFc0jJALbPUL+QVS6CYmzGkczJqhKPbXscx8BkASnH/dIzfAbrvO2ehBVMQoCMLDxkzyq6y/NI42TJfFCaRkqvc26lgxmn/Sagmc9s/fqy+uba18cHwfmotJQl8UiNbJCH3MqydD8/8EtPmhXktGn8VOyMs+DZxu6Fh5jqCs//vGPzcDEUGVsVlhhBZNxXfcd69r3qgVh75PmgDMUKo4Eb+jkQFKNgSGQgxccyk9MoJZH3UUZ7T0K87NimLl7p4YjXc76oGrmZ511ltGhSKoW/UpKWX6e2yWTZ439kERYra9DYrXNjZCvwfGAoj8/+ufiB9//gYFJoo+iSAq8sB7Jm+8T0pXjpfbJsGYNOfiggw1UklMjyhj343wpTkldSuMkzz8ARbVq/vrEX4s777jTijSe94Pziq233toMc/JRNttsM/v74399vDj7W2cbUF3kjYsUd//ubrvnDTfcUFBnBQP/qKOOKt785jcXn9//8wZyAWTILPP9SiutZO/9jTfeaFS++eef3wAB32219VY2Z8lvgzpIP/A9/0ZVDPlkKId/uO8Pln9DbRkklwFIgNqvf/3rFqmBPib1LR85k+Kc3mFoaddcc02x3+f3Kw479DADIkR4iEYeffTRRmmkHfQPYLYCmJqi1Ln3uI/3ILZZ8t4pcNB87BL5bXM8lhtNt09Hh0eni3VwxkUbI73gAKB06uLZ4aABQJkdRqlrG8cDoNQsrGa0hqq5lmAYgIJC5ZJYjMmAeOjCBmyGXPBMmoylkyKtGDTBuFFSqOggMlilCBM3U0eLkIEEFQWDwoyXoFOvcLqMFhmIXm5SCZYyGuXZtU0cD1wweLxx6b16ETAMlUZ7yrnHsNBzqA+igRQMrGgYuwJ0OkabsYwT9buUeaIiktPmpxky4tTnMTE1tFHPHcc2UHA4Xt5He7bhcpeSEavrGdAJv8nYMYM91KygP6WYY+OqRNlgTMY+tOBK8LiHPtR4e7DqVZYEsqJRFeabxkJGXZQ8DXNQQDvu64kkrjY+0UNM/tbJixqICMDGA0rz2kLhoBK5AwZWQFF0pwA8BAplFGl+efUjr3wUAbQa3UThCMdwX7Wb66KQBDcf+VmBRICIDGae8+/P/724/de3m5FHXQqA6RprrGGqT8svv7xVD4fGw/dUJ5fx4gFkT3QtjRTVeWsbJKMjYJ8woTjt1NOKnXfZOcrQNsomp4ZOg/GiMdG6deuttxZrrbVWCSJcrZce2VwPUFKjUHU6ghJaBLWAJ28cjhRmpJM3ofwOA4pTpxR/fOiPJukMBUrvO/QiPksuuWSsm6J5550Ql19+uYEF1p/f/ua3FqXgg/KWHBr+fTDDfVKpRAUYBdDSLqIuSCFDEeP7P/3pT1apHYMf45+cC6h+3Btpa/Kd7n/gfivqSDSFujeAmDe84Q2mKLf00ksXn9vvc8Vndv+MRVI4d9P3bVqs9471bI359O6fLj76kY/aMwNiiACiGMf9mH/rr7++5bRcf/31RoUjKrPvvvsaaCKagzgEKl58D5WMNRzQQt4N96tQrYIKndZ5rc+AU0DVhhtuaO2nz4kYIte84oor2t/p80/t/CkDSSTDN+bYNUXK/R6fi9I58F0xB1K6VpOt0AU0dTmm7h5jObcJZDQBpNw9BwClq8U4yx83ACiz/BD10cDRApSctyKzsf/7X/82b6k3+Nn4+I7f8I4BELxaCoYvmx2Vh/mTjdESppGgDUmX2hSjsgoUFFe52vb/IJMpFZgYAQm68hgQur4MDBmF//zHP22DNQnUOee0zVrRH9GRVAnYNnkAVVFM82CSqOoAF78pOdSM4WAYWzLtxAmlF3ZoqOwHjMThMhnWJ6JyvrUlGAS6jrzZfM8xbHxzzTVXRSpTbRQYFBCTV1AVpAUGMDytOjc1MCZOsGfnXCWty5DnXnxilCaoM8XvQjVwRVek3qRIRlpfIPYZcwDgOGmOWDjOclNCn2osKiBsQgl8BOoEjDww0/NUIhJBSjTSPkKUzcbGRft6OODBSFFCso/k2L2DpKiApwEURTnCPeknGbM2D6ZMMWOTcVYOhvpK42zvyxyTbEx4NxS9kkHsCxf6+VNZFWqMF6O4hMra9OUdd95R/OyGn1kVdtG2FKmCBnTtddea+hEqXahvcRxecXIIaAfvMM/DNTHOeKcsuhC88TEalVuyxsGbyzPQj6eddpoZ2h60RVCURMJ6vk8NQXvxQjTWGXt+zL3yUk/0q44KWLOmWr+H+0mWl9okhx92uIGuxRZdzJ5RSecci0FOJIDfWWfJ8UCy+f777zeA8oEPfCCuLfZezzlH8Y8X/2FP+uSTT0a53e9///vFjTfdaIIJ1KLhuVgXmHeKlkbKGY6ESROLjTfa2Ax6QA73IxKDfDHRgwsvvNDAATkjAJnNN9/cogtQyaClARIAL6wnGPTv3uDdNq92/tTOFkEBoOy7z76mCLfBBhsYGNlm623sWV944QWTp6ZQJIY/kQzWQa7NOsUzMic5jojarrvuagUR+QCmBauFXAAAIABJREFUN910U5P35VhyX4iwANYOOeQQi7JYFFxrelD5io6MsAaedNJJBk54DwArq6yyikVOAFeAnoUXXjjS5bR+a33qeT9z70QbuGiKIuTObQLjdZGSfiMoPiLYBCr8b10jMLl3072fuchs1joaAJQ+jMZZ+9ABQJm1x6e/1k0HgCKvIpWpjzryKPNOsRGoBgFeLf6NYQYdhI2VzYyNkiRJDBwWFjYRFGQwiPBicR4bGB+AjadEcdxrX/vaqJ5DGwilP/300/YdYX+ug3GHV4x7cR/uQRvmnXde2zhIWsTLxsd7/gEqGFh82EjZ5LgH12BD43p8rzZhMNBeftOfXB8KDP3A92zCZpAGw58/eU7ax71pE8eSeEtfkbhK+2U00yaeke9oG/em7bSL9vG92ki71TY2bdpBf/Edx3Af+p5n4Fpcm2vxJ31E/6loHwX3OA8PrRlFIyMF33ENjufD33k29SNF1P71z39ZX8ggpw3zvmZe88BbkbWQc2L3mTSxePnLXm7XU50M8/IWJYjTxgMIMMrGS/+NxjBGnKfIcT0MZb7TWKn4oDc4BGB9FELgQuDAAF4ASqLrCexhAGm8DdABUACdEyfZGAtMC2h6+p9Jwk4sK6ALoPDcAoD0Gb8L2Aqk8ifgGYCJAceciYCJ4wOVLy4KHTyLFrUiwjVUFHf8+g7LbcCYw3Cl8B5GJ0pP/LnUUksZxYbEaH0U4bE5N1zSaeh7PPt4x+VI6AEnieHTQ/FKoyUhuiX6ZF2iO9exmhxrv60iDxsNw0yx0BiphHrW4OX1kQee97jjj7Nk/EjxDJ0SczfqDLQaMCZ6qYxZ5hXv4+TJk21txAC2aNtIEaO2HItxffbZZxsQOP300+NvPNd2229XHHP0MXY+hjnvPEnn5BrttNNOxZsWf5PNM3sPg0zxxz72MQM5zH0qrrNOQYfiOBLoAat33XWXvd8k2RM5YI1nfrA2kCQOwIHCNfdcc9u6QaI80Q3+Z33hQw4KzxQWgwgIRJdUe1g7npz8pL33PAcAebPNNyvettbb7HlXXGnFYtdddrVcJ8ABa+giiyxi+8xjjz9mtDPOYa1db731THmN9w1BCOhmzA3yT1CVW2aZZey57f0L+YuPPPKI5cTwAWBxn+WWW67YcsstLWoI3e6OO+4w2hnRn7cs/xZrq95hFWrUmtc1t6syferASB0gmJ4AJYns9bSzbt3pENXtbNA09UfbRQYApa2HZpvfBwBlthmqDg3tF6C0RU4CtUeUlr323Ms2J4wngAAGNZsYRiZGLEADo4yNQ8Y6mxf/K+LABsfxLO4ACAxrRQL4N/8LwPDEGObch42Xc9nMuA9ggg8bPJsR1+O6/MaffC+PPECIa/JvrsExbFoY9xynaAdtVnVsjEW1XddTdMhoMRRuC155rimDFeCCMcA9dR6/s/nLk875Jns5aZL9LzDBc3APzqddAmEaefqJNnMcz0/fcSzPZXkAAXjxfJxLX6n/+I1zdW/apH9zvpSZeG76m49oY0qsBexY1CVEjehTnpNn554YFxgJtItjFf0BYHFNDDH1Pe3AkOF8gSTagzHG9US3YH4p+sSfnMdxfPTsGEXcW7kTXM/3L32gj8CQwIyiRQJgilwxD3hugWfO59nFfZfHWdfje34XYOb5Ne7MCdqgqIXeDe5NmwW0GHN49Iwb3H+qpauvbb45BSwZffHBMvQR5pxFGULCMHkkeL0x0qB7YchCv8EIW3a5ZYvVVl0tvqvKZVCCsfI5MOqoJE67ATN2j6BMZAaazwcJyfLyVqut5vQI/8fIVoiY6hqeUujHzqJCgboGWPTRUgERf7y+EyiNilCeWB/6TpESjRMyvXvttVekJcaIjWurtTesBX6sBIb1u6h/NpdDDgpGL8Y2tTJ8Po0ioL/93W+LJd+8pK21RFFWX2P1ctilghZEAiiISbVyjkFJiyRwQOh7/vc9MTJi/UxRSHLqJkw0qh9jy9jz7hCV4nPPPffYnKGOCjK5toaGXMOY/1KU0Ug5P1gHYi5L6PwYFQ/WugC+IlBl8LGMTJLIzzrAewKgMRrrhKHimp9cY9Sqj3/847bPAExZQ3jPoHyRB3X11Vdb7spuu+1mkQ7ybABTzM0l3ryE5a/wvORRWXL70kvH66O8BbWMthLhAdiw/gBEiAYBuh544AFbazkXqqOtiSG3ydaQMAaaX+n72PO9DWA4qoHqOG3B6ljcuEuUogsFqylqo7Z3cIzE9ttLUflXt3+0UTObrhlY1t1uNDhqVu6BAUCZlUen37aNA0CpLKhhkWARZgOBZ4ySD9x0NhDlGshYUkKnklllPIhGEo2DkIdgdJaQ6CiD0TzSL5uzfPKRMlIgQ0uUKG3SMkhFkYkbdzB+UsOG46A0WPXr4LEV31teMOVLGAc70NDMSBsZNq+ZwJaoM+ZNDmADI9RoOiGZXf+WN18bmqemCFzpudX/8nqrfb6/zbgLuSaesmVtAvyFOgV4ua0GRcgHkYdYz2O5PIFfr8RjRRxETeNa+oiSF6NEgb4mSoo9V6BLKLFYY84x2twVleO6ahO89W9/+9tmQHhpTvo8gsFQWVrzhjHkdzNoAlj0Rma8X4ggKOqiCIaAj81jtyFq/vpnVz6KaDkCqXYM83R4ahlVDIn3MurUHqlZKXmZ55ZBK2CD1xpKDMYU3HkMsxiZCe9DI2XJrxeOx47Bi+f32muvNZUkDNKVV165OPLIIy1K0zOX5ygNfxnSAmMSR8DbzLwlP4OPolwyfn1fihIm1aRKNEP0SIktuDynFGzo0Wgryc67f2b3ilGvfvVrgOaNv5aexbdD5+hdUGQNOhVjA2AUKKb/JRZR6e4AUmxuOuljjTPfRZrlhAnmiCEqss+++9j8Yd0Q3cqGenikIEl/6222tkrucuKIWsh80lqlyJqMf8aGOieMMZGAmORPocZA0YtV38O7Q7sBOEjwEjHQ7/6d9mubxviUk08xupcouJXq745CprWDNtJ/551/XnHB+RdYLgljKdqb3kUdT00RADy0MsaJZ6NN0M7YkxBqeP/732/RdQDlySefHBXHeAbWNdb72351m81pFMO++pWvxrUGCWXWHIFoVLnIr/nEJz5huTQnnniiKdQpshdzy5y0s0XGKMKYEYfIGucpUGgz+GtyuOwd9UVXM/lPFaCTsydSildbW7oAjn6er87G6QBQsuCP6w0ASr+W4yx7/ACgzLJDM4qG1S0ufoHrl3MamsFCj/oJ9Q7OOPOMaRKfWc5EUq1aHG+nvGXUlVDsSzQnJRNLXUagJSZBo2olFaVA14ibgooDBu9kNKpdDoKAjXIn5KVnoZNRH72hAmehCnJazCvnra2MWDAQ6xZR79mVYVQx3sIG6H/TZhTpMuGG0YvsFvXogQ79bM9FXoeeJ+RjeOEBAQb+jKBStJgAZnLeP98Xab9EgyN48+26eGQx4oqhMudiwgTjdO+5557F29d9uwE+qwDtgYOjBEWjT7+HOa0NOxqrIZFdfSFAoHmQGq6R4hPyX2yvm1iqduU+qXFgfYvRQM4KYC0Yf2n/xDlblFQpPLwaH+RW8WZjHOERNuAV2iCwo+cwYQOS8cPv1i9BaYzvodhAWUFBCWDyvs3eV2y04UbF839/vvjUTp+yJGc8zaKjRcdAfHnKv+hZ9HzQwzCAoflAVbzhZzfYWBL9ede73lVceeWV5vVnbr1psTdZ3gGGJh5yjEo83OQjAMQUFaLqNvkMVKBHLWrRNy5arPP2dYobf36jeeoxRFGLQqaW59n7s3sbxezyKy63a9AOaD9EJegzqtzzPZEA/s35/AYwgArF/fDOQ5sCxG+zzTaW58CzsRa8f/P3R+UyDHcSoaESQYXjOYhw4V2H8soHI5m+xikBoKECPdQhfie5HOoRnvklFl/CQCHeeAAdEbr4cWszwJskfZLKiQTEtUsGonMe+fmkMSKvg3Yge6sIuEBiVB8M81TzGEMb0ASAoD/Xe+d6JdV1Spk/J2eS1iT6jz6lYrs5fcIaLGNeuW1aMyTM8PAfHzYaGXk0PoKWrtmsA6hnEaGBdgVIZI5wfyIoRAShKTI/qGi/+WabF4svsbjRuqBzqUAo7SEfhegmx35oyw8VK624kvU90d0//flPlohPZPDFf7xo84M27vbp3Wwe5l/+3m8F6svBCpED7b1joR2NB2hIm9u1PSk40vzLLoj5rqp822Z/5OhlTW3NHT8AKB0GYvY4ZABQZo9x6tbK8QIoYRHyxjWGJAmGbAh4qqQCkxr08oTlPDtKSJcXEEDy/HPPGz0BWhAblsnZhrwDGd7ea2ybcV2ousuiW8MP71lEXRi+4qnqsFmkACJuWOEm3uCNz+NAXO0z+s2hJRQvQ6UixduwuURw1OSRc4ZrBXi1cY89pSHhVOs6JNnCmafSuSnihOrjdssMADEbwNGJ4vO6RPhUUScdRw8ost5P97yVMXRzQO3XtThOgLv2pQ39EcGFqy1z0403FV/60pesSvt+++1XoTBZVwQFPG8EyngV2Hz2mWcN3GBMo5yEcY6X2Kq+B8Wys8852xLmiUZghBrVrcbzqffWcmsmTDSjnuOhekrRSgIafr4pT0lGqF0HoBpqdGAgpu+CcjAUlePZFGW0c4eHTVVqp0/tVFKWgiS1rRUB9PYA1bBmCJxrzVJ+j67jvfdc66ILLyo++MEPRuELiw4AOouhEkQHiWD6RHloHvBzfRn3/B3K3y0332JG8nvf+95pgiPJPLPIXgDJgAyoVopmRelkGY4551OgPwKW5p5n7ugI8uIlAi3x1k6wBCoVbTzrW2cVe++1d0yoj46iMAeJ+Fz9k6uLV77ilZbkzvxRNEHjoaR7xhAqK4nqKJVFWeR0PQ8gh+tQwX7rrbYuFltsMesrQDaRDf4OKEY+GaD3mT0+Y+ICADAcaeStqFii3k/ALf1K/gjfcSz5NyTio/wFqAbUkXdCZJA6OwLPlfe54x4T10cXyey2iWeO6rDn9EWj6vIMuca2UbW6XHe8AUpqq9CGLu0Y9WAMTpyRPTAAKDOyt6f3vcYToCTG7L/+/a/i0C8datz1K354xTTedU34OWvQqY4JAKQoimeefsYMAML1eEUxyvBE4n3FW8bGbIpfynsoRqICWAooejYEs9pqOjyzufckINeNVV0fN4Wk0+rTbYt0DgikRn7bXKq7R84jFq4VQUrgVldApr9f2gddN4SMt0s0Kwzp4447znIhlCDto2Px9rl+yIxJZT54A9Cfn/Zh07VzxrsHWz5iVgfydD93H6MHBkCO0Qh96uCDDzaPsQrV+UiSDHy8/PJIy3OLMUtSM7QU5IAPO+ww8wbLcy6j2oz/l81ZHHvMsWaYHXrYocU6a68TFblit0giNxj/Sm6+6867DChYTkSgD4puaRGyUDvI1xriml562ZLrXX6MQLlFn0J9DqPaDZXRPE+NU7QpUrgwroPKmkWTAj2N70R7VDs9aFCEqxKRCyAQwHH++ecX22637bTaS8o9cVEqXY8xBJABukQR8xLa1o6Jk8zrT7I5/1fkipM5qnHmeW64/gZz3vDhPhZZ9gVqa9YCBCtQsGI+qF+U2K3otFeJ4zLKHZHM8P5f2N+KL+JAInKElC/5GEQeAFz0E1Ee5bzN84oyF0sgQNekrxFpIPL25aO/HIUAUidCue2UUUie8Z5777F+JbfmiCOOMAokoIJ7MD7sGeSycX3RcMmz+uhHPxppalrHFLGHpgwwX2ihhYxKCTOA/kU8QJH9GJ0M+TDWrg59bkOROsEa1tzs0NWAzrYlv7JEh0huZR/u5wL97n9N+216rab+6DeCkuvvrvvRePTH4BrTtQcGAGW6du8Mvvh4AJSMYcvCzEZEMiIhfXJQfBXiyqJcZwAGypIWTDYLJVmy+cH7ZdNg4yEpEVUWJDTZQKS0ZPK2KqyXW/T8Iplb5JOFq7Lh1IWyu0QHciCtLsLRJfrTtEh7cJUYvAIYaVJy3KQyCkfZGer41XFs2xb9Dl4+a18o4CgQIkMMygzUwQXmX8CMKRnVPZt9ZRfuVg29B6zkwFvar13AStsze6Wq9L1I5gcGLMDhd3f/rjjwgAPNq4tCUwrSZLxxPAYw+QV4yq+4/IpIZ9riQ1tYJIrnNmU2l4OjXBjO53uKzEF92WXXXWojPwISAA/aQz0NritvtKg8lkQNNQ8p6yCrLUqmcig0FspXUVTEgwU9s6IIPq+I4X/woQeLpZZcKiY7+/WH57N7hXpLoiWJzmmGZ1Bh8zk2yvWRYcwxUOGILiGPbdGXUDhV4Ir7Gnh0c8cDJfWbV3hjzeN5ULWzZ/ZgNsxtASbNfaqwk8RNxCoLUDJrl/KoUOVCjWyeueeJa7ZolYqIGYgIY+v70tMU+Z41+aKLLjKaHnMOSh9J68wfQAKUN6IcUPpWW221YoHXL1Cp9cI8QXQAQIADyud4pfc1oBoUzTzoJEeExHjooMj8RvAe3kWiLtSNwdGhealoEc99wvEnROELzieyQyFHnoUxNoAGCAxU4Uo0u82xVLeu9GO8pwa3zm1aa/yaWBMFjYe0rePp+pprexcn3WhNn34BSm7vHVC8Rtv7s9x5A4Ayyw3JGBo0HgClxvBnsyCCAvf3nG+fE72cFXCSAoTEgOafSiJWwrkZFCGxGAoA36PKhHeOhE3ui+ypJXeGpGzjymdkSitNbzDkm3q4Eknp4vlq25TaNrXRDnfGSxcBipR+UiO7n7ak1083zjqgldtQc+1w52PskBPBOC+/wvLTjPLcPdM5Hq4TQUjbeOia/WzUdWOUo+XlNti0T9y9Y65QqMlw7333Fp/e7dOWIA+PPnq8VcxzpIwixqTzYqTY4zN7WAQSTzk5PGb8hkRtUWxS2iD3BRCdc845Rtf6+Cc+Xu13PXOg3PiEbItMTB2OxrJoVgI9MijNq8277Wg8ipAoCuKdBGZIBsPQR40sEhEcE6wPVBjfeeedzeDGoaFogHWzEpVD+7W22LArlyhEQCwq45LNORfakqhQOGPWWHONyvVFE9O4AD6Myvbyl8WkfbU93jvU3OD5WD9RfCPHo4mKomgXz/7U009ZgUSEDrzYQJcI5wsvvlDcd+99FuVAXRHKl6JdKshodUEclS4qig2VOWJ8lDQv1T3agaw4OSJEHl4976vtupOfnGy1Qn581Y+LX9zyC1PGol+V48ca/9rXvdbGIgKUZK3RnBFY8ECPvyOLTRQP6WDaZUWDQ1TeRxh9EVvudcThRxS33367PQ9tJBeKdvt8PZs/Yc5bG6nJldnHsktCnZPL74td1vvcGjdagNK2bvezJ7g1IfsY47Sm2rXT6HTDGtzzHo1HO7qM0+CY6d4DA4Ay3bt4Bt4gXcSajMymyICnq4i/PTxiIXZkhs/97rnTDKfEIIhP23Bv8ejl6TSPZAApMmC4DiDlwAMPLNZeZ+1i4YUWtjC/1TWRURp40/K++pyEVE0nS6cIdI5YqTwoY/Uko2f6qtYg9ptUSx+k3rksLalmgxGNpfJcTRtbV7DS5MGqAQd9zfCkTzAiSFxGFpUIGoZUJUqWbqBNG3WGcuWT+pWbYO1tMwK6bnJ1G3zGs5eN5KjNoQgmSeDUfEA0IKp4hfonPrkZyuXPf/Zzq2dB9AklJHmBZWSlG3cEEiGxnn+ff975pt60x557WKSgh3Lj2gc44EMiO/QYJGrNlkjyCETl0vMq2pr+29ojqlqoCxOjJi5vRBFBjd9XTvyKFWr0tCV730OEtScHzBd99XPEG45hHJVDwjNdeMGFph7lxRO0VmjNivLLgVITnzHk+vi8Fs6B5jTX3HMVyy27XJSr7Xl/XLI5v3F/QArRRa6R9e77Oa2aMogw/HeKVT6/5JJLDKAgPUx/3nnnnVb75M1Lvjk+X+49lhSw3heNNVEKChme9LWTphWbDbWJOAYxFcYICi9CBRSTXO4tyxWIQCCugEQwjigBSj834pwK9EFbj0eK4tG/PFqcecaZRjcjmsMcJGeENUNAE/oXNGGECPhAEfvpdT+1aAvzlvwSIpP+/Y95PaG/AG6am5W1om1NqFsf+wUBXmzAiZR0Wme9w0YvcxcWQJeLdwFJbX3UdJ+M0y2ClX7OG0sbuvTD4JgZ1gMDgDLDunoG3EgveFfjq27ByRizULzwOuFVJMzfk1TbZjjmHt8t3N6LZXtt2OAxXknaBKzcdPNNxTe+8Y3ICWfjpo6AFYqUtGfYqNlg8PZxDCow8kiyIcozp4hDpKgEidC4KQVjRkaTpzzU8sczRk9cZLss8HXnh/6zNkhZKkNDihu++NK6XtLX0dOcUI1GlWDYZKQn4+6NdI0xMqUYMiTaRm58hvpSudRY57gu1kaJaBmPSpu6RpXcuAk00O8AgGefe7bYacedrD+IoEhQwqZ1SE7GY0+0CSMNCiQUFVV0b6TEhcYqCsBcwsN+0IEHWX4BuS8qsmntmjCxouClefyTq39iakrkucSPn4ttS10653LHZ66nuYO61VpvWytSeOqS+7Ne2JyX293fK1YRwSUpu4fm09T+GmeGbzs1dlZYfoUsvSud4z4qytqHmhjfWZK51qcaJ5EAnSJFL77wYqyXRIHD0087vQQYoc4JinKSUOZcRQ88JczWyokTTIABhStybrzSoI96PPTgQyaqwu/kjpAgz7xW7gpRMOURaW0VQIzOK/eeAoju/8P9lgjPnCcShcNs1912NcoYbWYu40jjuogpsPZfetml9k4RDSOhP45nbt3qsq50WcfHa13pAi5yTpzRGum596OrYyrnkGtbC8J+3biOpE6F9JrpWjGgeHXp9dnimAFAmS2GqWMj6+qgtHgNe67uvKb8pugGFYsp5EUEhY/qf9g/xghQsk8Yrimj/MdX/tgiKsiTIoeJLKiSYPkOgwkghYQlmxQJ/Wxa6PrjwbOK6FNDPY6gAMT5Vu/EycOKfiDuvmRxjbIS6leIvpIqNlW85LkFu20D9AaxOiVzTpTq9QntTbQ3dw0ZAzI4K+M3mo2tbmPKzAkZXAIijBWGylVXXxXrx9RFuxrnWT9zvG7DqzOyuxjfbYaExtUZAKITegrLn/7vT8av3/z9mxcf3/7jFSOWvkPKds899ize+c53msPACov2YzCH+0tB7J//+KfRk770xS+ZxC5RrEiXcZXrlWBMG6gsjodaFcPTCEprdMq/7G19LlAVKGnKZVFeWlbcIs21cveoRNFcO7iOjGu+pvihirb6KFzlnalb9zLGqXJuyJGgf1g3Kk6VpC3eiOaZ+R96FM4aImaRYiY1u7p1hchcEBvwESYJGeidUrFNvvd1Xuw9LUbKGi6TJlo0YsMNNyxbG3LV6FOjgAVpbX4StdAAR7KOI4LyyU980pTMUO8T/QvqrtUTQX48CC3Y/hNyhhgjiouSi0P/AVQOPfRQAz9Eh4497ljLj0LSmTUF6Wj6C6nlt639Nlv/ESrIApQmZ12Xdbxpi26b422Owty1U+EVt1fUzfFWK6KPdbzWKZC7SZPjJj0+11dN/ecBldo/ACitQz27HDAAKLPLSHVpZwpQ6gyXpu/TRSoUIuT2qCxBF8CTZ4bCpHIzafy0Gbx1XiynmOMpHlBg8GxSJ4IiX9z+7t/dbbUjFnvTYsXib1q8+On1Py222XoboxJQwIukTDZd/s1GRmInXjwK1m266aaWjC9al5SHIkc6LID8W0BJikBpfkA0oEezyDYt7G5MegrBBfUio34E/rSnwPUYj8GoikAh0Cd6DK8u8y1noLV5u9x16U9AJPMJ72jke7d4hitNG80c9xfoZ1Ou65MuczxjtFokw9MKR4riib89Uey4w47mISayJC85445xhuFFjY1tPrZNjDJWisS1GQji1zvBAsaB4nW8DzgAMBSN2uMMTrNHg7EaOf+u7yoRuTaPaxeDL3GSKArAfa780ZWmcuaTp7MGU2ZutBlvPt9FIKVi0PYLVsOzCnQ/Nfkpc4hQw0XU1HTIclRAvvvPS/8pfvD9H5h0NEIi0UGUe+cS2qy9qkHiWYVaH3zgQcuJkUSwvX+OVuXzowAwF190sRn5VFnXXNC4+3VT8svKE7TcpKIs0Ki1HFrhd7/7XaufwnpMBXdybAAfklmWE0NOIJOnnjLF7s21cEZxLsejjkZhSihcRPglwAKVDLU5gS6f2xSBdJ1zwxn9cYzawEbTObn1crRriq41ijleu7Rn9v5Oe3sugtN1/9BxmfWxU58PAEq/PT1bHT8AKLPVcLU0tt8ISrpgeqMgMYo5NMo8nvudshgdXHZfd8KsmJo2NoR/UzWtSE0IG6pRGlAGCqpF8ggqcZc/2awAT3iBF198cdPO9956NO6p1E3Inw+ghKJcxxxzjBWRs3sWZVE8GWaR7kGl67Bxc240jOryb7puUk2LcsPGJTlT9Uul/7wcZm48MoBQVCvPxe78WvQREUoFCGg/RjE0JaRBoyc2N6/aGtRkZDTMvcbIX7/GQ5f7JO20+hkhwZf5hqEGAMEI3X777WM+jlTvoDRSjE5SvFLJytZq8Ju3n5PIfYc6HlKgOurIo4wSSQ0WUQgVpdDc53sEDXAIED3BIdDZ2Mm9E21j6ufvSCmBixFNnoEkYUXPtEvl3qcmZ4G7f6RShfuwvl177bVmvBsA7EM6uq4dADs8+oAL6tJIPr2nGxpA92N/ecxyN6yyfQAhlmzeALQBB4y3VyNjrjHeZ5xxhhWEJJ/j+BOOL+acY85SajdELVC5opI9/UPRSSrT4+SRYpvRX4NwAyDA55QIfEsCWAp+Jh0/5xzFfp/bz9ZkEumJVjGnAOUvn+vlRkWLACyAauVgGbAfGbFIORGUVVZZxQqEIt3MeoLapPIX9a5oTlfqyHSdf12cGHVj1uUeTftmbo/21/TredP609aOuiiOP8+/S13ftbb7pr93de7l2jKIoPTb27P88QOAMssPUR9kKBN0AAAgAElEQVQN1AvaZjS2LS7JIsFmgCGFl5sibWeedWasYN0TQRmFN1ngoMIZD1W25XUzOkEALMoJ0cYsjrS8eqKv0HNsxGb4hs3TCkFOKukInH/pJZeaJ++888+zzfXRPz9qdVhWfuvK0UMtnjSUgscff9yOo74EbTIjo45a1bax9QNQwrFmSIX70U443hg8cMHxRhpwDHkqNnNCG5RoKu+sj6CIvtM3QOmyqSVGZg9dpiis8CfGINRB5FBrDbf0Wunm2QYQ+jEimo4drznuxzREKJh/ABP+h6JiVCA5AVzys6JlUIYsuT1nSNQtHS4qyHhgMDJntttuu2KfffcpVl1lVTPKrWAminlhHpkhOqU0sslBwREQP3VzeSx9njFCaCvv6/Yf3743epu0IXV8ZEGMBylOjpl+vezSy4ottthiWqSjxoHTdl31H9e89Re3FtQKwahWIcDsMOWiImFNNOnkUN1d4Da+68mcsldGziQvsRyiraxpRCFYRzDuF1lkEXveNy76RstBeum/LxltioR63kvWTNZQAWOuHYGs6MAhsVs0r9g/ApmTJhbUaCECTp4ItX8A5TfddJPtMVtttZX1u61Rep6gwMb9iKLj0CD6CkBhT6L9CAA88dcnjAK892f3tnwT1nqvKhf7ui7KN5a90623tbt2A/hs3OkzjiW7na/NUnNMJwuiy1reZd3rdLPEmdAWUc312QCgdO3p2fq4AUCZrYcvaXxdBKXuGZsWy8QzAwg49thjbTNhc5DnTBWBK4Zn04LST38Hz1n0yokTL89wCgzCtVWLQEa5vIFSwFETMLbYXHf/9O6lV3DqVPtfifVwpJFvpcI5myf8fzxz/I6iGMacDEWBAgE25arEtgek4Dd2432HOgpG9gkJqH5jl8wn7RTNhQjK97//fdugMSQxGEgYpYAaGzv3pDYBuQLw1qE+4J30dSUw9FSMzCpOzz13jxqTvOu1m3rOKO6y0ZnVFE6GQjh1SnHiCSca6IOTHul2PkLV9brp/Ooyx9WecI8eio0MjzoPYgfDoALCfRul2BMMySf/9qTVQEHVjLEU3UWJyDJKRKOJtL629yrTD57Cxd8BRZ///OdN6jkavE6lS7U1UEMCoFDzQuApS4PyBltqcLu+jP2dzIuYi6RxCe8I7yDzVZ75mDCe9EHlum3949eUcB9yG3hGc5Lok/Pw5q7t+ltOBeb8Xx//q0UHWG9U06Ryem6eO9ChvLjzfnCeFSOMKmFSEZMhHyI+FUU1SVVLbtnR9rjuX5/4a3H7bbdb+6ATQuWiBgs5JyuttJKB01zuT4yMOtntdK31YIPnpV1Ebm677TaLCKFYx1xnLaJwL7lQKDba2o3EdDFkAApZbNa8t67y1mLllVa2Gi8IDkDpYo0T9S86jURhDfMv1rLxc00CFA7MaX+zO4coUZob07Mu5kCl7gvYysm/J2tPNp+sARjUritN871pLe06v5P+8+tFz63rnBfp/tGlXTqnKXLUBqTa1oLB77NMDwwAyiwzFOPQEP+CdzHo2jwTYRGSt/2Uk08pfve731kdAuMVh+TIiiGrjb5uIcktHnUGXnot30X9LGaZrlWSudVXGR42dTKKsi2z7DKWEIonDylOONHwm0lM3WeffaLKETkuGNNs4orIyIj0KmGRmx8kLNnkSUqWVCg0CygNljib0MtUXO7ee+81GgTGwddP+Xpx1JePsrohe+29VzHvq+e1jZ1Cl1QeV+Ky6GxrrLGGGRzQHhRF4jp/e6KU9gXkEIGh+BlGU7mLhg5Lx6Wuz7t6yZPjNK/4E+44AJjk754ioHWvxljnONfNzbE6j94YAEqTupaX2MYDDM0FIw2AHA00Xz08NQ7a+qHOQHDeacbg8MMPt4raa6+9ts1JVMWg4igiqfGydz/UiPDzu8eIV/82zSl/jC7gjDo5Gfy8tDowaf5bkxGU+y0zlkqU59o8+4svvmhiADFvwYGYxtW6Zo0zAz/IKVu0sml9S9dPJYsHg/vnP/+5vesSBuEdF+A0alSgDUbDsa1/gqOAaxCRA6CcfPLJVlvH1o0Abiz/SICtoV+jkyXTF0TmLEL30n/tuqxb7C1ymJCThmQ2wiZ8xz2h7pIDiaw2MsPKQ4GSSB4h/+YYAEpMsA+ASdFygbU0l5D106vgmdEvUOKcJPYuhsUxS/mrWzfr5rhff3J7YGqEt41huj/WGepd987Rrivpy9EGGNru49eFJoCi+7TdbxxMrcElZkwPDADKjOnnGXMXIigZIzBrRDQZOd4TFGglbN5sWL/5zW9iAUUuocTKThGUug2564I5GoDScM+oDhM4zeV+Ueai+KTzCm0qtPVvT/7NlI/Q4MebS7IpFCtkNOGX4wkkekEkgwgGxxAxgSL2/HPPWwRm8lOTi9/f/Xvj8qPTP9fL54qJ4si/fvvb3y5uvulm81bDt8YwwJAnosO9YhvDRocgwA9/+EMzXEgOha4BAAKc8Kzw1rkGY8gxG220kW3u1Ck45ZRTigsuuMBAWoWn3QV8dDkmt2mNFNZH1EvY8sNbGtjDeMFAqiRd58bdGQONnvImEF4HUFKDQu/DeAEU9zyejocBxXwBnDDGG2+8cZRhtde1TtCg3/cneSeUg/Tb3/22uOjCi4ojjjwiFqtT0T7RL6EpXXftdcXqq69ezL/A/NOeJAfq6gBKB8OpEsUK11aVeNpIrQsVbI3Rm67rQwqY3Hqn/Ab+vPyKy4v3b/7+cgzaclByRpRrj113eKS4+ZabjcZItXVrRlJDJgKKtI1hbVI+ELlIOCEAsT4yKpBSeSc6rLuqJK8oLlQ08jcAChJMsETzgLS1RsZHDGMUoyyILFBYN0gimzrYxEklTTfkt9BugMwhhxxi7z5zCjD4+3t+b7SyzTbfrJQSvve+4itf+Uqx4447FmuuuaZd45lnnykO+MIBps6Fo+jqq662iMs71ntHLOor1TL6WOBQyfy0WzlNej5rT8hzsvxGVw+lJ99yRq8rbY6UnIXR4T3rOa3rWl4DwhsNnaY+6wJS6s5Pwd0AoMwYe3MG3GUAUGZAJ8+oW4xMHcnTdOoaULcYJYaYPKck0rIpXnhRmdAsr3/j87V5gZpOHo8ISsPCxwbKRxQRNiFRADCUMdT5TQmW5onDAxo2aSRhn3v+OeNqUz+C/AEoCHC6SfrE+8p1oGDt9/n9rOL0kUceWbzwwgtGx0KymT/xVnIMhvqaa61pBgE0H8AIfGyqTlMPBlACgEgLiamYmv60yEuo4E1bqX/w4EMPmscS7/B8r5vPABFeQzZvNuWDDzrYkkzJQ+ipcaMxGs8ISuBPW1Xou+4y9Sjr8wb5VdE2orHe1i5v5OWM5XTu5Z6vy2aX837mrl2zqUeDbWjIABsGF9LYRJNkxIoi4wsFpsZho7Hhf0yfMxjozEGiKNB5ANqxBktot4DM+eefX7z73e+uVkPvClDa+tw7RzLjxxy5+JKLjd5UiaTkvMtNBlqyxsk7zjObZ39oyNSgMJzJ7/IAJdJqRmEU3njTjQZQVvuf1fIrn6NJ5UCRAZ1AQXty8pPF6xd4fQnq5yxz4SrU264GKsn25K0NlQIhGPMkz1MDhkiaCTKEdU+Up56ouQNQkh9W7ocEGeTMwnlDPosiGzh6AFrkuRAJQijisssus6g2YiZQwZDUZs0iZ4YII84XQCqRZdZU6KHUQ3n5y15eRrRHyjYbRRKAGSIhUVQhPLPygKQORtulJqhoUQQtAbyUL6Ubvrb3P/e+dTEK2vbOtv2x6/j7tnQBKF2u27Ru5gpRjmUtHwCULrNptjxmAFBmy2GrafR4RlD8+js8Yp54NgkqBJ911lnx1wr9QQu3XzjbFtnpDVDqrh/kk03q0/GU/WaszUxe1ZgH4CSQjeYWPG0COr7YG7//8pe/LPbff38DIUQq4LWjHLbxJhsXCy24kG3U8N3xmqPZj8FOhWTUrfSR4R6N2VArQB7unqgHCanDU6dRcYIH+D///o8ZAaq8LLrG7bffbsmlX/3qV8sN2huK3phrM8q6evODIQbFjLyHCy68oIwgSZEoZ3Dq3skm2ncEJTUwwnUlqypQEA0Rzee6udxmoDTM8ZjkGgw8omsAlM9+9rPG/ffj6nNGsgZSep8WL2eaa8O/H/7jw6aQdfPNN8f6FNHAGyqM/kgNIoxD867nlOzaHB/OGJHzI/Z5bt7xY+hjcg2uvPJKq/BeG+nT8X0AFDslRDl418xgDetCXCP6NaLSeTVUFD+74WemJJgFKA0gL+ZwhERz/Zt1megs0YnysUvHUTYyE5wC8TXS2DljHWOcpHNAD4n8Eiexa5MjRy0o5c4l/aH5pKignCQcL+cPaw9ULN572rzoYosWF5x/gRUeVb0VUcr+/a9/2zrJe4CzByENaKDX33C9gSkoX7fccktx6qmnFgstvFC51pGrF/I9FAWJzxvUyYxiNmGiHasileQ18f+r53116bAqikhvNFUzQNqk0vFTkSp2czOuF/499Hk5uRwUzfcEMIfBLK+UHuP7vcscT9eFPtbo7NLVsq5k+yH37nQBQ74BXdeVLk6lhjV58NOs0wMDgDLrjMXYWzKeSfKuNTLc8K4i5YuBosJeleTY3GLaL0Dp6m0a4yJr9IPAo1dtEXkFo6oVCewCI0Fe2KgCEyZOq+auRNOwKUb+8nAphSnKGMCOXA8oC0ogjRSzYH3hucU7TcXjZZZepkIzs64lD8HVzrCrBwqF95xqgxb1Q95E3S9WLw9jzCZNfg20EyIo0XObGt5jjaBES6H8i9E9pg4bZZBo0he/9EVLmI0e6i4bYdtb07QJdtkgvXEwXgDF9aOn5PAoGOAkx8PLR5XIwEGPbm2DCk7dhp4aUslY8E/Ne+oFEdnCKCxPK+cZv2M8MlbkZkk1rmcIuhoSXeZTuLjWIPoLZSkMXfVNLU2qy9h78BkKD9LdGLFESHEmVAB7P2A96XN56Xm/JI6RNeZq+kXCG8pfkaIatEBP9VLEt6dfGvpbhjfRCtafMPClET91qv3TIiwhMlEZ82CEa+3zIh9WXPLWX1gUd/nllzfqKVHmZZZZxpQSn3v2OQMa++67r0kdS/wBcRIACvkm0Lr4UDuFY+gHxoekedYLVACJPivaw2/kShKdNiW6OeeMRj6ADhUw6K5EYSTEcOYZZ1oOHtFsHEM4jKCc6b5EakRZMzA4HnM8mXvq82wOYC5akn43g/bOnuUoN6/S/mlyOLWt4Zm1qimnL7dcdr3F4LhZqwcGAGXWGo+xtaZuA2oyBOq8dm5zlbfuy0d92Rbub539rXItdZWmexruFl9tXGN7uJqzm9qfegxTHnmTAdxmiNCcLqFu1+xUlSgaJ26jiQUhQ9V6iygEY151X/RvAZZUySnSgVrqtEiVidyT008/3XJRLGFfH6+SltuQa55fntOsgZRcxxKuixFL+oe2g7c05gGlQ97kGRvtHHfzvO+NbZzmuKeQYJQRHcDgIuHXJ8nXJVWLbmlTMpfTkPZjLuITIm4YiOu/c/3ihBNOKFZdbdVIG5KUt3IgLHJIInbSB9YGH5FUQn0SGdPaITDqgb08xn4exzywCRMsh4sohDz1tTl2o1hw9P5h/OOdB6xZvpd/31XMUNShNo9tiNbyLqOSBf0TOmVFHcy3te164Vien/8vv+xyq57+uvleZ2synx7J8GSd9MIM/B1Dnhw21oCPf+LjpZNA4DiA9IrjI/wuChXzANlzqFtE36hVA7g7+JCD7XvoUowZYEHiH7TzxhtvtEK65M5ZjkuoeXXQgQdZ4UbG4brrrisQCoFyRh4kIAWBD5w911xzjbWbnL7LL7/cQAvA54H7HyhWW221gsgwOVUf2+Zj1u9EYGgbeYL333+/UW95zh0+uYPRZ5HORigCEQKoaEghH3/88Zaf56lilQhz3V4w2sjqOK0rrdO/497ZaU3ROtrF6TOKvbNWuMU/pJ5nUEm+dehnlwMGAGV2Gaku7RwPgFLjlWEjwtMFQEHFqydxNGcE5cLWXZ6jn2NaFtnSus9csKMR0HNmFy9Vm2e4YeOSsWngI9A1orFAPYOUXuHARDSiOmyMAhH//s+/C3KLoBThjYyfLmCgT4BWMfLcuEBFI+GVBNf3bPKeXpnh0Y6xNsIu5/cz53yfj8McF81Lxh4UL4yx/33v/06rcxBAaiUvIbc5j8LQjY8zXNY7whgjj4raFHPPM3dUnFNxPlSWyJHC42xUwallQrGMXh9tUXQyym+PDPdIc1e6XvQkIjrM9aEJkbIDRRLjljos5GdZvRz0LNoKpvYxtr4YIOp95AFhuPZQHtve8eSeAmLI6mJYE0HoUdrSOW20Hfd+M3fI1SBBnDwMM/BD5DcnAe+dRQIcSiD/+c9+bm0jgmL1o6j+rmhB4qyIoDhEmKFsYdQjF6x6Klq3mAPX/fS64pvf+Gbx9re/vdhzzz0jgLr/D/dbRIX8k4989CO2VhNFJGfuayd9zQqWkpNCNA9qGP3GByCx8BsWLk479TQDHhzDNfgdCXauhUON9wgAQ5u4LiAJdTZyqKCPkXgPAAWQoxpGNAbwAiACBCGzzPu4woorxFxFPVejF7+POZfdYxS51Ro2luvVndu2LvY5x1ubONa9s6292lMGAKV1KGaXAwYAZXYZqS7t7BegNF0z2STZCPF0EQI/48wzpm1cTYtfW5i3yzN1OaaDQW6XCcd1iujUXXMsi2zbs6R9Li9lKMrWBAorBbvcszZFeTBAyDlALezAgw4sq0h7D3xTv6ZAtmEeRM9rxpDkNwyYnXfe2SIHRFAUNYqGZ9eNqa1/099HC1LDdXoiiF37xLWjkoMS1ORIzN5ll10MoFTUkrpc38/xtmhKMr6i+fznpf8YYEQ9jkiOL/LJeH3ve98zStFrXlvS8dKk4mjASRo3RBqod8OYWh7D8HBVZMNFJWRgk+9C8ndaZ4NcBICDRB7GA6B4WqHGBGEKaJkRSMhI95HY8K756EJuGuoZrv/p9cUrXvkK8+6r3/zaZH+vi0ySyB7qJvnjABMY3QBGRSSjumLmenpWAU5F6VgLGHOAn6JX2RozIclZ/cT8QHULQLfLrruY9LmnLgJoiZyIwoU6Hdfnv7t/d3dxySWXGLgCTPB59C+PFt/77vcMTPA/ew7PjQOF+UgCPbLvKCIC+IhyEFkBNKN2SP8t+sZFLffPpOOXWcbGkWKOUG2JtiAhzz2hjwF8ieBw7JJLLWkS7IAZcqyIwOz0qZ0MsNGnSvzP0i418GNZV3Jrbpf3vt+1T8f//7B3pv09lv4fbT8OzpsuPTAAKNOlW2fSRfvNQck1MxOi9RQv6m2Q6K3FuvZJayIxfdNounZl3SI+mnbkDOI6I7kOFHZtt9/U3LVsAw90h56KzFkLKHzpxq+Jgifjgk2eJPWTTznZKi8LHLQaTU2bZl2f1/XJUGGGChXCDz74YOOHV4w3b2SNR3/XUfv63dgyzxlpfH2Ov6g5eLNJQMd7q7yCPi81LWLY9jyJcWJzbrisFo/RhpIX7/qbl3xzqYgUgLI87qIRKRlZ0T1T15o40YBNpPvJqA90px6jX9HBkKDs1wkfmQG0QOt517vfZd7+GDHou5MyJ4QEdANRriZRz5F1RmQDuOAnFKiefuppAwAYzJZ870F7C600OlZSoDRSmPF90EEHmaEOcDMFqrQWiovC2XwbKuw4nvVDW3zIogUm5RwSwZsEK7yTR6pnPA/PePuvbzfDH3BDZG333Xc3ahVUKQQYAAa0DblqIrfMsfXeuV7x7DPPWvI8Qh1Io6PgJXEQ+o+xR1qaPtPf+d5yp8Kz0C7618saQ9USHVHqYcxvrkNNKtqvsWDOQrNEuY1cFYAWwEp1UiSikp1u03Fd8YB0PKZ65RozY+8cj3U8fd90zUEEZdynyMy64ACgzKyenx73HQ1AacotcAokLNRsMITSv3z0lyM3vfEx/Ebe1VMz3v0yXvcdT4CSGiIZw8Q8oQGkyFDIFQ/r2WhSY77GSFVOARsucqpUB6d6s1dsGvVQtEVeHCjjGTE2mFeIMBx9zNElpcZRfTopVjU1ti2SN5Y5MsY5XgGRI4VJUBNJggbznvcEultdLpB/5nHwsnogQLswFg897NBiv8/tZwnHUjFCJGOrrbcyI65S4T7UuGDsMAgx/KIkNoAFEBKiAF56Vg4QGZtck/kpwIO3muPl2RdwV6RG1exHPV9luIeJJtUpIjXkIwCEspHFFkDi26Pnfvyxx83YJfnb6nT0AVCikZo4MkSjO/PMM4t3rPsOKzZbV6fEDP2XSkOf8eZZv/Pt7xQbbLCB1XTi45WwKvltbp1S1EV0Pv5kzPnzF7f8wmSySSwHNFEj6oEHHrAICCqFKHdBB/vJ1T8pPvyRD1u0gtwc2oXENQ4KKFnQu7imL/po4CHkyVll96lTy7kRIm2i/KkQbow6hz7jHlzT5u3wSJxjKtyrfmNNsuOCMIDNSaIoqIQFNbOedSlda8e6rtTtE2OZ6P2cO5b2p2uTW/Ptr6MBKE22iq7PdQcApZ9RnqWPHQCUWXp4+mxc3UvftBjUJbUliy2L82GHHWZSjOSiSH6yiV5RoR2NgwHVZ2+Uh/d731F4/3va1bb4NgGU8NuTf3vSNmnUklR9uhWgSLhA1J6GZ8eQsPoJc8xRnH/e+cVPf/rT4ptnfHOaYlSb971pMHL31XcZoIehBK2Dduy1115m1NYanU38/Lo21c3xPgzMukuLi19bRLFl0opuo8jLP178h1Fd4PJvsskm1X4Yy5i0gZkwLgILkl/97W9/a8AR6gv5A1S6R8UL3v++n9u3eGryU0a5QWEJQIW3GQDDunD4EYcXf7jvD0YJY91AavsHP/hB8cTfnjCK6DHHHlP8+Mof29zD4OX366+/vrjt9ttM7Wnrrba23IBH/u+RYqcddzIaE0nc3APPu9TFeqJto1ooypOkdMechLLEM0Mz6pHezs2dpvctqPqReE/fvXWVt05Tq0vb22WOh2Mk30t/A25RHqO6vCIJEdSEeyhyIiObBPZf/epXRpNS8rpoeIqSKLrn13rVggIwQN965JFHDJCQvwSwI38Jpwcg42c//1mx7tvXNaoW9+H7Cy+80OYJBSepDk+xRpLqGW8ACon6UNasmwOIE+jwCdOK0qkKvRwsqhXjZZH17PQZwEaFPsttIsgzB4EHgVSuj2pjjGhDsUuN7dTgHof3dJbdO5v20372zi5zvOm9qHMYjsOaPoblY3DqOPfAAKCMc4fO1Mu1RVC6LpyBD+5rnLBAH3PMMVbpmlyUirpQ7qFHE3HIeaC6AKiunh6/gNaBCO6X/pb7rmmgc1SNpgVZ8qbhmmyKyGTededdxfbbb290BXHPVX1ZnjzzSpN4HHbtHsWVmueUUhZ/nvTVkyzpFF63PJBmwEycUFIpkOlMF/4uwC8dl5q2IP0JReXEE08sDj300GKeV5Qe6wrfvuuL1WWOe2M8p3yVG//pNMeVu2A2zvCIRZLIP4Hmtc3HtrEohJLBG1Xz1L6uczxnVGXGh/ZBt8HQXHChBa3I4Fxzz1V6rSeVxfa8ERg90cxLqDc4NINRh1GoyJ0oYDH3I1T29lERgT7LVwnvIOdD8YIS9Ip5XlEZFRmlVmASo7Zt/mXmigxR6gXJ+x5VvDJzIBrvgcKm9nvHiI7hOagkT72f/1n9f2LStcbeG+OpapGuW6F5FSPxvSf34uqrr7b3CDC45Ye3tGRvIjbkCkHfFE2JgrFEv8g1AtAwvwCdykUj2Vz3s/EaKiNaoozRLwBpxpD74biCDgVAAWQA6p7/+/PFGd88o/jiF79oQI/8EBS7yAHhHKicAD8BFPJUqK9FZIkaUJozWQWpLoZw3Rrc5jyqW2dm9rrS1u7puXe2vUcesI1178yBv7a130eYbcFpO2Hw++zSAwOAMruMVJd21gGUJg9yk+HpFiY21wMPONAMk6O+fJRtjJ4f3NO8Jg9HenAbwOiyQHbZQPx9+wEoXfq+7ZgAQqIXsmVM8GzCxUZqFrlX4//jzaOIoquJUsuJbukPef4xPDAg8Gh+59zvmFGmSs8YWapL0FqLo+35U4PYHz9UmMHDvKJK9IILLtg/OOl3jqftHU2UZbzmuMspQEIX7/OGG21YfOLjZdIwQLGHsjPG/rbT24yecA/yzoh8UMCP3Ik111qz2PJDW5a5AC+9VAKoMCfluPDXl5fbbqncqgkTqlK4wSmi61S89YhFBADAfCXRnDZgdAu4REPWrxVN60oydgJKOAMEbohgQjfk+TpRvJzh7D3gAqGA/ccef8wiBPPPN38pM+ydH3WRVY21ex5FuGjXr277VXHLzbeY2hTRJfJAiDYhSnDnHXfaGJFrtttuuxUk/s8///x2RdSz+DvvG9GXpZZeyt5D6FhE7wAxjOfkpyYXV/34KovqKdeD+iZEOJAU/vWvf21yvcgdcx9ABop8AEiistRAAbig/gh1EQqjOUKKISu6idMLdcjllluu2Pz9mxvwzQKTujmfm8c5gNLlnelnXcjtnf2c3yWK0Lav/f+4d7aNXQ6M+X4fAJTRzPRZ8pwBQJklh2WUjWoDKG0GScNmiXcSOVo2PrzcfGIBrFxz+zXe+l2su14/t4A39UO/0ZLcs9cssNG72nSOMxyJLLx+wdcXV191dbHGGmvEomlQDioF03Je87aNLbRBtVBIlAeY4C1HZch4/qGidqzX0E+ftwEG3wehQjlUIWoZUKfAitkFiVkZp17xqqcL2zY1nTCa8e13bta9DzXXERce8AlAIYJC0czP7fc5i6rIa46xWEtn6uJVHkUfWI7B8LA5JqAEAhBQ0Dr+hONNqlU5CD3RtnAvDE0Z6FkQ4Yzv3PsRzw3UG+7Pd6I9Yuhmlab0HuXmYWadE7XLmD5BnIL3bp23r2OULA+4skIfPnE9BT9uDEkEJxLBNUyK7LcAACAASURBVON4dhk7OTgCUCO5Xe8oUTfoSkQkiPyIuiTaIBET/k70C/ABMEGdiijdTjvtZOuK9WcQSED9CrodSmPQ9qBiEV1dbLHFirXXXjtGUojubbvttpabuPDCC1vkBlDEM26zzTbFH//4RwO1AjqsL1RqR/GL+c1Hyl0Al7cs/xYDzbX7Spd+GsUcb9xtx7quNK0303ldqZVB7mcd7wLCxrPP++lvt1dWxnAAUEZpQM56pw0Ayqw3JqNvURvFyy8kzjCo3DCzebNx4ZWDH8xmyIZktCLRcMYKULqen/OOpgtoeq10MW4DaYnh3NXLnB20DkZ6NMqSY2WYYcQgrQlIoPYDhsDa66wdi7yJV12bcFszmyoc5+DZPuLwI8xwwCjBoIkUK9WaGO3G1tDn4n4rp2mPz+xRrLzyymY49fRNv2NXN8fT96DtuuNhSNTM8RhxCMYXlbXxdDMOGG28Yxi0MvSzOV/TeY6bstPwNBohVb6hWdE+aF98LJI3aWI20uNlgr1xnwoE2IVagDVGMdFFjHHeiZ7IRh0gcXPB06QUwTAaWXgPpEZFvsgqq6xiEYG0/kwETmmDtX4mhpaKcZJjA+VqpRVXyivV5ZwNoV88VYzb/t8j/2dR1pNOOqlsO5SvIOkswQOj300dtvYbEA6UPOWQGEUU1a6JE6L8M8f86Ic/KjbYcAOLglgi+tQpBcUTN9pooxi9Yp4StQF4/OhHPyq+etJXi78//3f7O86V7bbbzirEH3300cXcc89tURLADlEWKF6od0EF2+KDW9h1bf502VP6dTL0e3zTDtxhTe8pKlh3vem4rvS8S2PZO7uChvHcO9Nr9bOWDwDK6G3IWezMAUCZxQZkTM3pClA6GAIph5pNCmAC3ePUU08tvX+hynm2zV2N2boHbjMa9QwtIW7PcZcx0hTJGJNRHJ4lvX4lAdM/b13b3bPjueZ8lHAwSEhAxStJUulq/7OaGRe6X9zc/YZS57Wn/siUklfOPTD2Jj852Xjpb1j4DfE7bXSR4pWLsiVjmIIfeaVzxrUMJTOwhkeKZ559ptj/8/ub8QL3P9bgcHz7vt6R3POnntjSuuv9tEWhxmuOB+844wCtiJowVBpH0Yx+l5qVDMmehvYJUPqd4x6gcC40qDPPONMqfGNoLr/88rYWmFRrYrCnEZDK9A91fuoiEumxuha0ImiPGM+xcGnyLlWibYmBJUPeSyCbotXw8DTgPzIS6UrMQ5NUdv2sopoCBB4g6Lpqv8AB/7711ltNFWyllVeK1/N1ZgRE9ay2zAl0jAyXQHDiRGsrtCzGYIsPbVEqS02cEOWFBbikVmXX5b9QjFOgl/Hy4htxPZkwVBZrDNEqKWU9+MCDxWGHH2aUrfXfub7lrRAFQZ3roT8+VHz/e98v1llnHXOmQAE77bTTCur6oBAGOOE4ACaS4sxzAAqSxIgmCKz3FJhMjVO3BtWt5XWOn77WjtEAi3TNmNHrSpd9s+veOVwCXg+4GlkAccJrIxyX3i4v0gTmUtA4ACjj2PEz91IDgDJz+398796B4hU3vroKzIkHTwsS9A6MYhIcSWhUDYTaB8gZb3WLZ5MR6aSOKxSRNk+pBwta3Tp40vo13rLP7wwiyQXzp7j6jV7i0Eei1kQqi+P444mEDw6XHZoGBcWg3eDpNa+yqzlRNz4y0mTIqUq37if6iDyuPZtEzshXn/e5scm7zL2YZ+ShUM8BaoiMp4rscO6hUiN0pOzI2srr6TXG05Doei3N7TAveX5oMlC8MOjwPLe+Z6VlPO0zHea4jY9zRlidk0kTi0cefsTkZBkrKpnruAhE2wA4wEwgpWk8wthyLBEUIhvLr7B8Md/r5ovGu39v+bsMduse5oJbRwQ2mGux+J6jYWnuo1Bl0sbBsOda9n4UJbjno3eaKALPj4AAv3FtriOQTW4H/fLiP160trzq1a+yNvIOE53guQABRtMK12I+AGYAYUSwOR+a1gsvvmDX4HcAwHrrrVe8be23VaJXiqzKCSGpXnufJ5YSu15wg2ex2inKi/HjEd51W8uGR6yWyRlnnGHv529++5uCavDUzEFhjUR5VMSgmfHMqK3h0GK+kKNCn0ATYy+harsl7gdJ8UrbJL9ct863GOKVeTWaCEDG2I5gu60Aatp36dwejeNjLHtnyPeJ+U5pnzY4sdJCsY3OPTmRxqm/47vbtI6n+xD/HgCU8bUrZ+LVBgBlJnb+uN9aAGWsC0QaDh4qrHgVdIKHH37YNkXz1nuvYnrPOtBhVqN78pTS0LR4t0RL4lXr6ka0GXK5fpNxFAwYNPvZmE13H+OqzPac9nFtVGE7PL6LLLJI8abF32SqOXgWX/u610YjwbydbNIBWIgPb57TovR82uZNTkYxYsXe8J6ivMWfjz32WHHppZcajeK9m763ePMSb46GG8aP0b8omheuEcFG6CcpeuHZRGVnxZVWjMXapLqUAhoZcYoO6d9cW/Q/9Y2MpXLog+qYezb7LlBsMFxI9MW7qtwXPUPMNwiKT/IKS7DBDFNnratiuZKe7f5SPXP1J9TH/CbPuPVRGBMZvD7vwQxg1KnqPKajmeMjRTF58mQDaFT0prhdlFsW8HBztNVLnAMrTcC+i/c1RHvMWBsqipO/drKpRUHRUX8otyK2rwHM1q6BGcODecU7RZSPuWHqWuE4q6syNKHM05oyNa5NNnbhf87hOK5D4vazzz1bvP71ry9e/rKXW2Tj6aefNgUqwAV5GKx11H9hTgAQAGFEbu75/T3Fk08+adc17/+kSVbXA5BP5IDz77vvPrvXiiuuaIn2JJIjxbzhhhua3C4UKPJQuN7FF11s7y7AhGjDHXfcYe8196VfkWX+9e2/tv7deJONLSEeIMs1eFfuvfdeE1b417//VTz650dtPGJkp80YzgARzX2/Tmie07c8O9LE5KXQhi996Uum7Hj66adb3RieGScKwhs8EzmLL/33peK4Y48rdthxh+KsM88qNt10U6t50hj17bKOaz+pi2a2rfl14KHLu9Av8EiPT/ezpv0t99t02DujKl0SOak0vWld6ccx6W2B0fR3akukoHLcDazBBWd0DwwAyozu8el5P17y9EXv4FGtXXycUcRmeewxx9rG841vfiMWGUvpCV2iA50ASlcwkuvPLptVupiloCzzuzyn4mvX5qcEz7BV3J4wsdhnn33Mq7jjjjtaEjiVuZdacikDORjHbOIYWxg8ACAM1HPPPTcq/JjxPlSYl5UN/e6777YcAPjdGEN4K0lMxSCA941ML8bAHnvsYb8pSmLGeQACorNg/GNgcQzghJoVXFdFylRQT8BDoIHz5XE1j+zIiP1blZpVbC+tRq1zIs2G3IYAVlAGesc73mGVqDEa6+hdkfI0XFJeaKt49vSRJf1OmBhr9cjbTBsllUriMN5uey6Bv2B0+3wPeZo51wrczVn2ZwTn4wBQPCUOmh3cfjzRAJRKBCg1SHIbcpOntc0gajAScpFFxhBj+YorrrCaJrGvAnhT9LAzFdS/y2HtSSMjjDM5MCu/dWWjJBI9nHfeeU2JDjWobbfbtvjVL39lqmO8G1tssYVRjigYyHEk9gNKAAH8ucwyy5iSFXK3tJfrGdXu+eeKB+5/wKh2Vjg0eKF5T/ndqpNPmlTOB+b+1Cn2/ZxzzGnvHA4dzuF46EvMHf5nzvm5xzw94sgjis/v93kDJFQ2px2inCnCw5zkmvZ7mPMm/TtpktWiwXlEUjrUKxS1XvXKV+WVsFo88VkDNYB1jQUUP4AJFDveWe4N8CLx/tO7f9r2Biia1DwBhC2+xOLFVlttVXzyE580YEObP7//5/OCD9NrjueATGa+tRriTft3HRhseSezjoY2MBPGpJLv0sVJ2GZ/9AMwcvfr5/y2tnT5Pdfn/YDyLvcYHDPTemAAUGZa10+HG6cAZTSRFA9oHEDBsDzyyCNtEzzzrDNtI7aFNajrxKfpNwKiDanJ0zWaBaerRybn6c4ssqKJeHDVQ2UJm6BoUQIDXznxK+YZBzyQP4KcJ4YPRhKcbYwQksKhrdz48xvN47jffvvZpk+ROvodI2n3T+9u5958081mvGJgkaTKcRhjJMui/PTwHx+2godQhDBY8AxTY4A/P/zhD5vBhrf1lJNPMbCD0YbqDsmrFE2zStevea3VMOC+VJoHWOHx3H333c3AACBRlI3viHZgiJlHO1AHfUKvp43FKtUuOqFE3fPPP9+MnBNOPMGMK9FoPvnJTxYHHXyQRYzwJCN1y3NxLYxCq1w+qeSwYzQ/9pfHikXeuIhNSdrhaXIYdRSKW32N1U2mVt51y5+YMGQqSAbYADPhTwEwG96hsqo5hmWFn60XoMnTmZvjrgYO98fY3HXXXfMAJWeUtBle+t23r86Q6QJu3PUYH8AiydPLLrus5SLQb6LqlIcOmfEeleDqDK/0+9SxMlTYfGD8WIOuuuoqS9BfcYUVLWLAd/PNP1+xwPwLxCiYDL+oAucinqaOVoS5EZLHRYFRJE1zin+LDqZ5YcB2pMwHsVyNQG9R5CKujUT7Ah2M6ykiaY8bItO33XabRWKokK7q7hbtCZQrq4MUqs5bNDUktVuklQhrANYcQ44a14JClpWmbgEoKV3QCxmozziGdQNKF2sH9Veo23Te+efZu0i0iHds78/ube3+yle+YhFBnp3fWJeyggq5iEmd4yg3X5rmeNt7kplv5QLSxz49SoBS2Ts9QPO37ndd0bn97p2jed4Ozr2eXqxjK/Rz/3RtG+0z9zHEg0NnbA8MAMqM7e/pe7fpGEFhc8JThpedSvImAwvFJV1QmyIfo1lkuy6wdd7huo2syZuc8wKF63j6VXYDc5QwHUt/AQyIpOy4047FGxd5oxl00ECo1A2VBGrJO9d/Z/HC318wsHLBhReY4UEiKhxujH+8vFBI4OBjHKDuBSXkF7f+wiIonHfJpZeYAYNM6D777mM8fQogQr1AJpT8IZJcURP6zV2/KXb/zO5m9K+w4gomcYsQwrHHHVt866xvWS0EwMrhhx1uuS54rimiBgUM0PWa17zG5I/x9uNJhk9vZl8w7qGbkEsRE3+DyhD9ZhGWQMUR7ev44/4fe+cBZldR/v/Z3QQREFCE0BEJinSkIwLSpVcJSAelEyH0jpSAID2Y0EnoICAoTUINIEjvSEdAugrSs7v/5/OeeSdz586cM2d3k2x+/3t5eLK7995z5kz9ft/yfU+WWgiEfyjQA9RAnghlgaSMGT1G+m7NtdaUZwaoErfPdwB8WL1J3Ca+fbbZZxNrNYm8WHKJk8cCfc6ocyS2HxD483V+LiQMIMW1sMLTp7xPWMqNN9wohARChLqYWMwtaikFgDnE1yfn9vOE75GDQp9SGLUpjCxmYa4CV1WEpMqQkQATAli7u8UqDqG+5957LO6ekJDN+7U8KKGBxAedNp9EpYbxhqn3Sb1qjMnX4792YY3OOm09ZVoVXOdggUGLZGDfsMB8QJiCOS7zw+Zt+GGDcs+2IuDdkTKbTwGpUPKihSP9xH0lMEJ4vx4v13CeQC+8poFAWzKihET6lpwYSwq5FipwSMHPNddceR4U3a9KwlWjFv5uI0nviDrgGWIvkpyxtjaRMWaP+PESPxZSwr5HMUdCwPbaey8pVOmKacZOxJw5HhKOqjlel6BUfT7W7lyC4rc13CdSoHtSnZ1lBKGqj6v2Ib/Pws/2pL9bBGXi4sl+cPUWQekHg9BnTZiIOSgcUsOPH25effVVc+5557pwjmS15thmXbHJ+mDCIp3mrsm1MFVZCgtk0vhKWXWsJV5DKjRPoSkHJ7Ak6fMA+jfaeCMBuausvIo577zzBLhDXLAykmTKa5lllxGSgEeCUCtAD6Fhzz73rIBpwmkgBITUPP300wLEIREAa9qENwVvByDqmGOOEWAAYMBiiVUeIE9byPPAI0I41lprrSUx8Xhm3vznmxJadsSRR5izR5xtVl11VQHkEByuR6E1kvPJoYG44KmBCHE9wDtAhflxxRVXiHcI8oU0NWAbwM/9ADH8TMw9pEuBJTkBJFtDssjPkXCxqQYKOdh+u+3FIwRg5AURot2QEFSBIGskCkPwPvrwI3neo44+ykzzzWmkjwDPF4++WLw9Sy+1dBE+Z4x4oAhVgXThEYIoQuIIW8HbRf8jq004D2Ds0EMPFRKkITZN5NyfUwmCEp3j3pz2Q7wcQdFZGtTCaFh7KVKdmuOxtuaCk7Yiodp5w4wxu++2u4BVvHjMD+arJlz7VvimBV3V7oCwEMKn1/VJhfM2dBbJ61LcEuUqW9vDeXAYPxQI2zsKb0ZHQZQhB5pIDmHBY4IIAGFh5J7w4nnxsGmYlZ9srmRNPcrcW0MCdc6o4IF44DqKa9EuPIcYAFgXMizWM+2rtrnwKrxWCG7Y5HIVt+C+t95yq+wNeFC232H7ZuNRuOeVgWNvL5N7W9extkOeYUCHuWTMJWbrbbZ2Xh36gdBSEunZq8jdueCCC8z9998vuYvUQZG509GRFLBomi8+kffWgptLsXnbUwt9DDjnHtA5BCXV5yVGsWJS2EbU2VfCdk+ms7PSC9XXfZ5r1Mwd19bnJlsPtAjKZOv6iXBjCEpsA6xzq9CCaTdGDhoAIWFCJEQqCGg6JMo2h95usnW8M7FDjcaWWYvLCIqqDXmbvJ87kOoHDvTrr7tegDTAe/TFowX4E5eNqg3JsABjao9Q+wLwscOOO5gRZ40Qqz9hVCTXop4G8Nhggw2KhNt3/mXWXXdds83W25hLLr1EQDXhWaNGjpKmAKYB+yTmj719rBAaCAHXJB6ckDNCL7jnPffcIyFjgHEqO++6265SB2HxxRcXC/Jll10m446k6RZDtjC/3OqXrgo1YWEk5n9/3u9L219/43XzwP0PCOmBpBCTDumCiNBfeCjoE6pXQ9o0pAVvCxZWqsnzrIA1jaNfb/31BAjh/YHgENKz9s/XNnfecac8N2EtJBNvsukm4oGChEHOyOeBWBx08EHiSQEU0Qc895Ath8jzUml7q622ElUi8g8gPzwTuQyQM0jYiBEjBHTN8715JhBzG+6VBNy5QMKz4NM/PDtkEqLEczg85iX1N83hlOVSv5xDAkLw6j2YH67kP68CVxVxwOv2+OOPSz8TligFDlPW4rBtZQYNf90qgLfCCqH8r97PF4RQz0jxiFY6NbI/ODlwG8ZHGBOhSYRLCcGx3hHxYNjxV8DecN0AROs+4XsiXK5He5u55uprZC0zt/W6Iv1tSZMSGyc53dZeSPLadvJZcnDee/89yQvhWryH5ycm5uHnVTkBCdv/Qorai5wyJ4/sjY0jKiKLZsy7771rnn/ueTEOQPDwVkJUh/5mqFzjogsvkuKQGGRYQ/zNKdN581JD5CZMeH8C2n07h2wHcyVpQEudiWXnQ845mmuYq1qbDQvN+yV3Xwnb0ZdnZ1XbA0Ndabf1BV4Jb9AiKDkzdYr4TIugTBHDlNnIMoIS27BSm3FAUji0OPhPGH6CeeONN4SoAEKioRs5VlgFQ3UPgxjYiYEv31JUoz0OiJVZ5MKhCK1Ske/6gIbQD40bF0D/+usSjsFnVJKUPiYHBICBlRcCA5AgB0NDTCQh9xtTSb4F4U+av4C1l2sRDgZA/Nb03xIS8MILL8i18OKodCkhUhAKwD8WVxL3sRzzHQquTTPtNNJWFINQ7mHMjz32WEkqJpEfksO9Z/ruTJIIrOE8/It1GI8H4Vj8znU1cV5BE9ZwrXoNKF9nnXWk3RAO7gUxoo8gUU88+YR551/vCGkihITQLAq8AYSPP/54CQOD+H3x5RfmuGOPE4LGtfmZ8BOuSb2OHy34IwmZ2+IXW5h3333XPProo5I7gVeLhGn6hv7fcKMNJQmb6xAS9+0Zvy390ZBEHFuWMQBRAv55ywfQKKkR4sXYjxw1sqFKuv+5ZGil36aywz8FYHyAV+VhDNYv44xHinC7666/TsCy1uxoIhIBiJdfq4hULqiss68E/SBhhwB00y1KX4w5c7tgDgFoLhv/qn3H5lsQjvb0U0/L3MQzo3LITflNnkwya0m8i9aLRYgda5n1g3eQQol4MMjnYu6qx0KfQQUl5JFsoUZfoc7P/+LvPDfzXo0MGnaoewNrhzGHVEP28aDyHQwTm222mRhn9t9/f5cXoyFqZQqIDfOhajzLzrEqoG/HqSmMrcqjEQPpOkfKiJQ/z3PmU2qdVPVJDmjv6dmZY+RLkZiwv1P7TWofLdsnYn2VCZ1aH+ufPdAiKP1zXHrWqioPSsqyUAJE2Lg15hsrOxZwFHs0fKKpzkQuuI+RiKpNty8JSgSgNViKqw6ZsoPGJ3jhpimGx8KK62oTWO+CgjlNrtckbT08Vb61uHURduEkiNuLIm0OPFhlLJEX1mKOVtBALa8a805eESEmd919l4RF8T7vQSAklMQUCmIaJgNBwAtByBhAGg8DxAKVMiUikCMIF7VZ+BxEhXkEgYJwkdQMGCfsC+8cFtbRo0cLwMFbAynCKkyIDYSBMDFe5N8QqsX18YBANgBHkKU11lxD2omnZfNfbG5mHTSrxOMjwYqQwHbbbSchY5ASpFDxVnz62admgR8uYD77/DNz5BFHyn1RMYN4IUP719v+KiRunrnnMUOGDClApHpPqkBMiigHBgAlPVwXjxrtxXtz4UUXFjkGtq5M0/ysAjh1gURq3uZYXz2gMWSLIQKQAcwKtJ2ghF03jrRrzZ6yHa/OnhIDPBn94HLLLAvhd8gW85P/Y4Qh2uSqPcwDsUrcmZNcH+9dAwkNnkVCS9vbiraYQvqdkC6UylReWfJyUJz78isJTURNC+8sf2eeM5+Y86xbJS7q0eB7QkQIgbPEhM/wO/ORrpEwV4wRXh4WP++0407yGeYvnhL2BNbbH//4RyH5s88xu/NAFQvIEtLYHA77sKpP6xCUOnO8an2XgWUfiPd0jvvj70+23pyd4XUi51NplEFsffnXLDN8pNa4951oVEKqzWH/6Hi16qD0DD/2w2+1CEo/HJQeN6msknxPLBJ2wevBePhhhwtBOeXUU+SQkkTm2OZbBsz04XqyycY2wp5agcJOziVvdQYn6HMFmNKfhW6pWMgVHKllUXIcUJCyij30c5gsraEYqpCkCecKLpwl2IamiaW0u1D9ES+OrU6t90ei+N577zW/3uXXkqjO/YjTF8lTK02M2hDEgloMV15xpSiD4XHAg4H1lHAqQBYgn+9DNCA/EjM/cKDE5ENKCGXBC4MaF14WwBCeHUIHuT55NPPNN5+EYbkijjb0RAEcfeUTOZ7JV+zSUBJNmuZZaJP2l3zXWqW1/1VZSK5FKAoiEJaMaN6RhjUpgJMPlFn+c8GWlaYmRG2nnXYSAoZlOgy3aSjCWUVQyuZqDEiE4C0G/EruKWPS3SUhPUiSk0tFWKLMSa/Qo99fLrQntf78/cIHtmV7QW6fB/0jc8LKCTNPnn3mWSHOmoPigHU45nX2BO8ZuB/3IcwQAs56kArvoVa7fR4lEMyBzz79THJXIBrkUIk4hZW/dt4AmzvHeqROEuGaKPhhYEDOm2r27DPIMkPkEdKg/gshbbPNOpsYG55+5mkz++yzS20lPDOo/80+2+xm9dVXd3s/7SUUlfC+hRdeWIwVEBUMFBBVakD5HgoVzegzD0oG8HXrNGduVJ2VqTWQ+HtD+FrOPE+RqL44O6vanht9ULfPwz2yzDubQ1pDYlVGkuquz9bn+00PtAhKvxmKPmgIi77K6uNVr246CPXw9A9grenx9XhJ6kYml4RjjccurXsSAxc5m6zeP8PyGX3enE3WOwQaQg78PgjbHxuiCKhTEOv3jV8jwv87oVDqpXByvEEldsiIeFesapCCdiU8DUmltsJ0CGwVhGMtxSqqKmwCxNvaJV+DMCgSswEWJLQCNEl6p/YN+SQQDJLbycUAPF9x+RXyGcKu8FiI5K+tSK1hMlohWwEK98e6yz14DsC4EJzvzSO1TwS0UXSvo13axb/iAbIeI4Aun3FgzPYVQE+retMGrs3c4O9yr/ETSJlYgQcWOQW+xdrdG3I2oPBcQFakmrhfaVzroPjzIZcox8CPJ68KmMSDAlhFNU+JliwJW/27CWzlAmZ/PeUQFA9MN0z9GJGxfal5CxBeyCcCBcwbkaCOvHwwnbWXxNZkGeisAXZkLrA+qHPyxZeS6/XDBX4o+VJNoVdlIVwxsBQBaOqFuOvOu4SQE+rpcJefc2THwR9/1hVrlqRz3zulifVaD0jXGn176SWXyrMQTkaoJuGRGJzwdpA3Qt4YhIL5TlL74MGDZb+nH8jPOuSQQ4Tk4JWhGvwvt/6lGThgoJC6/YbtJ/V78JiQI4aRA3lwPJzUrHHzF+ECm7+S9ErlkIjUcdmXczy8hy+DXOO4bpjjsfMlda3eGD5SZ+fEIChVfZ7bV7E9SXPOwvUQXtP/bhUJzG1P63OTvQdaBGWyD0EfNiBFUHIPU3c62h8s0OfQw5oGQSGBmANND/OG0I0UYAuvq4CqamObiARFQ0xC4KUu5gZLddkQxQhKV9Hhsb7x78tBrXkZmqzqvFIK+NRLZUPDhBi2F7U4pE6DrYmg4Rpq+RcSQ1VtvDU2zhxvBuFSWE8BFW+++aaAEuSGCZEi9IqwFkJDGGd+RpEJLwmhVng+CH0CQANC8Kg888wzQl6YH1ibsdASaqV5NmItpd6EqiYhL9zVKe3GAgxAAti4MBP6TvtUFZdsrQm/b9RaL2pA1itEXwKGAViQGwWASmLVki/ftXlVUoUeJSf6q72QbFXVJT/+XqasCiUwtmH9n17OcQnzajPifdp5p50lOfu4448TYCzP6Fd2DteP/l61lVStt9j6j10zZuG1n9P5huIb4X2bbrZpES5UtgfVARRl4V5hKJpvqNDnSBgvnNSw9dTxcYg5wJwQxXCfqh/UQQAAIABJREFUqFQmKutL23/qBXzsscdk7SCL7ZS7IhZmmbN2X4H8/e/T/5mFF1pY5qUqDMr73tzU+czfCaWkfhVzieT2a/94rZAcnhFPDKQDAsO1mId4QyH45JIMmnWQI/n/ePEfovLHeYC3hFBJCM85554jnjNC+1hr7A+QGt0HxUjSXiirSaia9SK7vo2NnzyQdx5NrDkeI92566qqTf4z5Hy2KqQxnMMpY0Os/ZOToPh9HNtDSvaVym5rEZTKLpoSP9AiKFPiqKXaHIR4ZdVrKDlItaaFgnYs3QDXs/9wdlGszoLDaPJosBEm3dxV5KnKAhoDNxleJA5hDkzkZZHqBaTeMfYO87NVfyZgSpPRlUCoHKla1n2JUelCSyjU4u2IDgCd2G7rAdAwEhK+KTSn91KAgZdEwY+GdemBjlWUa5H8rfkrKpWq+SjaltBKCbghFIRk94033liIBGIHhFRpyAWWVX4GpKAcRj0QKl+TlwLYhJww5gcfcrBZ5+frmEsuuUQIDwSDRHaACmpYkBepRm+LJ778ysuSMM018MBQgwWAhSUWiWAK7El4FmFAPjHzrGZKDtRr5KsNuT63BML/rPP0efNc35dkYRvqVgzhhLweJYyhKpSGyblQIKu2xPcbwGUKCARrN1SVIsQLAqhJ8kqgKpPic0FcGRmoIhH2fbevRKyaGoZEgjYqZJBQ5rxfs0STrh2Yju1nIblIkI1kiFjNfUXDKXV9M/4QdYA0oN6R5jLiEXuOkv5Wr6bMPQvaxTNoQwv9eyrR0HX//AvPm3+9/S+R15Yio9YQ4Iwitr/8/CW9nk8S3n3nXTFSIC5x3rnnifrdkksuKePGGEJCdH1p0U3klzFSYZTAeMG/7BX/+e9/DHV8yHm59tprRUWQvJSQjMizWEOL7lcF84p0YMozWXZu92aO27086eWpAv0572vbY3M87AfNWdTOydxXmvozh7yHbZ/Ye4o+q+4rngGoaS5ECHvDFPDfb+Wg/J9BtS2C8n9mKEFIiYdJbdhVYSnehgUQ1hwBdO0FoAFQ/I2vzCUdHux+U3PBRG82We9+Cgbee/c9c9hhh0ltDwogkkj9l5v+Ip4CDt1P//epgOzpvjVdIYfbVXiSOLwALVKIjVoK7e0Sw436lS/DSZgI72uFaKl98GVR+2D99dc3N99ys1j8sdxjqcTqz4Gu3ineU/DBdd/45xsiA4yFXZWwFIDg7Zh2ummlnRIG1dnl6jAoyUIp69lnn5WkWmSHKRSJ1ZSK8eQ80Aa+R5z5gQccKDkkKPAQwgXpoF9IXCf0iGsQvrPEEktIP0jeyOD5JDSGopSvvPqKmek7M0ksOi/6DdJD362/3voSzkL16aFDh4pEqRBC2/ZKpSz/ENewi1QiamJOupAtz0NVCpJs/RMNkXMSsIBJ+x7fb8hNyZjjIfEi8ZnQGIgcFmkHVlPW5TLAnLJI5uwH4VYSAyuR64iV3s7hn6zwExE+QH2OOa9kUEMUS0O6YvtKxFLs5zYkAUsVcbD3UmlfVcfCg8K6I9SpYW4kvDDuM1UWcA+gsi7woBA6RS0iFx4ameO+8eOpp58yr7/2uuwj0T5ItTG0Ynt7PLLKWtOIXDH2Ida6PpeOG4YSxlL3GfXunfL7U2TuYvRANZAQMNnL2goC1WTICudUzBPgj10uYA5BfsY6jAF6ZzwI508dsJzTlpT3xhub6N6Ue2761/H7sKeEcGLuK7l7U9lcaRGUBBCc8v7cIihT3pilWxwWaqx6tipPg93YOAAByxAUDfFSa7cDULGDxDuI3duxzbjKchseMKlNNocgeYXQkJEl74KDmSKHFCMkZpp6Jbf/9XbxDvDcSOoSlsTBS1gEZICaGwstuJCEE5GPIbK/U00lkrUcbLfdepskjXIwk3y6/ArLC+Gh1gf5Bddff70US+TQJ14fzwZx+hQIRCkK+WDIACEUqEcNnn+w+dsDfxMiQELt4kssLkUfATgkqEIE+DskizG54cYbCqngaaaRtgLIqRlCm0hQx7qJ5wj5TyR8KdJIuAfPgfWe4o/cm1APVLNWW201eQ4kRPmf3BGIHTHnKHpxn3333VfuTz8QMgYJ+tnPftZQeE4T/vFEEPdOCAjiC4S4qEXZWVzL5m9oSax7sHlzRa3T0XBFL+5cQ3KkCKCtw+ELHWi+TLQ2R2qOa/FFC+DoAwpTEnZz0sknFX1iw9Ccwk1ISlIALGVtze2rsjWdGBsVLqCtrCXA9zbbbGNWWnmlIuHfegqU2Ef3jxCYpZ63jLSlQFTsWt51tI9Z93j5mBMQlCaAHdvbAlLR0EWRPhd1xK5uKWjK+kHmumHuB9/R9QGRZ61CBmcZNItTeaskAOGYBYCf+c0ewX7IXsTeSG0l9jj11Krn0oVLkqfV2Sn7EGF9yH+fftrp5pBDDzGDZhnklP9iBKApdCuTBDeF1+V+LzWvytZTbJ73NUHJOTtTz1jn7Eydo3WJ0GTYV5JjHluHLYJShfymmPdbBGWKGaqMhrJZhYd22deqLH0WnGmIEkAS4ImMKwDTxcZnEoNoLHEZkEgBKX9TqtosI8+oYUIfvP+BufHGG80GG25gbvjTDZIMStgTIAEidv999wv4h0BwIOM1IHkcTwLeAKRz8SYRcoXeP/KqEBBCmZDY5Fp4KZ586kmptE01dIogEu6E9CbWZTwvWC35nZAprM3U4Bh+/HBDgUISx0lUXWfddaReAuFRW261pTn4oIPNiLNHCAmhDdQBOfDAAyXECoIBqeJ3CAlWVlGwsnKmSAoDcPj+LDPPYsaOHSueEPoFSzdg6YEHHpCq4BSB5DNaPZvQDkgSUqKEdQBO8OpQbZ6f6Yd9h+3rqnNrtWyGDFL7yMOPiBcJdSfuB4hdcMEFzeprrC7J8/Sl1EdB1jSXoNSd47b2iIKsHLEI9WpRqZ4xYFypoD3XnHOJZZi1gOVdBQ+axBtKgITORw3fAdATZkd4jQ869X33uLkW0CoAkgLbKUBb0t88i1Z1h6gj6Uz9JEishgiq9HWyNooC/cm4r9B2wDoEAoOCIyi+ZyIGeFNW/shY0VfMdcgQHjk8qSrlnSJE6vlDYhuPJyQgOh9qeFCUlGGEYZ+gTaxRDCM3/vlGJzus81vzt5iPvCByGHiQxT7t1NPM0b89WpS7VCHQFWZMzZsqohl+L0UQMg1uvd5XSowNcu0qz4Y2INdzoushto6r2lLW57Gzs2pPSbXF/3vVePVgX0n2aWy9tQhKBlicMj7SIihTxjjltdInKGUbRs4GEmxUHFhHHH6EWPrPv+D84vBBVYoQl1wgkfcU8QM39t0ysFBmVbPtpUgi8psUxrvp5pskBhspTQAU3hG8A1RGJveGw3u7bbcT0M5z4+H48ZI/lmRRamosvfTSZp999pHcCxR5qPg+5pIx5qEHH5JkWyRX8TicedaZktNB3saoc0aZl158Se4J4B83bpwc9ijpEHYFyYAskEgOuENRC28HuSR77L6HVH9HRQvPxZJLLSmKOrQBDwltB0gj+7n7HrsLGQBYUA3+qKOOktCto48+WnJMFJRAvFTJCrJB+NWgQYPMAQceYKadZlohIBC2M888U9oPgAGQc9233npL2sG/xKXTp8stv5yQOZJsmTcAbq00jsrPGWeeYd5+621zwgknyDNRkX6G6WeQfKAoaagCrmXzKwFq5Hm/Lqp2S2K9Vgm3icZKHiB01117nTw/XiHIKS/i7QGKgEvmTROJyJnzdq4q4GOeAIoB9Zp07kLH6lpvY/ev60HxgVSF0UDBrlr7IcXMb4gtRPynK/20qNfTUchYJ1+54K3KU1Lz+VVSnflHXgbj/82pv+kSz5vCqeqA0UhbIOUayomnQkLhQgEG2+e+itdzzz4nRhS8mlEynzLcWA+yLCUvLFLnvcsBa28ze+25l9l76N5m8HyFB4kx5X+MCC5/ptvI/kByPLLjrIufrPiTBnW8pJCK9kcZQYmdYzl93ps53tOzM0VOU5M8d47n7CF1QX/O2RmOT1U76vR52bP3YB9vwCAtglI1UlPM+y2CMsUMVUZDLUFxIEuTWHM8EZHL+ypI/IzVHpAMYAeEUwVZDkevynFDXZSQuJT9XgYkUl6hcJONbaj+oeH9TEgCIRIQAsAyJICk7cMPP1yuglcCsEC1cTwnPO/Djzxs/nT9nyScAQKywk9WMOSxqBwsxAAvCeALUEYiPCCCGh9Y27Em46lBFYj8Cw50gPGxxxwrHg2uC8EhHh0igdQn7QIEEzpx37j7pK4IxID7APgJwSI0jfwPqknvf8D+jqjgFaEaO3k1kJevvv5KrNm33HKLhHhts+02rtI3zyyx4lZlh/HG+wGwxMuDh4fneurJpwy5LISy7bjTjq7KNm3/55v/lDA0Qt5o9/zzzy8EizbicUAJbM011xTwgtcF0gXZBbBefvnlElZCgrgkVQ+w1btTB28o+VljjjswZnNHAIjM4zBJn1uLGMSADgntgwxCzFA2c/1EYifFMLW4Xd05bpPzC0zUJoSEvoU0XnDhBfI3B1hLQGdK6SiZoxFbb2XWWH+Nl+wrfk6NymMzl555+hlJmj/9jNMl30nFIaoISjK/Qr9oZdAdoc0hLLE9wQJ3TVJnHJ57/jlpp4hH+ITVz6cI+sy1NwPkqqAApJ4QzQV+tECDaEODtLEXmsqcZC5iJFlt9dWajUThvctIrXrJURRsK9TsVJwDwQYMHocfcbjsH6xXnWdKlqjHgveUXL6DDjpIQsJm/PaMLpdGCX6YvN8w7qn9nQ/FjF+pPq/aA8Lr+Y2w86ZXZ2cPCUrOHK/jkZXHCtsS9k3ds9PrqzpzXL4W21e89jX0edUY5njPWgQlAyxOGR9pEZQpY5zyWpljWfKvFNukEpsJYAOQiiWc5OkthmxhNtt0s6Kg34AOV3VcLMi2hkRDmEJPvCxVm1XYK5G2OzDqWwwj1iM+59cXkfCLr4tkUP7XSspa60MKKdqqy2pZ5G8aU4/3AWUrzdGAQGhdDRUXkBC59jYhArz4XZPi+V1i1E13UbnZKoHxL5ZnJ6fb0S4eCkgAVnesm7wI/SIhHs+KFCnsaDevvPyKeF0gR3iMIAzSJq0LYvvTt9R+/tnn4mmBWCBPzNhD2MhJIX9ELPsWyCMGQJI3YAuCRx4LoSgQDyrEE/YGOOX5f/vb38r7zCO8RxDFQw4+RMLeuKb0ZceEnAU55/w6IFUrwgNeftFKpyYFqbD1VbgfYy11VFARs0pqkETmPM9DTsiYMWPM3PPMXdRgIZ9CVWeqDv+ydRl4JzQHhetT+NJXXEoe9r4EchmJ8UC9XisKNsoAY1W/R9akri3mBF6hBx98UIirPxYSumSLDSpRjN4q1tfhc5UBUR+8BTfQvUslp/H2MQ8hKNpPaoBpEHLI7XPbr/68Ye3jyYXQ44X1PXgSVogsNxLYhBCiGNdREHe8su+9/56IXPht0e/4Ut3uMXOs5sHYU6yScE9CVzHo4DE96MCDJJST13333SdtYW1QH0tCHm0fS7tUTKXOvEmsl9K5Gl6/CgD3Zo6XGczC+eX3eRlRrOqf2D2r9pWqa/rvl5ydUYGD2LW9vSw5VnXPdL1PilD57+vPLYJSZ+T79WdbBKVfD0/NxvUlQfE2eA37wVKPtQ+QS7gG9S42WH+DCUX/FECWWWdiG1SZ5bZOF+Ru2ImD2ll/PZOPH2rkkx2HidSa6h0g9BfAHq8BIQ9apE4JiMqs6savSjeCqzTEyLNS+4pTvO/XDHGWSU9JSoA9hMYSKAV8EBZIBTkqAApJ7LeEhnuL7K5Xp0ClbS+/7HJzww03SHI8baXOAdfAws9nAChL/HgJp9ijVli1nsq/JJXbvCXuhdDAlkO2lDh/yAqyx3feeafk7ey5555CgB559BGzzDLLSLu0sGKDh86bGy60qLuQDta+VEKnoTv6FU32VTlZCB7jxO8ffPiBeAtRbxu27zDxTknBu6mL9wWDhAp2ckN79R7OcVWKw4PCXAHQuzyNXOtsTbCsYLJhmVWBgbI1GfaB/V3r9hB2SDL1qaedKtXKeRE+KYVIFZBbI0fTbcoMKmXEJQVeg7+7JHSECdraxFvMvMUDqnPZ4aGgmKq7VO4ebNsLKUIxC4MDctvqWWoipkpCTVFXSMIB24z8C2lwhNnWFtH5nUyc9+erTOjIoHYbEQrB47rtdtuas848y6yyyiqyPpEH576o/W255ZbiMcaQ4XJoNEytJ4C0qg9z5njVmPflHHeTIrL++5Kg9MEcTy7d3LMznDdle0GV4abu2Z7aV72/yznQ0ZNJV6cxrc9Oqh5oEZRJ1dOT4j5VG3tP2mDrUnCAHXnEkRLyBIj85H+fmDXXWNNce921Zp555nGVvUWP3x7eydonYTsmJkFJbZIJIBWt6eIf4P73gsPHD2/RyuZSwdzGeku4ToTQNIFD/UN4ECdAqn9f37XvrL42fpzCaYRsEKKHN0TAu/WA+EQnHD+ICZZSrN+8fv/730vuDt4OQD1CA4R9NXg8bN8IoSJfqatLQJB4HzqKvKW33n7LbP3LrSVnBUUz2oD4AAn/JM8TBsb1ERaQitWEofHdGJbyyLGQPGvNE6LGc1JjxXph+P3Nt940l116mXn2uWfF+4d1mBf342fkUgmfEXJp6+KoN83VnvHrgNh5kS1Nap/Bt6YrESUHBcBJqJwLdfM9LTmgoApw+O/786qXoELJaAh41TvBPKCiOf/iVZPns/dUb54TGojtE3XaV2NfccYH60FjTtAOJaIy9r6UdWr/yNlj7TOoYQLvCXOK0CitD6I5H0p6lbDIVtTeJiFe1Bwhl8w3avA98bjYmkI5zXGfCfYb2sd8PvWUU82vd/m1QUYYbyIy4nh78HpCXshP3HnnnUVmPbqX1cWLVedYDlkP10sfzvGmmkT60FXtDgejbr9EN77ECNe9dtV+UfcZ696/aqLmGj35XMuDUtWbU8z7LYIyxQxVRkPrbpBllwwADHkCxBcTsnPe+efJN/9845/FkkZsuXoJJFRmqiJURgBhWfGlqk2v7iZXBUhCciGnfaITvJh7+VikKJ18M0Ii1BKuVk0F7hrb7e4Ys7iHzxA5jLVYoANM3uYtRABAHXhR+P2P1xSSwBRRI/ldyIMtCufXptCQHAl9+uprIaSEZomEcne3hK3xN1THeP4777hTAD2WcAGcFtBr/2gIigs7sXVRmCejRo4STwFyx5tssomAHVHI2nprscqSk4PXjn9JpE95ULin/wwCrggxsephmvxLDg+5P4TDEdKFaho1cHg++oi8IRL7yQPiheXf1ZyxXiklOzEwVpeg+POHecP6AbjTHtrpgGZdgiKLrwK8xN6vQwAil1dyG64rJR+MCx6qfffZV9TbeFYUn5hrGvKYFEiIrdcyS3jV8wftl1DAjgn1eMinYt0DxhvWrp//lGvVTowfnkTkyylyuuxyy0r1dl6sOyVv4tnBc2K9q/QT+TH/fOOf4nlkvvK3kJgnJZxT+36EoFB8kfwr1g1k6LLLLzMXnH+B5KVhSDh++PEiUU4IaAOxTO1jGcdYpQpWTp+XkZhezvHoI/Tk7K17vsVuXHOOJ7s/ch3feBLb65quldqj+uI5U88eu2eLoOSssiniMy2CMkUMU2Yje7JJ+pcOPAI+AOfARLYWCxoF5LRqNhZ5pC55TxOKpW6DLWDXAMYjYF7ez2l3ziZXsVm7WO2yon7+hlfzng0bOoCZ0JX2CcAhSnK0z2MW7YphD+Pg/Zhv2iKJ2/b+jA3JrNRWwTOhngWAsIZeucrqNsxLc2tIfoUgQGp4pgP2P0AS/q+7/jqx4lLrgrwU9Yz41dHVEuxqhCB3jOoVIT2dXVLFmoR/yAVqXiij8XfmGJblWQfNKnUZECkgsb/Mui7VwG14jihy2YnF9bjWuPvGCdgi5wUBAZFdbm9zalLq5VGALMn6A4v8H8BrWJyxITHbn8cxa22GhZJ20g+Adgmhu+CCxgT5Ousk435N6y4EdTnzP5yjCc+ChCV1djqPBIYOwr3wzM0+++xCPiGihPRJyFJbAmWUgcvEvZPLyLuWrh0NM+N35jXzlznZsI/5Fwz3tDLwH4yJEgqkt5mfq6626oRcF0tIaM/7H7wvghnswdRKQZnvDyP/YEhipx4Rnoyll1nahWgyrlHVtxiYKwPyxpjPPv/MXDLmEhk7iDzV5RGyIEyP3BzWJjVuIJsNnoXYWRIjmHVAt362os3+uTVR5ngZWA7Psx70eWkBU71+Th/k9nfVGdyLOe7GogfnW+nxFzM26vP2ZN/KhFitj03aHmgRlEnb3xP3bjkApqwFMYu+/TyHIwCShE4SJsVCDQju7hKJSepljDhrhFjSFBxzuDcRlZwNPNbGnE2ngqBIUrSGNcWuV0UWMpWMVH0HUCZASw+psntGAK6zRuvGG2zKPhFwMfKedZexQUUMdS/ABKEZFEf86+1/FastSfOMl1bQdqFdNiwK8P7ySy+bY489VhK29bDZbdfdpB7ORRdfJEpC5Lasu+66IiQQkjABfNYqzb9qpeZaK6+0suSxkMOy37D9JBEdRbSFFl7IjL19rOQ5nXb6aWaRhRcRMPvY44/J38peKtVLqBhzFesy4I4cGvKBUOECXKHWRr2akaNGml132dWFn+HBIC9HwbTUfhg40EkJ+6FjTtAgNa4+oErMTT+3QQkixTohQxdecGHz3MmxmFbtA2UkvMw70JPdKyh0qf2nIUtY4lGAeuSRR8RjgMIdHr5KFTdtSxkQruqHAMA5iWirDEZhVYA+3uEGb0RivBu8xWV9FQA+Qgq//OpLM/23pi+MBdaooPViUEv83yf/k7VFW6aZdhrz7jvvyjxF/vu2v95m1vn5OoU8txdi63sso0DRf/6EN40+YS1AGm++6WYpDIn4x+iLR5u11l5L1i1S7KxzP59NyYqQMCIucxUly8ByLlCO7ZfBeFQaq+rO9TrzsIpclJ11IdCvOceTj5UY/4bPh8qJ4cUm8b6SfJaWB6Xu7O23n28RlH47ND1oWKqSfM4mFtts7N/UuohELRZvAJ6z0Fm1KUJzUGHCMkoS5Q9+8INCJcpa8jXkiINeCn3ZfAKnzOSRg8qDPrWBx6w09roa7w1wFbnM1Ctl8arqwzqHZ+zeZZbhVFv1wLCKVFKF2k8Q7+oWIkHy+ZAth5gVll9BQkKOO+4487e//U1C86hor2FMCiTE82Bzjy699FJJaCe8S2s0AEr4PgUsP/zoQykg+YstfuHIWJNnwQOTem1AF2M/bL9hkttETguSyLSXcDFi2rFgUxiTNlPv4e8P/10Uzwj/Ym4VWKYIUwNIMffw8F100UVS3FKT3pE7nnvuuaVgJWBr2LBhZtFFFxXPDR5ASBBzkvyql15+yXxvnu9JoUSIyfMvPG8W+OEC5p133hFw9tqrr5k555pTCmg2hUCUWfX8PgjUv3QN0AbGgueH7CHB3ADuUms0ZZ2sIjN1wU5v53gEEKtimhQS7RxvfrH5L2SsVl99dbPeeusVuUv2e5IHoublMi9V0M7kOIWg1SrlSR7H+E4hDXwXEtAg9VxmDS7r89CDYlXLCKPiuTSsUNeIrmU8JPSPzkm/Ng7z5c0335ScFOrzEBIoffn1+KKAaHshPqChguJl7CyK7Kq8tnpT1ZCg9XxY7xB2LciL93WuueaS8WHfgEwiuU3ivKtdZPfP0Jsc3cLq7OM+cYntlblro84+7t8z9ziuu4+XrcGyOe6vJZtbJ3/S6ICqtR8+T+rsDO5jN914b/Tk7MwZy7K+j82hHGNm7ni2PjdZe6BFUCZr9/fxzTnLe7k41eIl+5IHdjkUUe/C2k3oiUqCalKmKMp0dponn3hSADHWa+qKhIefbqJqwVKrX0NP+NaonnRRuDmjcIUlv61dYqnnmHOOhqJ8eosmK1/VYRbbvPuiva5BkYvFQHAJcARYAyyoWbLiT1aU+i0UVGQMKbhIPsng+YtCbAqGJUzKqvAA4ldeZWVD9XkZy65uUQDj+xBVQOWrr7wqtVo0XCqaJxLk9KgSEcnq1HM5/bTTJVwEwoBFeamllpKimCgc8XcSxik4+cH7H5h77rlHai58Z6bvuKT71197XZL/scjzXQpjYmnWkC/tSb5PsUXUwwiVgWhB2PgeKkQ/W/Vn5pVXXhGvCl6M3XfbXeY9OTJ4kiB1qNlBIJxVPWYRzQXznndNCQpkkOvTx24dhl64yBxvWkNVc7HKkut/v5f7SpPCmW2/hjlJDZiuTincyXhDfglnoggg69bJQIdrw18PfnvL1m7K46VKeNaDwl7HfJeinB74qp1nlGqzzcUi5wpyvfLKK7uwxGJrKerrMEchy0stvVThIbGqeCI60V3UK2JeYhiCNOgeK4aHgQNdiKIm+isBg7SoBDchZpANvoNBgu9RxJX9nHBD1gf7BWGee+21lxgTCM+78qorpZ1cy1cjbJh6vZk7PSGDsXk7KfbynpKCGLD3z5a6BojenEtl/c11q/pxUu4pqfa0PChVO/8U836LoEwxQ5XR0KrNI+MS8pHgOgpYCeXi0AaYutwCzTWx31E515F/GGmwvgM+IStjx46VA40DdfDgwWbE2SOc+pdTttL2VRGUnIPAaw+X5QClRgdSsWpBlEe1iacOCIabe1Wf9ubw9Z83NjZV144l8tvvaKI+Honr/3S9WWP1NaTAI94HAAYeC5LQqWew9tpruxANVVvSpHNqQRB+w/cIlwIUkdhOgjxWVMA0XjVAO3kE0boHHogUVTOrKoaFFjAE+CG/BLLEOO20407mhRdekERx7gFYR3KYEELCC++8604pmEkRSbW833XnXRK2ttPOOxWyxAMGCNhiPgK0+JnPErfPvCSMilh6ErSPOfYY88wzz0h9B0LhAIRj7xhrvjHVN8y5554rhTxpx8Ybb2zuuusukWpOhiD0vLh1AAAgAElEQVSFYDRcTyniYv/OfNxxhx1lPC686EJHGqMhMpMKvFXNw5x9JSQSuj67OoUEYKXXejySID5wgFll5VUkpE8t9KIAZ0UdmsKXUus21t8lz+OLTDz4twflyZZddtniCX0g2RPLb9AWDe/jPhAUQqb8MFQNN/z7Q38XwrD4Eos35Hk4z5sVxnj3vXfN0L2HyvoiXBLjAiGNqOThjdphxx3MueecK3Md7+Jee+9lrr7qagkDpf/JI8T4QOgjXmb6fdSoUUJ6yEHDKznDjDPI+odUbbPNNmIMEA+NTdKvtZfn7OP++umDPk9O1b6c4+FNUtcOz7mY0aHMEFHH61HnrEmR/joEpeqzfdHfLYKSs/NO0Z9pEZQpeviCxsc2/CqAXQWMLQjmsBw+fLgkZCpw4sD2awfIIWVrb3BZLMCEzXC4AvI4zGaeZWaRqyTEhvwHBRxNB1vZuNSwjmr7RAXHC2/w5Xgd+IgdhlX9l7LG1plXPd2sfYJCQTRhB/bGVi71X2//SwoiUiRxjTXWEA/KPvvuIzHtyAUfeeSRRZgUSeW2Krp6t/j98ScelyRZ8o+IQwdEUvn+3nvvNVdceYUZd+84IQ2oufnhOjFPntZmcDVJbBgZ84brcS8KvRHOhVeDhFzqL2y/3fZCMJhPWNc32HADs9SSS0nIlQgzdHSI+hYeDubaCj9ZQZ4H7xHzCwswpBg1JkLArrzySoOULyBrjz32kEJ0hP4hIgCgw0NDojrPi8cFAof1GC8KuVa0URWnKpWyUgQlAgJEZth0m2232daFeDWMqV6rxAPQMO1y527u5/yLV30nNf8jFlYVM1CJXQ0BRboa5SjmgJPfLXMRp6y34d8j/adhrMJDINCdXVL8lJ8pKil/L5MZrgKASnC8z2kYFN48vEeEkuH181Xv1LPEPibeEK9Yqf6sYbQyPayMt3pffK+Jil5Q7NF5FtuMPOdUAwuPoApD+DWRbrvtNqkJxFgQdom3kxA89hPCzjTPUL2wMWXD6HSosY/L91OGq9zr5H4uZyyr5nfO/p8g7VHyrdfrxRx3fZjb9hRRqVr7OV6UMtKW03fhZ/zr9fQ87cl9W9+ZqD3QIigTtXsn8cXDjSN3IwmARxizrQfg8ccdL+EvEBQlIn7yKABVpHUt0MISqsUJhbxYgoAVmor0WPRFSamtCBFoOODKvCi5ljf1kFggrEna7l45hKRqs61j1atrScslPzHLrK23Qj/fesutUkwNGV+KzpFzgTeJRPHfnfS7IkkeeWAbViLE0xZthIAASnbdtQh54rPULkEOlVolDz/8sAB6rgXIghjEQrxkDnXa+WG6Zaw1oferr7+S61IckVothFqRiIsFF/UuiO1BBx8k8fQvvvSiufKKK+VzkCYAEmFgyAZzf3JEkFLGa0e8PN4OvEiQkqOOOkri/LEY4znhnliFUfQCmL38ysvmgfsfEBK91lprCSAihA25WcAZFdBX/OmKQtJcgnyO1dMHF4HV08/B0nCn7bbdTvrGeVDILQpzL3K2lqr1XwV6wvdzgFsV8AjWk/Ng2r9rXgTiC3i5/njtH4t8I0209r0YVX0QfrYCuNAW2Y9sX+PFY88gB6mJoMTundvfPlnpNiKtjQFo2ummbVTxsgUZVW0Oj55dpI139/Y32XttHSBfZIO/6R6sYWL6vniz555HCrBqyK0YEfivvc2ccfoZkhOG1wUj1RZDtjB333W3jI/u76EMs2tgWZ/X2MeTQ123z3PvWXXdsr052I/LpOybnqvqvEkB85g3pc4czQX1Vf3i37PsWXLPttQeFNuL9Jq5z1K1f7Ten+w90CIok30I+rABKYJSZ8FGNiDAG4ckFb9JyCTESxVbNC8hrG6u6k36dCRtqq4/6lGEE3AwI11JciexzYBNrJViR7aJxKEqVGkMbMIyqoDZtz6WWr5jm31sY06Rkzr97ZOk1OGTmCKaLxQLq1Br6Uf//kikdcnJIPkacE5xNQDIAQccIF4U52WypEGJJmNGAUUsrCiAEWrFz3i+VlhhBVFfomAnVdYhPlHw5D+f7Rcht15VeX6nPYSSkRT/3e9+1/z2mN+a9997X8JUaLOEZ33yiYTbnHDiCealF1+SUDXmDXMTTx1hLYQUAqL4LKEtl19+uYCus0ecLWEryKESwjLzzDNLGzSHSkKMxncKmUHpbKbvzmRm/u7MTjoZAAlB41mZn5BvQtB8QQf9WQuUKvj2x0cBpBB5K0YgilYegSN0hvYIQUFMQpXgUltFSOarQEQKuOeAt5RVtWobS1mLPQDi+s96YTfccEMh1uwREFU3vxKksCG53FuDTrFJi6RG2uryOqh90zleCBHeOsZm8cUWl7FyBhSfYMSAUqwvEn2OoYBioch1k4PCvur6wSpg0Q7+htc5GurntcGvkSSeKJyqdl3rnqd7M/2CAePEE0+Ua0M43F5gBTeY5+SbbLHFFubjTz425517nnhhCRMjpLMh98QDpKGRKzo9cuab378h8C+bczEiW0Zu+2Ivr/M8ZQA7diZ4bY/1bfIsCPso5xzT+6f6JNXvdfaVvuhvXxzAV4mre/5W7V2t9ydbD7QIymTr+olw4ypgkrtZBWBCAGRXpzn8sMPlQDv3vHNdOFEYVlQGInRj1TwE5GlfffVV8+GHHxpyHT7/4nOz9FJLS/iN7JHd3RLW4MiOiEsFQCEGFnJAQ8q6k7O59RakVQ19qg0hcQqt8V7yrOaQkDiOwg8J5/yM5O79D9wv3gysooRnAZZ9VTYFYoCdf7zwD/GyELvOC48JxADgOPQ3QxvlV6v6XT0ztiq31tLx/4VYkCBNpXtAKYQYQkW4F54SfidcEKIC4cCjMeMMM8r8fOjBh4TgMEf5LGRl+RWWF7CJOAK5JyQDE+9P4jux9WoxhuTcc/c9UiOGPBTqvFCIbplll3HhRZLvMn68eebpZ8zdd98tSfu+ZR9CpwBTVdDoS5+M0EWqqqQSrmKFtoU1AYSMC2SekDb1UPYoMbvuHPeJzsSc4xVWdckDaTMivoDAAyFGN9x4QzG7QsnaMk9rDOiFay8AvXpvCOnTTz8tXrvFFl+s0YNTdt0UME6seeYAcw1SjECDeiA1zIzxf+EfLwgxXmSRRYr9zw/ljKw5JcZKNvhdFLoQCmlvl++zXujL995/zxx15FGSY4byIgYHvIsiAtHWLnsz+YMo4EGYkQYnLJQcNHLSNDyvyftdRR7896vmWtW5VqfPJ9Uczz2XcjwmVWdSVf+EbcnxtpRds+6+UmesU/OmzjNW9VfV+dt6v9/0QIug9Juh6IOGpBZxzuLW29vNPrTSACKxTJOIjKISB56EBnUMaMh7aCIoviXTekU4lLk+IIwDDmAHGMaKiKUehSZN3MZqrbKZmoipBQFdj+UA+hQwiVljY0NR52Cr09/2Xi7UJYx1j23ueuB492mw1nsH0uWXXS6J3ngSABXko5AvAgCDaFAQEXABMIYM6viptwnPxoEHHCh1TsgNwaNB7sYuu+4ikrBN4Qslz64FGgFIoso01YSYeg0ZFE9Cd5Hk7sB5d3dRB6K9zezzm31EbIFQLd7nc4SAoUBEng3eESzOkDEAFCCf55L4fdMtQI+aLswliLCqHHEtLPZYi8kD+Pi/H0uo2BFHHiH3htCMHjNaqnffO+5ec9aZZ0l/YkHeY/c9pBL4xaMvNt+cukjIxzMFsCOnheR67r3D9jsIeaIwoRJDCDpCBYsutqh4eQidAywSToPMsIbhqIeyaWr2JZCoM8dzwL/f2MS+knweS2ZJ/N5rz72EXAKaZWqXeEIalgv5GrH6GzGARjgf+UwDisKqShC4nsuT8yVcK0hW03PFPm/Du/xioIyzhk1JF3d1y3yGuBNm6Lcnmkdn89JU2OSzTz8zU39zaiEb+hwSRketn/GdIhO+ycabyDrAU8lzU6Ve1z+hkk89+ZRZb/31zGGHHib7MnmI22y7jbQl6ZUu83bUtZ5X7acxwFx1Jvikpu5Ypo7qcI57+3DDVxLzr+zsTN3SD+Nryv0J15/+PqkJSp19pWqsY+d4WLupRVBS02WK+3uLoExxQ1bS4IlFUGzC9fDjh8thCYjTOOZo7HHJBqGuaKf25AEDTUwlxAV1KMDakksuKaBTi5bxPbnn5Npkc+5bF7zZIU1aRxtQl/0l5U4P7o3ngIRzvAnUB2HssEoTnkQSMio9Ano6Cm1GgI0eevxMWMewfYeJZwKwQmgeAAcwTgiUO1Rjh18wVfX5fBljAYMW+ImQga1FwVdF1QkSa4GmetIoHolHBfUwckjwiBB6hiIYoSrk2qy2+moSgvat6b4l8qtaY+K/H/9X6vUQ8obMMIAUgozcMcpzEBuJ1x/QIZ9DkpnfCW8kCR/yQuVv+vPqa64WryL5L/PMM4/0K4UfsbpDbghNuuaaa1wYHbK55F9hgSZ/BlJFkj65WPTt1ttsLXObJHkICkRK+8rP9UqCndjWUNe6HAMASXTUi80zY4/g2SkqSlI2inNSy6PGKxu86TWtVLp6A5hX/Mz+44O/BlAetie1BycICqSImkDMQUISG1TwLPDCG8jfKeTowrW8NofJ47QPQwQy7+RzLbnUkkVeSvcEsqVrUfOzCH2EGLFHMO+0eCuhlIRebrb5ZpLPRVguc9sX1ZCm2Of2Qx6bCFRqbk1qD8qkmuPcJ4co+Xt2TXDdkzner8/OHhIUN6T0X80+rLGltD46iXugRVAmcYdP1NvVXdw5h6lnkQPo4kGRysE2Ib7hcEwdNL6l34Yo+GFbCsLkX9Nmbr/9dgGbWOohRGeedaYczhKGpB6GHKJQ0h+x/IDSsQnvV3Woxi6WY+0OgX6ZtbHMEmevA8gihISQKMK7SBSHlBDGRAgL/wJ+VdLU5Ye0d8jfqJ8y3/fnE1AN2CHcCk8DilaaU5QLmIX82Cr1CjaVlCggkrPaKhFpmBrjLgph9iCXsbPAG6UuSMd7774n3hLAFKFbxNP/cutfmj+c/QdJbsdbRMHHcfeNM7fdepvI10KAtUgl8sOEsTD3eGHVPmD/A0SC+N8f/VuI3d577y1kCoLCvRAJQKoYNSMS8iEZFMTEK4I3BCUw+hpvCc8OYWEMUARbccUVzY+X/LEk5dMGagcR2kXYmko6AxaLCW8V2mKApy/neAiU+nCON8XNl6xfmSNWUhhvLdb97bbfrqH+h5tzvnU2tYDDPkqEqChZ5t4A8SeefEKA9zLLLNOs4NUXwLO7IOEIP/zn3/8xyy2/nFPwUs8P8wYCwzpxXkW//ZH9geeAeCD9DXHfcKMNRWZYQhCnmqrBU4TKHx5VcrKoZXTooYcKSVcRCGTlyTeBPLHvQ6Z/vs7Pi7wonY+xMcjYm5JKiuE4VpxrWfku/jX9eT0x53gV8cjxLOS2L3OONymEVc3jyJrqcX+XzZcqYJR7dvK5Vh2Uqt6cYt5vEZQpZqgyGtoHHpQUkOCgA5CRz4A1XYt8+bkLqWJsDS3HSjm+01lDVS1KC4YpWNaq5WeecaaE8BDegNrTwAEDJ1R11gv31SZbBnZSB27CMpoxWs0fiZGROgQlOHg15lxCq9o7JBn30EMOFbJy4EEHyv01Adu3CstYdLRLhXcACrURyLmgiCJF6yTxXOvfxB40MQ81vp/rk9RO3D0J8XggxGvR0eFCbBSg+onk3IoQLULDVAEMwkB4muR5dHcLSYA8IRuM6AJhXKNHjzaLL764eFKIqedfQq9I7J9+humlKjztIPcFAoYHDwEBiAR9BdijD/gedXTuv+9+sTKzDiAc1157rcTvc3+ECHguCBGeHEKTsP7Tn5AP2kW/opjEvN5+h+3NQgsuJN4gQroAkXwPq31vc1CiQKIK0IeAKPX5CtBYOv/D8J/IGtK233jDjRJSRN9LLoVfB0UBYJXFNBO8qbCE7kEQe+YZc6BJmS7x/EkilnpG0yY1fyDZECHfQKBeDuY0nlAIrpO3Dp/da4+ESXZ1mbfeeks8Isxfwh/xRuuLHBT2hLf/9bbZfLPNhZAdfPDBUsCUNaNEhjnI3kv/8z6eSLyU1BaSVwpApwhoGXHpwT4eni1Z+27uHPefL+vC3ocy5nipcS81Z1PtyJzjE42g1D07c5+jqt/DfpZDrepLrfenlB5oEZQpZaRy2tkHBMXdJjgssPJSqBEPCipeYgGPbfRcIBJW4h/c8rOtS6KWwgZXtW0EB/T5551fhL1su63864CxvbcfIoQ1UgiTJtPbkCENR2tSBIv0aQiI5Yyy7VWvjwJ/BfWiEmTVctwlvfZJl2gFaPuvXleBtZ8E7dpZBg5jVtQIQZGQkPY2sZqSP0GYEiTzpptvEmCuuRnqydAaJTzT0KFDBXgTd451n5wOcit+uMAPpW6C1E/RcLvAKq2eEt7XflN53tNOPU2S7VHdwtuApPC/3vmXCCSIghWS056fXtqPCtzAQgrZr9GgIS9amZ77vvHGG0IoqK0iNVLeeUf6n+Rf8kFIvifUira9+tqrYr2GHHx7xm+bp5952lCVHjA3+xyzy1zCgo2HZrbZZ5N2UekeEoKCGM9GmNlnn39mlvzxkk71C2LHe4RqzT3P3DKHUCXjmSEpc8wxhwtFuG/cffL3+QbPJwCVua6V5JvmbIqwlu0PocegDNCHc66vCEq4J5R5AQjvswU9IYAQR2rUqAfVrT9bZDUma90AnmN9E2mPelVlbXZ1Sygj9xRjieayBNdqaouX8+L2OS+M0f+6KLqZbqnhgwFo3nnnlTmjuVmyb7S3iTDEs888a1ZbbbUJ8tZ6Ia8ftS3OI93ZJWSDIouEKFII1T2j/R45KuPGjZPCreT/4S1BUpy18cqrr5g/XvNHCUUk/+zJJ58U+W1ICu0KE+Mbwrv8B014rKIhYD01+OQQAm3TxCIoNed4kqAE57h/xjVN5dSZH+vzsr+FF84xQOTuKzES2xf7SoyctAhKDlKcYj7TIihTzFBlNNRGwTSRjLJNLGXpajhJi9wE4u4BXnhSAJHJuHg54e0F/E27hqVTw3guOP8CObiRIlYS4JMZra2ixAULO1Zu30uj3hm+LySmvai54sLMLOhVK77/dwUrepiq4pQCZt/SzzUF4FuQIuDZKu5goQSsKplRkO0fUn++8c9ShNA9X+4BEPa3/zvP1t0l/UEfEeIF0CAxG5Uq/gYQAxRpm7ReCYpX5AIBxAkHw7IPaXGhdpAtW9tGiZb+65MKv/95to022kji2L/3ve9J7sdHH34kfUYIGbkha6y5hrTFT6L3c2PkDCJnxiYZi3KWBXvcn/tRnZ66JhSVBHBhGcaaTLIxuSdIqxIK9uVXX0rhUOSt9x22b4FrbTE8PwywKRm4rSCu2lciFewTVb+IpiZ2e2tKr63zxSXBdxsJ8XIExUoQ+x4jB75TB3TVVlEGAnMIUMQAUbrn5K57+zm/31n/hCGipqaA2OUy2XnNPGkiJLE2lpD6BjUqux/87W9/k7nOvWkTIY9Si4Sxt3NE9wEtGCptJ9ejo73B2xcdEg2fRXK7vagTJaTE7h8655nLzF/2weID9mr2+0oM1Aii7eN6kGHqBlGkFI8fHj1ZI52d7v9R54wS6XDqJVF7CMEGPnPE4UfIHnHbX28TgQfU/I4+6ugiD8YvWhmcFU3PmguMywxewZ7WMN9i51tfzPGye4bvVc3x2B6dWqd1zs4+ONvDOVWZbF9FisL5kEs6q/aVHKzir4+qfbD1fr/vgRZB6fdDlN/A7k5PtSbnaymLj7eZ6uEnHpTf/U4KNXKgqacieZsygFDVNnvwEpqEAtVKP11JpGVpi1jRbWEywhNmmH4GiY/21XqURGg1ZS3QKJKynudGwim6ulwBMwcO9OD3AIMCUT38RbZTCw/akAoF7rSTcDQICS+tjM2h/un/PpVEa/UQSLvtBq7hSyKlmqpanXsg2Y1aQLO1xALcKVhI8uw6664jSeACuqYuiJNaXt/855sSCkVoEsm2hBsBmCX3qKtL8oMgNbz4LiFWeBC+/OJL8TbgaeH51DsD+Oc9yAHhYYwb9RTEw2DvzfM+9uhjEgMPGSX0SeSDbVFE7u97mZT08D2xtlsgz3MIYO02EjaFvDL/q2TyGWecIV6bTz/91BHfhRdZWPqCPBssxbz8nJiyIom+ldzNn3B+x0h6AMaYIzwrL7xVzAvCyPS5GqzVuj57SlBSh3jMe1K1VmPP6oOxXMAQ3Js5xfqneOewYcPEmyUSvG1t8nc1jjQYSQIAE/PKluU9uDWANHRHu3n0kUfNE088ISFYhACSb4QXAi8yLzwr5DV9Z6bviMcOsrL30L3NXHPOJWtfgbzuR01daQVC8JCgoLXCT1ZwniNXu6m7qBHEmptu2uni5MD2HeuAl+aPsLbZhwiTJW/sjjvukLW86aabyhrBo4fHkrwS1tuFF1woRAWVuXvuvcdcc/U15owzz5B1v8TiS8hzk6fCes5K/g4BZRXArPJs5Fj1/U7OISl1r6nXLzs7U2smRcBy1liKAJWRuqr+9tdpCXnPaZ77TKrPe7NX6R6S+zytEK9aQ9afP9wiKP15dOq2TT0oOVbQ1LUTVnvxoPzuJImFJmndJwHRS9XYwJs8Bt7GCbgEsEJQFHjyNiAbrwQAkSRlrKxSbM+CPD2k+SwhOQBcDZ9Qr4UAci1OSO0FY+QwpwbHEj9eQsA77wOM+CzkSOLUO7vMVVddZbbcakvnIdGQFAXR4k2xuTY++L/0kkul6Jl4B2zCuIauaXvU+5Qb9y4NT1gp3TXtIFFv5pdb/VKeESUpvAj6bH9/6O+SMEvIByEnkBC8J+SIEIdOTD5eFfoFwARQIc8DMA/gp4/5n++RgE6CPmphxMAzVoSGkAtCgTe+p4SO66m0KgSYxGiAIfkuvIcal4RTUViR/6z3i/4hyRdwSNga94LwAOQgQ6gfcV9CEkVCuc1Iu0mSJymd5HmuD6GibYA3vCzqDXH/Kon0Dsgw7CI6h72FoUQmCuzsdaUA5Ndfm+23K3IAQoKSDKHR9VIXBKT2idhcColGXWCXY2H2ngOwj0eNvB3yelgj6uWDDLNGMEz4uVC+l6upv1PkJQRmFuxzrcefeFxk1H+04I8aQqtY/8xX5hiiDMzHWWebVX5/+623RdFtoYUL8QmuI9LFaijwQsU0V4SQRAwCqG0V3Vyo2TFXWJv//c9/pU4U+6AzaAQeOjc3bI4f5ElzalhLSGKzT+IV+t683xOjz4m/O1EU+lhn3Os3Q38jwg54Wuaee27zq1//ynzn298RJTr2BDzorDEX3hVu/CFY9gFw7JComn+x6/9fmOM5/ZIDxtXb68tu+5K7ve3znhKqsnGt8nb1dF/xv9ciKHWRY7/9fIug9Nuh6UHDUou7bNGnNvzg74Cn4449TggKUqqAb/VmZLe0BkjRA/e++++TxO477rxDDm4AJ7URCN2hhgeWVsKCUEsSUtDVKbkWGg6h4SKE+0zzzWkkD0G9BpoMrs8CoF1/vfWl1gdhSBzahB9hDSXECSlOkqqpkUHC6l//+lczx5xzCGEB8JJXQYI2QJq/YXnl7yRDE2LBff/z3/+IhRKPAtck5IKwqbnmnsvVIhEAYEPDGvq2ahzD920tCU36larPnV3mnnvuEVJB5WohYO3tkuh98sknC1jnNXjwYKlHg1eBsD4qx5O/wXPzecKq5KUHoufxcbHwnQUBpD+oJfKt6b8lYS98l88QUsL7WG2dRbyj3VBdG4AFsKKSPYpXyAb7Xiy+BwHa5de7COnB60BeCCEtzFEIDQAWaV+s3xBXJagSVmWZAvkjzB8IE2E0Y+8Y6wozOsu3WvdjHoaYd6QKWNn3GwC19WBB7shBmW666SRJ3veg+M8fnRd1wFsd63JuiIbfqLAtuWDUKltxqVVXXVXWE3kP6iFl3qLoNdN3ZpJQ0zDcyXkeYjVQSsCbZIOQhN/WLntIGHKlBggdD+aoeBIscVPvBV4GQijxUoh31q65pnBYO2+4JzlSEGyMAHzOV8djn2BO4P1AiUsNLz4hUXIsBJd6RlMNLIwjHR2yHtinx907Tog6OSl8F+GIESNGiPocxRnXXmttISaIRLDuScyH1LPf4jlnLDCsJEO7dOzLvHC5cyIkwz6gn5RzPIdIpJ471eaqa6YO07oelLAPY+SxrI0Tq89T7fD7MacPyshTi6BkQ7L+/sEWQenvI1SnfX4OSu5GXkFQJLbfJqOSYI2FWyy7QQ5HUzOr3PVlz2W/S7gQql0cplj+sPhrOBdWc01iJTdCrakcriQ4czBDNGg7id6QAA75P4z8g5l10KwuXEjzCADRyMpSgIykZfIWeKHkREgQ18DKiTztSy+/ZLYcsqUc6EstvZQkXBOeBJDGUgmo5yDffbfdxfpLJWxCKSA41BIgD+SDDz8QKVruA1DYYccdJDfC5SSoWpHfT+HhH77nH0q2DzVsi3GkdggeAgAwnhBkSAFZ5IMg6Yy3it9poxQKPP98+Z0Qm3m+N4+QGrkFFjsLJMUz1V3UTlFPjM4ZPv+PF/8hoSL0M2PE9bA0A8AhcFhmIQeoDBEuA3lTCWKuQ/I6JFGsx+1tQnCozUKoHOFihK4QJy8J+21FkTvmhSvm2WaKED47hykGSjt8uVVCXSA4EEgAmobmyBy3YXwNwg8euBTA5o9LCqAlALoTdrC5QiQtk4My44wzNntQFHTngP0qMhuuv1zLZcq7El6vDIyWWYc9EoF3gvXHnDh++PHm888+F68KCnR4KvDS8Z5UPbfrRT2ofkK9jifzSUMG1fOing1tPuPJPOaFWhsviIMaDdRzJqFmX4+XeSZFRwcUeTAAet6TArNt7S7UU3OI9No+4WK+4uVVIq1zTYwHHe1C7vGgSDusB0bIFFXhaa81BBD6hufz3nvulflDQVNIPkSe+Q15wmPK/CL8cZFFF5E2EsKF+MUGG2xQ1Jxqa6y2ol8AACAASURBVBOjCuSe8DP2OaSH8aQ2qIjlnk0pz0qZpz9zjie9ij0h1W4S2B+q1kQv5nixkSY60O+vKkCfGoOa+1BTW8Lih9olPvEvW/P6XlUf1unzGFYJ9iOZDx25ltDcCdz63OTqgRZBmVw9PzHu628GfeFKtUBMD30s7IBKLLvu5VuQIwC5KeHO21DCMBm3p9lKzgKCuzoF/EKOqGa+xBJLyKGJ1VGTrAk9o04Fh/l+w/aTMAS8ISRCc6Bi/UcN6PDDD5draMKtD1whNBAKDmU8G8SaA9IhD8hq8nfIxHXXXydg96cr/tQpQQHskSIlhnzfffYVsI1HZMRZIwTcX3/99Wbe788rhz4kCJLz0b8/EpWp7bbdTsLFACfqJeD6fj5LUz5KrM8TB5mGmaFMhVQoQJ88FCqko8oGOGI8eebTTjtNPA+MN4AJLxLKPt/+zrcFeKH6pXVDhPioSprNA1HrLgRCwRljCBnBq4FSFT+T9MsLwoRcKfekoOIMM84gITUur6StTWLzIaOElxFGxjjQBr4DoCL0j/t+8eUXhqJyiyyyiCs6SRsguVjDGc8bb7xRvkvbSY4nxwVwK6E5b78tZAd5YPUMNhXOTFntqoBKOF7+2rcJ1wpYGC+s3FjRyb+S0DRVkvMrmevfEupSMSW9hjXb0/2np/tKDcygZJK588ADD8j8RPUM4wPzBS8BY/SPF/5hrrjiCplTGA/IpYDsovg147dnFPWqq6+6WpSp+DtGArwIfJ7/CWe69bZbxSPK3IQg41HTWjh4QQDrhGwpEHZzQgGb7lVWNIE5yB6x+mqrS7I5dW7w7M0///zilcRTwvwn1BCDBt4W9h7m9kYbb2Q+eP8DkVWm/T/8wQ/F44pHmBcGDPY9apaE3msluuyD3GfmWWY2d991t/n3f/4tzwUJ577cB4KCtxfvJIYX9jfWP0QfsoIhZ9h+w8wySy8j4ZbIFSMxjvfYJ9RuCoUEPTW3gjnQkCOUICSlYY0V66qnU7yhkGEIoGUxJq5cY4439F0KpKf2lRiBafV5Iybp8eC3vtifeqBFUPrTaPS2LeHGWWapTG20CcsTBwXWTIAih7yEIXgVyJN6+LH7VABsXyFH4re7u+WgB0Ru/ovNBYiKJ+Loo0QSFq/AlVddaR568CHxtuA54W9IawJ2F1t0MSm6BsFa8ScrSkE0tY5LMvSAAebyKy43s8w8i4Q9YUUHGGE1BLRjuaRmBt6QG264QSxfSy25lFS5xqp48003i3WSvA4OdO4LACF8a7fddzNXXXmVAGnkdDno8aDgwRg+fLgAgTNOP0MqlgNi/PwHZ5kvc89XWOH0gAfkAzyo/6Fx5kiL8uyQIQAKnhTawO9YhbG8qqQuYV6AI4Agzwqo4hmpZ0Jf8h36kp+x0gKEIDWAKamEbUyRPN/WJkCLUDFi4nlBEqb+5tRCJPgM/wPAmAcqU6yhNUo6kAYG+EHyIB7MDT5LGyCojBcvAP5jjz0m72Edpp1cH6DFM/LiOxAb5s2gWQeJRdrlDfjy0WXWzNRaU/BWAmr8/BWs8iinKUFR0ufnHkS3ibI1FX6hJ0BKrxE+R5kV3L9vzXuqohweM9YRY0yoF4nqKm9N+BM5R/Ky/SyKdLZWEgRaZbM1rE/ELVQYw6quDdliiHgL8cgUl+oW0qIV5H3Ja/dICXDMnILkkK+B9w9PD14NpHrJp0HGmvWATDf7AQSFdcR75IY8/dTTQiQgzauvvrrkhLGO2C+2GLKFFB5lTuy5154GbyBzXQjPF5+Lp4XnhxhpiOhee+4lOWDsP6xF1i8FTCF3rB+IG94ZiJN4fgYMEEMO3kkMGoR38UzsW/SP7k/q5fT73v2cCZabgH7MQh7OoXCd9SVZmMRz3D1ajmecD4feyzKC5n/e78OyfSq1T0xpfV5zr0lN19bfJ38PtAjK5B+DvmtBiqBUuZKrNiabeIkX49lnnxWrpYbUVLqpw40yZoX2N1rvZ/Ge2FAGErjJ+Tjs8MMEdLz7zrtm7NixAjhFlWbgQAEehJ9hbeWg5YDnQB01cpQkfFIBnBoYWCedLC5hGF99JSFO5KcAJEjCpUAc3gOIDcSFg5z8hDXXWFPA6yVjLjGD5x9sll1mWQEHtIVDn2rkgHzUc5584kkBvoB4DncAD0CANtCuh//+sPQnylE/+OEPCnWy7q5CBnR88ewqDOArWEUnTOLgUU8HhOHAAw+U8CbaR5sAPYB1rMnIixIaRx4GFlxyZyCjhLdxDUAKz0Db6CP6CiJCP/M//c9YAL6w4EJs+FnHRVWNIDqElwCUAGEALMZLiQmeEcJTAFOEgykAo60k7kKaIEqErnAdXsTRk+PDGNFerg3o4/5cF08blmLGQjwwneOlrgl9wVjjvcGDpR49zUVQS36WpGoKqIegIjJ4vlUesgRB4Z6jLx7dUFPI1ejxk2I9cF4JEPXevT3Ac4laTwmKrWOkyeisz/fee08KBfrFK5VEStiWJR4u14Mccyv7Tb9J0nhnEbqlYVL8zNwmRJO9QsmJAmeuq4aYBmISjqG39kQa2HSLKhwGCElU7+4Sz6CoCdLWtnZHsmiTCxszRb4WL92f2AdEDc8KavAvhhM8wQ8/8rDZaMONxEMECWH94fXkHk56mZoyNv+KNX/iCSfK2kIUgnWGcYD1J8aRtjZZBxgyWEPsfxg0WD+okyGxXLswb86cC84tP78mCuJzwob6+xwvO/XLDIs99FY13a6qz3Pv09M1XrKGyoREmp4jNs69Hfu+Q2StK/WyB1oEpZcd2K++Htu4c60z/kESuJBVDQZvAochIEFBVQq8Jd33YVJ1uBH6gM7+jKWU3BeIEfkdcohbAMKhj4USsEniqtZAURUb2odVmvZKvkSnBQwWsAgYBThYxS15n2JpAwcKyFXg7SzYxJl7lls/rl2Sw62UMd0pAAdPAOACb0BHe1FwcMAAV/NAFMYGTlXIp44fLwnkXF9kdW3bGuZYYjwbVIK8DVqqrNs2AVCwhAI88DAA5gn/AEgR1gLp4BloB30KGMGjhKdjscUXKxS0bOV2CIfknEBObB0KtXoDwPRZ6FcswEgrq8cCwMn7JMnjuYGk8ayEkkCkIEC8pJ+0/sQ3vuHCsdSrQIgM3iAIEX+DjDA36GPJi7HhN4BDVQnj8HO1K2wOQYNktu079eL59XSaztRYIrZ+KEbEY5uFDQ1S4Mx9yRFiXmDFdh4UG96VVLzLIEKVe1Wdgz21r/ShRVvG/qtCSY+5gAQ14UmAadal5pOoOIbIEFu5ae1PAec2j8jlNlmwr54RPImbbLqJky9XYtMkApLwLvv9ilGFe0o9pm8UgN6FbFpDjwpTCJnxwjkllFZzprq6ZY3I+7Zwqe4na6y+hhg1Dj7kYCebzrO75HorX8z3yGkiLI7vYhwYuvdQ86cb/uQk0FV2XZUKaRueFbzleKkhy5A36ibR51q00uVeSUfbHqg79glvXOUcL5hkz179bI7HiEOUoPn7SlV/+2OSQwTKCFG4n/Wk13P7vC5WST1n7v168iyt70zSHmgRlEna3RP5ZnU27bLDJABXYnlsM+bUU04V67rIDAPG26xcRm6Yh//43iarwF4VoXxwocmpxExTl+PIo45sVFmyiaKapK0WPgXLAtyl1EhRb8SX8FRLuS/Fq/kPGloGmBUw1FUUYNRn1kNEQ0iUMGmMNgBZwp6+Hu/ChdQqKuerlRHVmicazuQUhLT6dBmhKzt8HGYoEoMBFngskBIl7Oz0006X0Ce8JCT24zGBSPCi8vng+QZLSMn035rehU5xDb2WWnRdCJYWb7PJ85IU3N0tMfQvPP+CeGYQOiAMDklWwnCm+9Z0EtbFNSFkWHX5DqSF/wnb4nfIEl4efiZXgFwepFGlQKMFmwoEXe0bW4CSceDaOj7qkeNfDfWBMMln/LwOzQ3x5k5Dd5ettdAjWAao7Gd9782222wrc418gOKrhQCAyyup8tb0FMD19mCv6pMa2596O2R+WXlpjBN4SwkRVIOBrkfWDS/mk2/AcLLfpk0IMqRD54j2LXljhDc2iDxoDSQray0XrwpBskIHfBTRDNTlmJfqFdF9TUlBgwKerX2ke63vCXLy2jYhHgKB91L2E1soVQm4m0eeoILO9X9/VHgfEesQ1bKuoq6Uvq8S3nh/qVNEzg45dBg0IERSs8h6tO3ELEa0CjBnELum66S+kzEGpdOst3O8ai3XmOMN4hr6vao1FIL4OqQw9tmIQdA9QsxTWgdj6IV62+dVfRL2eW/vV2cMW5+dqD3QIigTtXsn8cVzN4+qz0UOHA534pGxwhFbLfr+HR2NB5S3ebvwmECjvUkW1HoOfCuhqO7Y8Ays/4AQ4rpJWCePRA5j/g54sbVM9LCPqfNohWYFeXKI23CK8G+0T9suj2OlRxUk+CBFvRZ4IgiNIIlU8xfUuivXst4eyXuxIRzqUVEC5fpT72+/oyDKhaUkDo2G/g5Ag5Ip4uIB/T9f5+dSJRpPxV9u+ot4j/CuvPLqK5IQPMfsczglIlXkor/Vq+BkTS1YUYLZQNpsQUxIEaFukEvyd0hkRrQAoQOtmUI+C2OKp4a4fAVP8hhWJUsJjxJA6Us79j6A17/ruCkR1LAal9gPgfLMsEoQdfx9IpuSfI72eQxA+IQl2BK0z7SdtAORBcgg4YpKSvT9pnlgrxe1utYBL73dqnL3lBr3kbknC7tYh+SXPfTQQ6IqJcTUFOtY5gY/2z1D+0jnTHGJooGyP9gx0mKfSBnjRWSO423jJfNsQMcES30AelIeYgH7nV0yhhBM3Y9CMqLjqiRZ7om8MXuq15duXG04GuvhhOEniPyy5n4pKQmLycr68WoG6X6mnlCV0dZ7qFFn5MiREvaF9DAKiYR5rbHmGoX0svXoJJXrykBwCMIjZEOfRT4aWPaTnpXYnJoYILWv53iCbOScnfLIJftKTJXLfSc4p/3oAD+X1Hnl/aLB4bj4fd9f+nxitKPGvtX6aN/1QIug9F1fTv4rseEl3ObhZt90AEQ2Gj2w9JAjfpkEaQCCkoTK+wWHkAILri2FDzu7xHJPOAsFwbBmYyFHc//7833fhWTdMfYOASiEHFAPQGViuYZq/zdZpKpcxpG2RUMXbDV4HyyrNfYvf/6LOeCAAyQJ9dLLLnV1RHy1GwX2ybAEz4ruQHlqNpWERTh5UgvqNYSE8UOBjARdcmdIyCdmHVWk9dZfT/qP8L3RY0aL8tgyyywj3gkACfkaTXH4VTM9cvAy7po4T+Vt8UxRrFIr2Nt6LHqIKonUW2mYoYTdRMBL1t/0Yh4BjwL78PnK1lRvvIceYHMkzxIU1peq5SngbgBvVWOgfRSb46r8ldv2GBCKWc0zAFMS9HjP4wwESiy6C2Jx3HHHSSgnkuEKqsJ5Eu2W4Dl1X9P9gsR055VR4JfTv5HPaNsptkmYlMifkx9jhRdkWLq7i/lvFdqaLpPoW/Vas5apAeOTn+RzJ+RiY59X2eTDDj3MDP3NUKk1g8dqyy23NEO2HOK+0kDOUv3k9blvpPEJd2VNlZ6MQWqtemutrK8a3uvtHA9zxcr2lSpQXZMchWQuZ91ld3dif3fGk5x9JdW3sXGq2lfCvmnVQckeyv7+wRZB6e8jVKd9IUFJucNjm4O9jw+CHLA2RsIjjj/ueMlBUUlftV5GN/UQINlNREOiNMyCooHklgBaN9t0MwldIN+EBGjuxecJBZpt1tmElHzwwQcS7rP33ntL0rYSHt8yOuEkLdGaTx0WMZe3d8irdZ/7kbCNZ4e8Dn6n3gmJ3eIB0voEWicjSM5t6rNcIJE4gF1oiA2705AXQBgV06nGjtQuieN4MbCQAqBmGTSL1HugJgoeDsaC2HnU0iAoDda1OnMxctA4L5S1BmOh1hA49TKV3cIJBQSW1Ybx1l9K5njMi5cUe9B57DcsNkeqAFDYLl1vNhTH9z4hM6wERb2J7vZVQKa8A4t3U9co87jk9nmV1ybmAYy1WUMFvfWDOh4WfciEKnk5z1fquRPPquIRrBNU9rb65VZJb0mdaS8elK4u8+gjj4rCHDkzKP05z66txyPhWWU1JSLzjT2YNYmqGeFXbq+uGLcsEm6Jk0o3I5ixzjrrSP4JRqGtt9m6mDq2BlJpn+QA1LJ5WKfDq/bx1Pvh30MQXHZ2ZszxrD5PranEekh2S2yOV7WxN33sf7fqGcqIld/nZXOmRVD6arSmuOu0CMoUN2TpBnd3FmEOUTAT20iqNjG1lNikS8KrSGjW0BNJ4A3RTgn48XM9LrjwAnPZpZeJShOF11BhIrxCksYpvNbRLgX6OJRVbYafASb7/GYfqT6+7nrrSviXJIHrwRk7WMpAXapfQsuzjdnmcSEDFEGjP6idQQ0UvAPLLress5SSsI90riS+2nu4kLjcw7HKauYd8n7CsFzeKoLx92OPOVZyNrbcqiguSXI6bT7gwAOk4CF/w4tFMi21F1AkO+3001xIV8Ocyl0vkX71AZmzkvsyvrbdTbfwrbEhqOsBCY/GzJcdgrHx0rb2Eow1eNdsErVPUFwuQm8AXRWI0OerMd9cl4TXztlT/GdJfF5DrHSe0E+QZ8IB9x22bwGW/TDN2LxMADdICcSYnAr2lK223EpkypM5dSnAGLm+GEysOAO5VxSSxGihCewkvkuejJU6jl5aa6vom9596BcKMRImydxoSuT3LxgD3Yn+Zv1TqwgjBqQExTv2K2oN7bbbbuJp1bnqQsly+zycX70h2an9p5dz3A+lS4ZH6bzNneNVnw/HqmxvrbpnVb/0pM9DT0l4jxrGhspjo0VQKrvo/8cPtAjK/6FRbyAoVQs+AwxqCISG4VBtmEKNFJDj1QCeIoepD2L0AIBgjBk9RoqEobe/0EILuVwW9Txo3oPew4VLWXKAd4W46H323UfkcfGouKT9KsCa2mRjoCkAxngAOJwpdHjWWWcJuaK4GYCSxFVUpSiEiBwz+R0CRlDx8WLlo9MtBo5zAbNto4ZRcC/C5JAE5f6PPvaoSIuec+45UgSOIpGoZWGFRT4UKy+kk/oS1JqgJgLeFj/UrUehGAnA4PJX6BU/4Tbn8PO9TP54hQAoNpZ9uc51XsQO8N4ACTvmqHixtnxJXWl+FdEuMQ64x8+1Wnr91WfgLeybkjmuYhEq2wt5YP9BhpqkbV+VzRGLcIwT/aFhYbI+B3QYaoWcNeKseh6UBDjT8C3araRf9gBy9gYUghC+oENsWkZzELA5oOzVOd7susuuLg+wR8aDxFpAupv9AGW/xZdYXAggHiv2OAwxkvPi5+XErtMTIJy7NssAc4ooZxoQJsccb3jsqn7r6b6S27fRiWj/mCD6DXuKjycy+jw1x33MEN2zYms8HPuqvuxNn7S+O0l7oEVQJml3T+SbFRL6zWozMUuav6H4zYpZBbsK0EsMOMnNgF31BiQ9KIkDA+8LOvt4H9QzomBYDwmIgOj/TzXQSYTKhmYtzFgjSUynGON/P/6vOe7Y48T675SOYoA11i/6udSG6gFRABOgg5wTCBrgA8siYRB4fD786EOzzdbbSNE0vBPkeVB8zQH9NjPBQpuaBrmkJDJeElevSfj2IKeS9NFHH23OOOMMUe4hLI7q7b/61a/MLrvsImCJuixS6X7eecULBABce+21JXwNgIx0786/2lli6bNfJeBNi+e5egq5VrhwvoZEtM4cD/svx3MQWyO9JSgRwA4IhaCQn0DxwCYAWkVCcgh6qs/L+iHW37ExqerLzDnuDBrWI0FF9KOOPEpqgEw73bSuTkhpiFcCWOleomGm5GYt+KMFJ+Ra5QCckjmuwhd33nGn1DfCWECYl6jVfaNQlCtNcI7tS3hEu7okkf7AAw40J518UhFKyv+lzDXvXvQJ3mtICsYKDBt4eqi3AkHhf71NLQ9KyrNRZZ2vA5hjY9GTOe6fEX77UuSnbEPMnOdNID91zToEpc6eWvYMOX0Y228yCEr0uXvS5zGDS876zT7MWh+cnD3QIiiTs/f7+t4QlGDDiMYp+xbgWBt00dvPceBCUKiATsG0884/b4L1O2YVtdY+2e81UbDbSEE0qnU/8ugjzvsidSY6OhqAvKrrKNlylb2tQo7Whvjiyy9ELpeDFc9AU75Eom2CqzwZTtcFJYATcIFAwOabby4FF08//XQJg3AJzMh9dnUZJGIpcsYzETOPKlWWlTMFLKvmiPc9v34K3ik8PUj7It9LYjES0RARCIv0gfVgaBw+ZARywkslXSmQ+PEnH0sdhNxXqdqON6eSSZX+jcJDMvJ7j+a4D0ZCoF31oP76yT2ME58Tzx/KUvZFyBEeOfKANEle3/Pzw5qaGAET6inQdVQMesITk0Mswn6KkcKeXCd4GEcgUOUaXxRhpGo65AS1LeYNBE6rmifXV0mf+7k9yG0vscQSE1qRA3AS4E0LrGJEeeSRR6S4LBLbJJrrPcIxT043b57p2GudJvYjQtSSwht60cx9BW8SZ8d+++1nfn/y750BinaTR0NIraqGNQiJhI2P3C+Wj+HnN1Ytt4b9uWzdVo1bzbmZzHnLvU6dfaWnbU/M8aa9IpSrz+n0FAnPPTtznj/EIjFsUkb2WgQlZySn2M+0CMoUO3SRhrMJUfejLCHb/1rVpmg/q8UNSZIngV1lhpUQ6GGv99baBXg0AL/8Sy0LQDOhWUjZSk0NZDU1ETs8eErGRUIdbHgGbQM8A6w5SLGu0h4HzsINLDhcmlz79n3d4AVwmG4z9vaxErqFnDCek9VWW00OdL9eAZ8DSJF8jqeCz3LgL7TwQvI08qztba7AnILFJoDltUHBpVqKVXbVV+xSdzlx9YSaAXAJfSO5lTA0ckyuvfZaISdU417gRwu4/lGwRPw5FdnpV0gJJJT6EIR/AbKoh4CHBXlTRAEo9KgheX7+j7Szo1lGRa3KDdbesvlXBQJ0voRhX2WAKXwvRmADa2k0kTmH4KfuVUFoGEvmMQAcT50UxrPFB0sTlGN9mbIsp/q9Rp9XgurUByJ93kBoPSCl5IRLMfcOPeRQKRy60cYbuXpGrIdkbleCjLkQr87xch08BqPOGdUsClHWH1V9aOvosL6Q9mbfXHmVlYv92UqJJ0PTInu0htkSYjX8+OHmoIMPcsVfK48w7znwTvu1nGgLa1724/GdUsTxpRdfMvsfsL9cds899pR6LiTlY8CQHLyS/JkkAa6aD1Vrqux8CMc5RcJzAHPOvlJ1bpbNcdsPDeeO9k0VEI/1YU+8JSmjT+7eWWU0qtpnU/fpzXrz+7BqfCoXTOsD/aUHWgSlv4xEX7SDBZ4DMvzFXLbpeYcClZEJ8cKLMOaSMXKoQQ6kWJ4qEdmb+wRBKnp3dZsnn3xSLPqEHIn104YncOA50Jq5sejmLgpQHR2G8A/yLPBsIPmLt4fwMFX2aoh39Q4g9+gJ0CiKY21tAl5uvulmAe6oXakMr4aUqccH6zf3xaNz9VVXmzFjxghBwAq58SYbu4R+JXJ+snbMmxDWeOEzkDqt1RBaVSEG5593vrn11ltFtpm+AeSSW0Lb+Bn1LilC6RWwlGJvWk/GGENBN54TiVFyVfiXOgg33XSTgJc99tjDPPT3h8zDf3/Y7LnXng7gNJCTyMFJWJyTVrXSsbUVpULw1hOCEiMmet0YQfHrANRdX2X38sBKMS2Leh544Uh+Ziwd2VPQlbp/fycoQb82bDv+XAkU8/ic1ut47dXXJHRygw03MNttu51TsYrmwikYjfQL60b2BOZgR7skyTPP3baYM94Ze5Wuc3LmIPq0m7ayP+AhqwzN8vZff48lZwYPrnqQJC8kcx/XvZP9nL2KFypmFGwlJw3DC7k+O+20k3h88JpTHJU1L55uW1dF5mU4JxVgZ/SNa24uWPb6oulR+wtByZnj3ppvyO2r2ldihraY96AKR8TaWGdP0XXlj0cVScp5Nv+6sWeoM6fqfLaqv1rvT9YeaBGUydr9fXzzkKCUWWSqNnx3WltFqK4uc+KJJ5oHHnhAlGl4HXzIwWaeuedxRc0gLRzA1NUgL0Njpj/5+BMB6SeccIJZbLHFGuoC+MXFsnvDHkhq+eMaHPrU9SA35bzzzjODZh0kwMYH/jmhVs4D1d4meSannHKKue3W28TCiCdi7rnndrHqUnl6wICisKANl+Lg1yRYQnQA9RRBPPTQQ0UJR8mMO+i98J6Yeoyoc3W0i+oQfcvPeg8hLDbp9vPPPzcvvvSi+e3RvxUSiGoXBImcHwDGyFEjxaMj54BXZNNVoh7Q4WrO8Eyvv/a6EJ3llltOZF3p3x133FFCv+YbPJ958R8vmvl/ML88N2MtoXoQH9sPCgD9sDunNAYQ9yq5R0lK2aHZV6DGn+P6c+y+KetuhhU9Wn8omOi+15PxAHwzh8hBaah1UdfCGgMOfWRdTq7Vqj6p0edKTDSsia+y5pDJPv2M082cc87pCqnWao/tA+asKAN2d0sOWxNoLtuQanj/SGzXNctaEaNMmVxvDHjaHBS+hycaby4V3+V6qVcCMPtk559v/FP2OPoUDwnFJdlDR40aJfsGIbnsJRJ2OPU3JhiWFFD2BCT77Q3IaekZUDa3/Pd6MscrPO0N7erDOV5syMFTV13fJ4JlzxrrzHBOlJGHnHb47a/6vN+exByvtY5TH24RlGwo1d8/2CIo/X2E6rTPJygpUBVuEqlNzFvkHGiASzwoxFWj7IIl/JJLLjE/W/VnZpONNxHgrgovWuEd6xuhGRQFJIZZaw1ogrQDsWGlWv/wi7RPrf+8BchQ4gF4uenmm8xdd95ljjn2GDPtNNM2gAGNbed7VdXB+ew555wj3gdyOJBC/tECP3LeByEnttCkK+DoFUjkb+/86x0Jj0IaFeWhp556Suq7UIgSxS8+48fCh4+qnh+ekRdgiiRWLZyIGtd7779nPv/sc5EI8yo7aQAAIABJREFURcCA8CAqxY++eLRIhjJOEBYKScr9TNuEsDQbhqI1W9QqKsSys1OeT0NLyPGhcCZhY7fcfIt4xAAvtFFq1Uw3XVGbgjosESDN5wjzAwT5MewOgDc9fGLi9/XBliIkKeCUc/jFvpvycAR9FRIUeiHpIahay31FUOr0eZ3+0fYHe5VWfVcQ7+cCMDcJN0RIgNCj2gpztvijkHub33L2iLMl9NSR6SqvXLGBxF8RUgDgZ92zB4r3Bo+z3fOiXpRw/djfWWfyfbvO8E4niz3GSID9mwsJHT9eQuYo0ip92dYmxhT2GbwpGIDwpuCRJrRTvD52z3LAuoqg5JCFKkNaOE9ie0VfExQfeIf364M53rRH1rmmT1Ayzu+Gj1R5M6r2FL9fQoyRsyYSaz4q/Z7Tltjz5/RlHVzV+uxk64EWQZlsXT8RbhwjKHU32gio4UDlUDvppJNE9QngzmFG8uef//xn8/tTfi/1NKjwftTRR0moFZZ8Dju8LKjYzPjtGQVYq1eD6zklp5qbrFQVt5Xo8SzIdbuthFm3Mccdf5xZdpllRfK34QC3G1dDXoG3yWr4A/+OHDlSwqTwolCAERWrBolNr36HFn3TkAt5HA/8AywITyHWHSD/ySefmDvuvKPwIlBh2oZOhN2gtSDwSJHYToics/h+85viESEMY/DgwWb55Zc3s842q5Ay2o73BkBB8UXU0rgHYRqEhrj7WdlmKRpnC8gxrhoipxW3ee+5Z58TRSLCy7gnxGvmWWY2J/3uJLP2z9cWwQAdiwZPlT1MlcjQhxrK5P71a/doJ1SFHeR6Ueocmv7hWWXZzQFVueDNuxf9RIgXcwoDQIPCnVe0sGnJpAhQCKZzAGMMkPW2v3P2Ia9tTUILljQAmlEAXOVnq5jlll1O1n0yByUGZK0XRgkCc5ycKkA6LyWD0RyBHMCkz+D9Czl56aWXJE9OCYZKD0e9uingZ4tXUkUeJT48GghjUG8p+kqQby3qynfuG3efeeONN8SAorVaVN2Mtl199dXiNR9+wnDZx7UOlNsLc+d4pIFh7pHum8kw5bK1PDEISmrOlgHgnH0rHN9wXuUaTXLXvH/91BpL3TN1Nvv7SswQEt4ztqf4/VvWJ+Eelrq2XqNFUCYCuJw8l2wRlMnT7xPnrn1BUOym4Q5oBfXd3eaE4SeI/CyhXlrbQ0N1UPcinIg6KVjKyb0g1IqD2IUi+ODI/qxhHA0dUrHh+eBBLZJY/9XTw4FLuBcEQ70Gah0VS/6nn0kVelfd2ebQAAoJleI5+C5ECznP+QfPL6FVEr6kHgJjJCGeImzEcjuQZC20UhndWklpF/2z3XbbCcHAg4IakSbZ+yE+CljkGdvbBPQTdoGkMv3OdzVvR4iZTVj9evzX5u233hbwhpcFrw/3WHChBc2b/3xTLKAn//5kM9uss7nkdulzHxyrZdcWedRn1VA62jTirBFCiNZaay1px9577W123XVXIUUSF++RDX7+/IvPzTen9sJnUgdVAkw2LZSYdTkH/JYdmN4cd+1PeR9yVm54QKZIgVrziwEtwGt3EeIFMZY8Is0XKhO+qCJhEwO8VQGxqvH0AUnkZ9+I4O81jA8CFORI4fVgPcz03ZkmkF47/6IEIyCdrB36Hdle1hYvv+J7ZRhWCrx5Fm7agXGCPWmllVdyeSelBChBUMRb3N5mzhl1jtll113Kk+TD8QnmuIRbtrWbd955x9x5550SgqsvXxp93L3jzIgRIyS8FSNTdL/W9ZcCzIn5Ge7jzqtdZ25NDC9hDHzn7FsVfe7229j+ULWv5PZtDlnw54Lde6KkMHdfybln7Pli5LYnY+9fm2u2CErVbJpi3m8RlClmqDIaqnVQUpuB/j21CbgTyruAjX0GAJ/y+1NEJeqEE09w4RF6qGihRMAsIB8CoHVMXFhASFAS95twUmbG59rn0UKK3G/TTTYVEINlX1+iGmaLpklNFcKYOgYIaQDso7aDl+jBBx8UjwmAm/hrrqcJ93Itu7Fi4aagGTUU1HtCvDlx4YRdYdlUoMW9Xn/9dfPBBx9ITRJi3jnsb7/9dqml4oMwBatyq7Y2qb2CMhgyq9wPYKEEBu8KbX/p5ZcMKmvPPPOMJLoSMz7//PNLnZiRfxgpFaHJJYEsqkiBOzDDDT6YH2GIjYog8DW8J0v+eEkp5Eb9F17ISC++2OLSZ9SHgSzRz5rvAtkrFUaomp+ppRAC8bIlU8cKGpIif97GPAspa2Dk7zru6nFjnlCvhpwfqYOS8pqUWU+rtoqeAKTe9nkVaMgccwW1hE1dd9115rXXXxNVq2mmnaZYmiRxdxbEw1fY85svQVJWJILPEipJiKqfL+WK1KpnUYEcFyohnMXb3S6EVDyHVglQ8tXCHK1UeKvuM8Gezfwg7IowN32+ZG5dpM9d3h7krNsIccILvvseRYibeDUtUeY5nnj8CTGO4GWa9/vzFl7SgQMmdGcClDflXqU+1zgwjbPs/8c5HiPu4drz+zK158X2rJz+zPlMzl6g66RqL8q5VtneEGtv1V7T0za1vjfJe6BFUCZ5l0/EG/aUoFSANVGzam+TQmmAbDwMmoPhwpQGdMjhxd+lGFlwsNZ66oQF0bf2N1zPbmCuSrPpltAFEtNvH3u7HLpYojVkSZNuVcWG959//nkJmyBHAhlklR1VItMURtJtJARn0UUXNQsvsrALOePaWHgJgcKzgHWXF32j4OTmm282V1xxhSjk4I1QcCphb16yOveEgOCFoAgkEsEoiPF5JVr099NPPy2FFxEvQHJ5iy22kHEAjGBl/tWvf2VWWGEFl8hOWAjhX+4VO+TCA87+rqFg/Iu37KyzzpLwM9pD/+PBmX766QXwrb766kLW/Nh+tW5pbosjf2WHcO7kqSIouQdXGZgKwUGMoOS0N9FWxg2lKgwBEBR9Sf9aWW75W18Cid6AieA5GjwDOWArtU9E+sevH4JRgfl9yCGHmL322svMOdecLpxThTeagLt3TZVOhzQcdOBBIuARi4OPPk8VYPQIDPP8ueeek5ytIVsOkXUpanft7en8mYRFWohX4ElTwuGeNbPPtY/YW4495lghxQiLyMsapXj2d959Rzzn5LYhcCLqiG3t9Wo7Va2ZnDlQ9zzpzfoIx7dqX9HPV+0vuftK7HqZBL5pDqfO0imsz2vtK1XjkLM/tz7TL3qgRVD6xTD0USP6gqBEDhMOVfISCBn6+OOPRfVFwLYNe2rIJbDhQWqN8wFpEjBUWYQyN1k8KGLdt6FKHLwAZGqRaKiXk9P1ADchDoR4ICMMuEfzn8rPQhYopEdYV+TQGDN6jBRi/MEPflAAjrY2SYjHK7LSSitJ7RHAEyBIhQO4HqDqvvvuEw8HPw+ef7C8r0XeAKN4YiA1kCwIyMwzz2wuHn2x1GrgPf7lebGAHnnEkVJnAXICUcE7A0EbN26cEBraos/CYwjZKuvzFGGJTFPNT+ItLLHk18wyaBZz/333y7PRJzy/Krz5HoEGi/XEJijhM9UBMOH88+dCFUGJfTe8t5eUDQkhxAuyd+lllxYV01XG24b9NQ2DAuIUECwDXP57uSDI/04ZeKvq8xzLqPcZqeFh1wnzGWWsSy69RPKjfve73znLv6roNeVC2Xb7ktrsY8P2HSbE2uXEpdZGapsuWUtcnxwUDCDrrreuGDLEsxzuK2VHgO1HAWmmzbz19ltmxhlmFGNKmBdXdZK4fDlbKwqiR04hwiezzTZbU87Tyy+9bE499VSpJL/8Csu7HMJU30aNSDHCFfNCJYiZkqaY+Eb0b8LiEj3R13Pcv1fZM8Wak9obqvaU8J4pQpOzj6f6PLan6H1TfTip+ryKgFS9X7VIWu/3mx5oEZR+MxR90JCeEJQMEMGhRl4JVkaAE6pQgIWpvzG1k7mV5ElqafCfDUspjbPOOJCbDruyzdRunmLhJ/+jrc189vlnkhh+8EEHCxnwEzzV80PoFB4NCBiV35deZmnxLigY4AB3HiH//t1GZHxRvyF0ShPaOdDJGcGzQugIXhnCT/RAB6AgLoCVHHUzwuFQxtpoo43M9DNML9cBkKriFeFgSKouteRSkhSv16GPCXPZf7/9hRTsueeeZtVVV5WcGAARksAob5Er4pPJopuCHTx1kAXPK0Nmk//5UYGeJtZTZ4VwNarXMz8223QzIX143MgJaog5t9LMbr5MTIKSAtFVltFMcqH90tMaRK4mTVubeMwgmeSgaJK8Em6dk66rqshBDgGYWASlChxVgZwI6Nfnd/OuvU3m16677CoknH6TsM0BA1yeVsO0CrwL9DXhjhgRSJJvIijWiJG8RoyoBd4T1sZrr70m9aNQPNQ1gNFDSEqkqGlqHqnkOCp6Cy20kHiNnPEkc45ruCbX4j4YnDAkaL0TH/Czx9x9190idoIRB2+p5sWVyhuHgDkFuCNEvelYqJrjfKFqLvXxHFcvcpOBJUXEwoeq2ldyDQ05pCfTuJe1p1QRFJ849XGfN7WvjMy2CEofgMn+cYkWQekf49A3rahLUDIPNQlL6O4WDwrAGaWugQMGTkgCx7IXU2KyNTeilvIqr0lqM0xYviVuGvlNr64I7abAIjUD8GYMGjTIkScA4J/+9CcJo1Ep3iWXWtKRLIiJhEGpGlfwfNwPhRuABx6UWWedVRJ277nnHskzoWr7LbfcIsnp5OPwAoyotCliAyefdLJ5+OGHhbBAaAjhmmvuuRryNQBPkBT+1YR42o4HhtAqku/xnAwdOlSAGbkLkB3UwtZdd12zw447FPH2tj81Z6gpGbxsBvpAzSMoeg3xjnS0m1dfeVXydpA+vujCi8R7ddVVV5lrrrlGiBg/+2RNbllFOuusjLqguCcExQdfKSDRQwCisf+QV+YHczP0BkQt1zGAFgPXKaCkf+8L63IV6Iz1TQhoE6BTAb3IbpNj0tZuyI1j/W680cZiYCDnTNdJLGSruLTNEbHS3Sqn3VAUMzLvHMGOrIGyxFzIgKhtWYlt9Yglc0ciAF/3N/6lLhPPiWqfSo675oZjGMxxFQYQj25nlxS5JceN8DPyxMTz7Yl7YGSBnGBkwDOsnuhU30b/Xkb0IkDWH5+Gfk09Wx0i3hdzPEUMekNQqvaVqrM61jdlcyG15nP2xDr9nVjLldt6huE0eQ0v4KHyPq0P9OseaBGUfj08NRsX2zhyrVclGwmHIsAXC9r//vc/Kdan+RIxL4mz9FplosqKyVWbYqobUpYS+8y0A3BAGAhhUiTTAvh4BsLUCIHCK4EU8sILLdyo4GOTRdViKPK4NolU8lLGd5oPPvxAvBVYYgEfSy+9tADxu+6+SwAJYVl4ZAAkHO54THb+1c4SmgKowmvz4EMPipUSMgPYWGONNYRwQKYABYB72gr5oS14aPBUUPkZskiOyYYbbWimm3Y6aR+SyMgRH3vcsWbQLINc6JkMryWSDZbbuge21+dqSYRkSJ4S/dPWZh5//HGz6GKLClE7+qijzfHDjzczTD9Do2qZlWnmGlLYk7wlz/rclIhcZjHTuVtlLbTzyJ+fDSQpBpTrLMGqvkwRFxvipfUtfrPPb8xbb74lnjg8Yg1hLAmC7pqZs5ZyLIwpA0IIbHL63K8r4n0+Glee0d/+PObj7C8onrGud955Z1f7KEXCCaNTQwbrGE/VVlttJaFXOqedEIUthqohmnI/r5o6P3MNTRxXA4Qvp/7ue++aN15/wyy73LIu/NQ9ezBnxNsZyH4rqdIcOvYP1ovuq9FaMLHx83JLRF3xq68kROzGG240n372qVlv3fUkFHOGGWdwoiD0FXViHnvsMRHpIAxM2/j/2DsPMMmqou+fmV2CZIRXkuQo+AKSQTICEhVQySpJYMk5KEEkRwmCkiQZSCJRghJEQMl8gKAgOecsCDvzPb/qU3dPnz7pdvfszrz28PDs7vTte8+tU6eq/hWDW5UCoHXleAC8yK9yILj0HHebx53mCONNrpSc9xigyp21Eieie49uy5XS/VGe0Ot7ACW3syPm8x5AGTFbVbDQmIHkG34hIe/f3rsXhjeGMob1vvvt21DkTivd7OpKvC51PGQpYejdBy/rZptuJqlpFMDjaSXSwfBC0qDmmHOOKnLiRmEwujUNhPdDmUuB+aSTVL/nGjX4+RP6qNGNocFAOQY0MpEdgIcRJIYTRv3A2Ebbzv5+iebsu+++Mr0Z44H/mV+C4SWFqf395neX/84wAwFgArBiP+aee24BLjoX5rVXX5P2yICdKt0lpaC6QXMHEApr0R75s8+kJfHKK68sndCgGTU1kjNvf/g3NTvQgwiUdn3j41DqizvgruWV6vB4KZDIMbX7zIYVGf+JGBKaGihft/OG9ttvP6GLRvdcr3ZuSU2fx9ZTYki475MCRb53POM0CK6/dD2BL2vb2/vuvU+69hEpbaFXxLsskWEzaO6/737zlcW+0gDz1vqFh7UVr0aAFXRIhIb2z7YmhD/hd2lqQeR10nENKAATNBb511P/MqusvIpcx/nljJKepsCHxhI0RuB3/Hzxi1+UKBoRUp5HGikymM5l1JuttdZaAniiHcVS/GjnH0m9HrOYBgbMRhttJPKQmSc333yzvJ/KPlJMqYvC8UHqqNaVJfeyjnHbwf7LGkJ8XnrPLjo+is9/rUNcKFe6IcdL19WJXCmht9onuWtje98DKKU7Oeyv6wGUYb9FNRbYZYDiejgpzKaLF+lFFKTKjzOsMGkwlhpvOcNRH1JiBDnX4NVkIjy1EbQPJlqx+OKLSzpSBS7GDjRNSVZjmA42pHExWRnFTDtO5npoagW/k8LdsWMlesHvyYenxTD3fuD+B8x1110ned4YMDJQ0kYceB3Nl+d5GC+AGK7HG0yKGfNkAD1EX7gfhs1Xl/+q2XeffauIjw5W09aqYvT2WwMqknoXTdGIsVupwqc2xdKS9bKWiSeaWN67Mv4wjMygeHAZ9EikhW5mm2yyiQAvAb/KWz7wSO19iTfffT/fs1+iEL3vJ1NQfFoGUl30XRWg8Cf1RMynIPJHnVfTvJ5QW1r/OblzVLqXKXq4n+U8nc76QgMYU+lROekn3eAGG52xiITceuut5qyzz2qkKymtPHogy6CpRkmuv+F688rLr0j91J133ingkKnvgIQrr7rSvP7a69JCe4kllzDnnH2OgAjkAVHCP9/2Z0llxAEx11xzSVSW7nazzDKLNNDg3x9++KHIBM4zLcw5E8yIQv489vhjZsopppTvcw4opkcOUDv27HPPymwjoqmkfr7/3vtSD8I1rI0GGLxjclClx+PaCa2KflpgTISXIbzIGRw5Gn1GviE3+ZwoOumyKvOKAUpqE0t5MXSPUodA6vm5M1/H8aHPCcmVOu/ZjuMjd+ZzujN30HI6XEFF7j4l9K4DUOy63PTLTuRJbvm9z8cvBXoAZfzSe2ifVlKDUkdAOAIXYEKIn6JKurrwEy3yLBFm7VAiJ+QjhhIABaOD2QGsH4XOpHWMffUiqsfeLTrle7vvvrvU3vAdOt0wtAzjBM8mBgbggQJTjAqiIJdffrn8ncgMXk/qS5jmzpBGjAlo+PJLL8ufOp0eg15S5kaNEgOGzl3MMfn73/8u0Rc8pxg/RCPw9BKRUENP6losINHiYTdNJJvnPgTGQ1XUjfFoC4Gr6IeNukFbWi1jiO+2+26SVw8og8ZarKyRpqYldgugpIyAHJ8556IdNna/A1CTn0EjgE2Ktnfdxbzz9jvmnHPPEaNWAKjtUBfdT/99Umew9P30Ht2MoIRSgOquxzWGBo2cN84W9FvsK4tJOmfKiFZQSISA84k8Y7aTyDTANU6HUf2NznN9/VWUQ2cdVX9aoM3e6T3ha42SymBF6yBQOcOfRChICV122WXlOdX5p1U77+LMIuFzKah39h/Aw7BZaZrR30irDP5EeFyL7TUCLpE7W7938EEHS40ha9dzyLvtuMOOEt1Frsn7dWIF1tnv5sPSvfSu3H3dM17q+Ajp1py+DW1cKdgoFT6d0Ns9azm51+5z/L3QZ5bQLsTjvQhKKWcM++t6AGXYb1GNBQ4RQFEFdtCPDhJjmFQK9BPGVPQnFHIuFbwRg0i9ftmca0+ofvzvj6UYlHaidLwCOOy6265SF0FLXn7cPHLtRsa7UpxO2gYpD3hZKYzHIDjv/PPMV5f7qgAS6kaWWnopc8nFl0iKBDUEu++2u7ni91eYJ5940hx00EGSHoEBRYoGQINCaDy+2lkMQ+TddxodrzAMqC0R72h/IyWqGnJIfrpYRDaVisFpNp1Lp46z7lqtTBNGf5NnKqbUvX11o1KawiJRJif3/71335M5KXiqqd2hXTLNAL62+teqeS1q+AULw33Gq+PpTBkSIYUcY/IQj6eAgXsfx+gRGvc32mPzAziF56g1osGCfhbs+OQbDZFUsqZXGCpDIkW7bgBCl7b+O9j6ClKV4Kf99t+vOjvVu7uGpq2P01RVeFPlmfK8zi6qBs46U+q14QXXShttWn/b9t3a+U+iEE59CvtLFILzCUChbkVT1KpGFpaG0mWLCOuo0QLykRMAKp2fgkyDN9yUyRY2DdHc3kdnQLngiDUQnSGK9P2tvl+l8fJ8nCw4S+hKSG1d0xyl2PlIAFvl+eyaY8Zr6Peh81VDfQYv7ZZcqXPmJoTuzDkhcvSuIzdTexKKzKZo1wMonXL4sP5+D6AM6+2pubhuABTf4LH/RoEf9uPDRFkCUNTYTHrvnMLsaL/60CuGPFYpb4r/WUDAs3bSLah1IEXqnrvvkcGGDCibeuqpG7UjtshRgRBGAhOUiaBQrMyUeZQzBuTPTv+ZFKHfcMMN0kGL/G3tVsUcFQwlwAgD2ui2RT0BfwfAMFkdIwDPLfQk15wZIrfffrukdNGEgGuqtsh2CKJOohZdYHPkJW2MKAVdeWjz7MyBkUiKO8OlxJBQgR+JRsktcga+fY4YVnatGgVQg5AUFwDKrLPOau76610y3HGRhRcRD7IYiqR4WU+y3APjsFRRlXjeQrSo+z0NfmgXu1B0oIDmWockdQyjR8lQTuoUKJIHQLPHSosgOI89I+YQqGMs5e7tp63VuXddelve80Ez/9bhh0RIiZSSUkknvaYfuza9niYXRCJIx4LuelYAGwCDBvM2oioy80nn0dgDoN0NcSJoHVjV5cqJMKvDg8/uuvMucVSstNJKVdOKyvFii+/lDCOLnLPsnoUXXnjBPProo2aNNdcY19a9UFUo7ZTnmjpm4agZO1bSze6+++7q/QFqpMUiv1ZfY3Wz1JJLlT0tJcdDBm2b/BBcTB0+zBnMpRGU1Fmpsx6NyLlyr65zr9TQH240L113as/q0LqMk3tXTSAK9ADKBCL8kDwWe9DzoFaeqpDBGRB6Ldc7Sp0ICm0nMbYrz7j28a/rTfa8mcGZJ3UEjX1+lXbmCLpLL7lU5hwATvBKk9pFRIVWuKSu4W0VTyfzE1zjus+YLTbfwiy40IJm+ummNyeedKK0LabQfoUVVpABkNxvs803kyJ86ke4Nx2B+BwQQhthgAhD984951zJRyeHnTx1Bi9i9Ky33npm/vnnFzAEMJF5KJpi4TJKwGtcfZzznJeAPt8bVcqkMSUX4Ak1jJhRM9nnJmsUImv75f5+iSxR88NMlz323KOaaq37KvUYdhiodmJqKp7PgVX7TsHIUMgISNG1Ds1dQ97bR3cQI+siHZA/f/GLXzTaMjfQWgVE5RVie5U653qWidRYAFg7UydWt6MGZ8SQcuvZilrHKu/FgLLze02vknqUgQFJHeQsf+c732lqFKHdtxRMMOGdmgvOqtaCBVneBe2pM2hpoNEQtwZGnQfXXnut1K7MPNPMVeev1DOFbg5Qh3ZvvP6GtP7d6FsbNdpQ28G0Tc91OnZxvppSsjR6ZCfaCztR92UNYmpbSEObfIrJK5D0yX8+kZlLP/jBD2QGi9ZFNa09pgNK5Yh/XQ254p8JdYRkHRuhtTkpey1ppj4gd77v0rBtHtdzpGc8tL5u6073GR3Klcph2Ybuboqq+ec+BdB83dZL8Wr3xA277/UAyrDbkg4WpBGUUs9VysPqKAdNTWCo4ZtvvikRBRRuk1IvESApBRQyLOsIOTU8rZdTPZ+sd91115XIB9Pi519gflk7hdso3TE7jpHWpOSDq0dUFLptH4pHloGI1EfQ6heDEUGKVxEAQiHs888/L3UhgA8ADyCDVDJqTEjjoBXxvPM0BkXS0pP7sC7WBDih7gKww7UCTGxL40rpxkDKMKF5W7NMrKKHljoh/MILLpSaAKJaFIrjCZ99jtklVee2226TQmN3VoUMtTSN2p2gIZFS8nVoWhIZifFqCvRYY0ANTAWlgDS8++edd54Yn01F0Dlvbsyg940Q/XedMxYyQOsYErFn5mgUE4mO80S22hrql192ufARHac0JUoBnYLBBx96UOZ/0GKcH0mlTNGirrHs0VsL85kVRA1b1QUsVj8S4F2J/AwOyrsBrHBqVAa41nbR7luH5VrAIcDFiUhKFzLS0awxrBEe7k10R7uFMUBWuxQS1SRVdbbZZhOQ0uTIcvahAkK+Ed2OWuuQ5tUju83jJXIlB2RLgIh7zXjQnZW+ya29RNaV0jwGauvIlR5Aaed0jYjv9ADKiNimwkW6KV4l3vaUgesIR+nt398vwIT0AgrFpTBbDcPU8nKCKuSxUS9tSceigOB2C7MvuPACaXdLrQODEMn95kdmDZhB88LzL0heNZ+tsOIKlUeSa0RxU3zL3IGJJ26kcdg0KgwDcsIBaWokSIoO6R52HghpcJKCRRG8po/Z+hHuc8EFF0h3HCIugBYiPLr2ptS53D75NGjT0NK0kkJuG3dZHWXiKWaeqUX+xx9/vAyWpEva1ttsbU45+RQBcXidabkMiATEVe2KbSSlqSC6hFYxwJGLiGQM5SjdQoaWw+Mhmq13AAAgAElEQVQ6O0MLqYmkwZeXXnZpVcMgBdf9jY5xTe1M64In97yV0Cr0UjE6tUPXLtC8ihz0NQrl6Tp15plnmgsvurACLRjO2goYfrv5lpsllWnyySav0qly3bCaDN5C2imo4Lt0P9xn330EQEjKmI2OZM+bpRGyAVnCOmmTDmCn3kU6ktEiWdMgpURt3DBKBV4un0lUxjRmEElb89HjUkVJeyOFdc899mxEUMygPJd6O84iwDlU+9IUJfON+JweiBng7Rjy7nkr3KeWPajL46l1doHHW9aXAG/R+p4co9WR4yH7okQWlcrQkKMl5iDpAZTczo7Yz3sAZcRuXWDhfg1KTsiGlEhASKHY+Z9aCjx3xx1/XKX4o73fSwBSiPb2+e0IWbdTlNa8UC9z0003me23395svsXmDbDBUEALQFg/kQ/qSkgDIx9dAIxNXdNZAO563MJSrlUAVxU6W2+lgg25x8SNhgLQUQELgyMBKBhVRxxxhNRksG4McAE+kTapQZYNGQAl3nSHB9oCKDmvur/YgBJTIEjhPECSqBXebyIJRK+22GILqR/S5gD+0MyQ8q7SLaBhig4lirATpZrhcbFrKJAnkmQ7SO2///6S709DBimEVkdACgCURtN8h0BdA670XA8FzSM8LpFPulD1jTPSGTq44UYbGurBkAuc+X9/9G9JoyQSwMBBOed2KGKytqcGj2s9mG678iHOiv323c+ccMIJ4yK1CipyOsh5b3gEeQFI4IyoLNPW5TxPwYq/Fgr0tY6NiIgAHiLhEzWcLAJW6CT26WfS1IOBsdRA6Tswa4ZILymriyyyiKxanDEhR1LMM55714pw3oXQ4L+Bx4Wo3rvXleO26UYpqeW6unLAXWfEAVPr+SXvHJPVPYBSi9Qj6eIeQBlJu5Vbqx7gnEJNARc1YJx7oMRIUTjxhBMlgnLKqac0lBP/+SkK7YR/Yx6vml63KhfbDpEkVYEWwHgbGXios0zEq+lO/R00UuBOXQiRlGrAYV/DgJGaB1vwLbNG+qz30xqW0EGaBvQ1Wv4KuHEMwaZOVkSjrPdUZyKc/NOTZUgj3YfUqGjxRpYaye51OSPRF+w16V2s2Ox9W2pFrNGhnm0FgUzd/uKsXxQwSdSOnHgKgqET9OXviy6yaGUg+SkrLYAkRod2lHLIgAgZVTGF6xlabmMGrZEgtY222BihzNNxi7OL2ruW7mO776/v6xuNIbmSMjxy8sx9TuxaO/C0Ahq0ZB4YMG+9/Zakbh5/3PFm3vnmlQ55dM3bfoftBfBpdy010pPR4BI6uWcpQP/rrr1O6qqIxKoMKX39JrAD3h4YNDf98Sbz9ltvm4032VgK75HPc881t7zbiy+9aAD7zBaiFfEdd94h35lvvvkkVZWmHAyFpPMgAPjOO+4UOU5nLqJKtGkmuvvtb39bUlgByzimaGSBQ4UaMWjZ0lWuS3K8yFgeTjzuy4QSfvE3P/U+OTmuzy8FMiHGK1lzisddx0fJvXL6LCezQ2vR7/RqUOqKlmF7fQ+gDNutaWNhDkBpKdjLCTk1IrUjkeZ0WwCCAjzm6GNkKjLFu2pMthhMpYrDeb0qR9pOWLfopw0CjJvGjcHCjA28pQ899JDUi+A9JCUCj2H1Y8EHXZMYQsYAtB3H7FjVNPj5/7rWysCxQwm17a8AGVK++/rEaJAWpERE8FLatArx+NraAgrmN998c3PGz88ws8w8iyh97d4jekcBYMp7zoW+ZzxDvWRheSnlSxVRAqAoENPhjlW71T4jRhSD8Wi5/PQzT5uzzzpbjE6MpG9u8E3zxVm+WKWgqPc8WhTr0ycA4qOFtZ16g+1Zkv10IzoBgAgAO+LwI6RuiVk98F8FeEv3JRJpSA7nTHmoPeBRgec6ACXEK9bYDhbW1jC2VNbJMbCtmqHzxb+9WM4f/EL0V88yUQJNd9KIQ1HTgRT9AzRXYAndqU3T4ZEy18R23gveMgD09B31ezhTmJNElAhAT10KDhg+pwEF4J6GHVNMOYV55uln5DHTTTed1JdIncnH/5YOetTiPfmvJ0U2kf7K75jx9Jc7/iL32GTTTaRe7pOPP5FOhshSZCrdC/m3zkoR2lvHUBOP+8Z7CQ+XyJXxwONSt+PqpNC75AzzLvF4jGwqN5vW2YYObgsUuoBUdZC70JjOigC6ZJG83jf0TP85PYBScspGxDU9gDIitqlwkWIbN2Zk8CPFx5r2ELpFyuPpCAJVPIcddph56qmnxLMrXuvRttDSF9Kx+9Y0opNGt6fEZI2uwdRnzKuvvCpDD1HkpAip4tTuT1yvhjrv8+EHHwpYwHs4zbTTyGdN7+nSMGJwySUZBUu0BYWC0fLmG29K9IRiXQrpSdnQrk3RNrshT2VIGSg9Ql7sEiWWM+qVHqH9rmPMReglcS7b9IDp1qusuopZbtnlhF477LCDDK/8081/Mk/88wkpqm+K5sUMGFc5+kaw/XdT9CrmqUudndC7R3i/qYUtNU5jBwwpXoBrWjHzTqTjaM1Xdes6NE/RImRQ+MZAqdGR4ocAGNOz0uJMcc+Qd6arpfiGin7HAcN02PvDH/4gXb00ctHYfqdldc7IqvnufnQW/iUigWOHSfVq0KvTooVVEnLFdY4w9R0e4Uzwe+2qxd9l2GNfY8K8C940HUvlmoKzphblNj3on//4p7n11lvFIcB1AupsAT5zn3DibLjBho3aFduGOQm6XJ5y5K5smwMqm7oX1uFx3+iNyeGI3GvqhBYCJv5GFepOVx80AXt7Px946jXVcFYnS0Gj8/qZDvCsAK8d+qn1lZXzR8GwbaRQzZfy01/985sDisNFrvhnuES3FZpUvcsmLAV6AGXC0r+7T3dqUCQt67PP5P6inEM/hUJWlO7AoNRoMKyLNsNVrrMKuZAhFzI0SoVayNhx3yGiyNWjhBAmLQFvHykKf/rTn6QOxO34pIBF02ygF51rmENCeoTUBdhJ6C3daUL0zAh0oaMzlI/UM1KYKHalM870/zN9RVdV+q6Ck7/7BlvKwEoBlBjn+TxRYiSUXJPazwDdXEOPv1PUTIrMgQccKHtD/v0bb7whYAWDCWDZ9FMCUJQ/czzp0zEG3FKKMafs7d6y78zbYQ4FjgC81BpVi9bSpO6de7ecXPA/L3yP6msx/gyBZpdHUiDclyuBfUReMfwTkIeTQoC/nTPS1LGrywAFp5BGUBVg/+hHPxIHBAX5bvcuN8KSVATOGjVC+49//kPkG8NiFXioF12ucdJTq3s7NK9AoQ2riayz0+pZ/wcffiCDbYnsEoUimqJdBqnnY8YMbcDpVOhGj2Nzl9SBpNFhnqVDaKORvU7kSidnwp73JkeFv0GFurNlX711SUSf9va2jbh2YIM3pENh/yjR45rCqAC3atZiW1DLXCzbzEabbWhtH9/VxiJ+u+nc+qJ8OZzkSg+gdNeOHEZ36wGUYbQZnS5l4LPGoL6mosVSQR3xJkuUwYbuMaYpYD7q6KMa3WQ0gpJauG9olAi2GNjJABTtNqNePVr9UoNCetfvf/97M93001WTmQWoWHDlhpbpXLPld7c0X/nKV6roihath4oXQ16xXARFC+HPOOMMie5QdCrFrjY1TLuFVZEef29K6O2CmZQxqNfFAFeJkVByTe45AQADjykgU6/gHrvvIQ0FKN7921//JiknzA0hl74tgBJ77xSgihntdQCKw+Mu/2FkHH300eaOO+6QuijSblqcAT4tY2c8th7/+sx5CxrSdeVKzqtZh8d9gBIAGVKH8tZb0locgMAAVJm3Q/dBt6VwtwGKrdfDKaQRhVtuvkUGM2qqXmVc+umblq/ciIIL9GTto0eZV199VQr+6XDHrJKOfyzghve0/g49QvtzeJDf4dzBuCU9jIgUERyACrViTWly7mLsnlfRP5tO685QcXmrqclJKY/H5EoJj3u6yT2H1bpixE0BlNh3nDWhqwB92jxFn+e2UfflGdfI/kw0utLJykta16QONfmu3Vf0l/K+DMF1z0+IfjknRBfkSpUO6A7grfPclAMjJ2s6PjC9G4wvCvQAyvii9Ph4jpPipV6UlnzggAKJCiwr4BAmKC/aZD7++OPi2eUnOKwrZbz5nuccTVLXB4SZ21oTQU3XGiIoFKNfffXV0qpW07oq498xRHnPX//q12LMrLPOOlU3laqFp7te+/ymYntf8HvvJ95Vew1/Jzf84IMPNgsvvLDZfY/dzSQTT1LNBGnJfY4p4hi99foQDUv3wb+uxBAuNVx13QlDQnyIGsWy3ZbgQ34wlCjiPf30080cc87RMoguyFo5Izi09hJl5xu5Ob72+Mj11GKA7LffflIHQKtciuQbWZuNyeIV+C0BhXUNiQgvtfB4hs+DQ+o6XUtOrrjnwxrCyD4aK9BwYN/99jVTTzV1o/7M5euYYya0hy6Qi+yx8qzu1f33328WWXSRcXNH7LMr+ew3GfGHBDrnRD3iOFGI8k451ZSNlsU08kitN0C7FseKQ5PXXn1NWgpfc8015sqrrqwcJ9IyfWBAIlPoAOr2ANPQWevrWpqm2Ge7Hn9+VRnS7uBPf50lPB6TizG5Ejh7cgvHUBbaaBpgHZlXk8cViArAo3GKnVejjhnWJA1ZbJtn1qnXqV6XqKATtRO+Mo05Xe6cMjd1rCkK79KjgL/l8pL3LHDWtHSN7AGUOprjv+LaHkD5v7TNHPCQYK4jZAMCSHKWBwfMCcefIJ2ufv7zn1epUpVg9z0avrCzYfPkMDRPeRQLQ/u9ygNGZ5+xYyU0jiKn/uSSSy4xM840o3S3eenll8yCCy7YYuzxno8++qi8H55XGcpoh78FFW+pAe+sr3rFvkZ7YorkGUxIO2QKVLUNaNDo8GkYAx/6kBjNYwAl9D4lRkLJNSHFlgEESnudAaKGA7ShG9H1N1wvXl6JGqYG3jlGnkv/lqMfW4/SpYTH25An6j1VI472yhjVp512mhQ2a7Fuk1e3hOZ1opWxddfk8ZYzmwKFJYAwxasJY0mNPSK+5593vnnxxRfNgQceKClJVfSU7w8hQCG1lPNN3ZQYl86skgpshqKbkb1FBsMjD/+/h8WpoSmj6oVv2sIYaLa/D6UvadoXRfGk8/InDoD/fPofcZ7o57wTkRUcP8gtUlNpABBtU27lsXjxmedjzyvpTVpz56a+ZpsmpICMv6cRfSa/thF0BX5S26FzrmL1Ga5sLZErCR7XKIK2yHZn2ujeamqXOgPdmjV5VSc1T/jLzvtRIMOffMeNjCk4FhpYQKPR+2QjjdC7h2iQOJfV1sWcBCn5GZN5/hkqcSq1Iad7Xxn/FOgBlPFP86F7oo2gqDerEjqxJxYeeC2qZEAjKTVnnX1Wo3icNCnf0xQyoksEVkixpL7nCf4qp1pb//b1CRghxQtPIMoUjyMtOZkgLzNHAj94no497ljz7DPPmlNPO1W63ATTuFKKMOEJUs8hMwdQKC+99JL5zne+I8MvF1t8sYbRQdGrncPSJNB9enQDoKQ8jaXGaYmxHFp7wtCQgtD+hnKVYl9rSWoOOxEU2qJKdM+mPWQPVjvv6vJztwCKZxQrf2G88fd99tlHUmiYRUEXJreAt5bxFjJ+U8ZdDgy4e5jydpbIlZABHftdCmj5z7L/rrzRtmMeTgdmHG2wwQbNhnSXAYoOZ0WOEIWgTe+8885bPVPTvioPd0jGRfhU6+vOOvMss90PtpPOWm4batcznp1p5BmImj6mc6Ku/P2V0tXwm9/8pvnhj35YRfFUNtGAYIH5FxC5ymwZfppSfj26uob1e++/Z+74yx1Cl9nnmF1kLM4kdc7U4vGacoXLOWfsw/sfvC/rnmbqaQSsQE9aMOOYoqVy1XwgJFhSMi/Ck3Ibhy6qC4ikk+bLoFpogI4lfQ4wzSwk1kKK8s677GzWWH0NGaI52ecatWnqyNp5p53N3HPPLc1CiBJy3dHHHC3vcNddd5k111xT+JE2+rIMG5l2HTstGRGxM94NuRKTxZ3KlVJbI6ssehcMBwr0AMpw2IVurYHD7YfM1cCKCdkCD6cY/33GHP6Tw8WgxpgWz0yqVaYqwE6mwpfQxfEIqqdZvGCmT9rU4uGjQB4hTZ0Cf8fgpTBdio/VZWTppIr9sB8fZmabbTYZ9FZ1qsFgdgpJqzaU/jojQlbpyOVStDhqlNlmm22kE8+WW2xZgb6scRGii2PcNaUolNCw7jUx76y9T5VD7+YXp55RCoTqrlOVVYrHXaOhruetGzzu0FIjRfvsvY/MG6JAedpppq28nNEoUejM16G3Zzg1fbUkncP9QihNpBRg5PbXB4gZY0RTUzlnt952q7nowosMhnU1M8XxHuuZk3SbPidlynackkc5zo9YgbvyPgY30ea555nbTDrJpE0pRL6hmnxtR34DfpDvtEymRg7wQ3cw5NRUU09VFUnrWpv4JZVKpefWynl1kmA003adWStu5IP7Ut9HM4fH//G4pCKSPlcZuL7zyHaWlHSkgQGJas8888wyhBU5vPY6azc1FvDpX9En5ZApObuOrqAukVkus88+u2HuEDxCaiU1Gvx9l112kRqfpmG5ri4N6dWY4R75nuqD8355nrnqqqvM7373OwFqm2yyiTn3l+caQCL/pvsbqcBEs375y1/KvKxFF120cpwBLgGJ1DNee+210pJ9m623EcAzwwwzmOeff14iVT8/4+eSmkeaNq23F1hgAbPaaquZTz/71Fx6yaXSgnrllVeWJiR+lEX2IEfj1P74TN6OXMnJcZVjvTbDOUk6Yj7vAZQRs1UFC415H1KekJgH0RMgKCiKk2kzjJB0c3aDK/M8dEUCruAVWy7x1u/m8aIAaU+LEr/l1ltE8fzqol+ZhRZaSFIkQlEKbdOMYqBDFK2VibygY6XNpm0Fy/tHmwRE6O22ieQ5TLBfdZVVzfXXXy9tjTXtQyfSJ6dbe4RoMpgyAKIdMjd9p879NadeUyraebhjWERpUofHOwElzvqrot5O7ucAeGmxOnqU+fGhPxYjgkglnlI17HhMtjGFS6tSgBjaE72P1r741+S8q4VypQ47BGsDEkaTpuuwT8yUmWnmmcwqK68ikTc3hTJWf6C1ADqs1U0hDdXZiGFv66b+9eS/JEJQdasqMe6UGD7I06iQja7ieAGsTDvttObGG24UA/Svf/2r2WKLLcyqq62ant3h7EtTmpfTDAW68f/GG28sgx7xzO+5154VcEOOYtQSBaYObPfdd5eItKZshQCY1klAS+57wYUXSJH4yaecLF3WJCJqa/DclM2gXHMAVYseCskm73es+1e/+pUM8MVI33vvvaWhAimAgL/bb79dIphjdhpTdSiL1i25e5aSiwGAqPz0wfsfSLQKXUNq54477iiA5cEHHzQnnHCCONlIqaOOCv0F6KBzoSsX6AK5yCKLyP+AcEAGjRloZU+b6+WXX14ADmmj6623nlxDTemZZ51pfvub30pdEYM72RMG4Wrk2k/5qs5AnYOr1/oyI+W4CAGaEEAJgaLcWWtn7b3vTBAK9ADKBCH7ED20LkBJLcMLU2NcM6CRvGqEXBWOJ1c3ZuCEwuBDITw8xSCpEH19Umuy3777yeRj6lBQjrQdXXbZZQWk+N4xae3oDKqkNmSjb21klv/q8o1ONTbtSjywdj5H0GBOGG+aigbJXn/tdamhIP0EY0bbQbvPKuWUYNQkJLxLb5i7rvTepQAl5h0rUWouQMit2/28U170aVAHuDlKW733OgOC+if4lW5JtBluZFHaxZas2TWGUtfH1ltC8xiPl8qUOvvkGzipFBrnvnrWOKtETh977DGz6267ylnWVCZNXyUtBqdENTtksFEz0mSQxejqgEIej6zcdNNNzcWXXNyIMvf1tw7bTKXJRKJQGNZaPyOdmfr7q+gucghgS8eyqhFACPBE7u3O2dHaCIx2jGPqd5g5BCjabrvtxLPPtHq8+j/64Y9Ehq32tdWER5sAg8Mj0EH3g+GPl1x8SVVkf9hPDpOV8t1qDkoIpNUFxb5coJWvHaxLXRL0I2ICuONdAEp0VrznnnvMLbfcIsCLz6sC9pCTJbSmnOFtP1cADZ0P2P8AAQvvv/e++da3viX1dddec62hycLmW2xuLjj/ApmPdNnll5kvfelLZonFl6gaqvBOtMfHgYh+ozkMAOVLC37JvPvOuwJQAGKMB+A9N9tsMwGWACD2lygZMof9Aegw8HOSSSdpPqElTqIAvZtuEpPx7kV15UqI1iUysh350/vOeKdAD6CMd5IP4QOdOSiVTncM7uCTU8reMS4xok468STxLJF6wo+E4nOh2og3sOtUsIJNcsD7R4nwfvyxx0VhE6lgYBtrPeboYyStCs+gelFdI0TTG1gfYAxPE8X1393yu+YLM3xB0jVcT2pRcbZ9WY3OaISE+2CE4smj3qVKbegz47r+1CGUZ3A2efjr3KfTa9sx1P1nlgKWkrXmDNp21xuIEtRNz3MBsQJkUjMwkPCa0kZWeJL0G+2cF3rndt8hZhyEnAsltA4ZxWJ9el9ud701eFxpi2H/zrvvmFNOPkUAgxYM40lecqklxUsu9U525pF+z60TaYqeuK/iyTfuce+990p76AUXWnDc3KXUngVoFgJGn439TIrRXa+2etH5E2/797//fZFtFV8Vyl9ohDGufPbPJ/5pLrv0MjFiad5xyKGHmCkmn6KazaHG9VVXX2WuuvIqifa1zDWxBqu+i87poAkEc4uQfUsvvbT51re/VTl8mpwzrgMgxS8xQB34vXYBVEcVhvjG39nY3PXXu8x6665nbrzpRokoENEhIkXEsmpo4PJxiYPGXXPgeqUhIIJ0OaL9PAv9SiMEaiVJ9wQwACSInPEdQMbMs8zcAIR2/gm1QhdeeKHZZdddxCmH7CCqRUMDdPY8885jfnnuLwWAfeMb35DulqSDnXLqKeZPf/yTpJRS88IzACnatlhYs1ODPyTL6wKRErmi9+yleNWR1MP62h5AGdbbU3NxAJS6hkUuyuG0vcRDRyj4nHPPqab/tqRJhQwenlEi0Gu+btPljjJAyaFwyQHHCzbf/POZM04/Q2hDMSFCWYW737ZVZwHIXBI75ZhiZcL9Rx15lAwIlDQbjBoiKnUErZPPzr1Rgjznm9/4pkRRvvCFLzSMUGpjSrpSxYwe1yjpVLm0syfd2OtSo6NkfTmAUnKP2DW+EVJToVcg0vFQagSFHPmpp5666uKVXOZ/G80LeBw5oPOaxDDtM+YP1/1BulN9/vOfF485MoJaA/697rrripFIlEK7H9HBiiJu/XcFZLS1bwCg8FxSawApWrcS7MpXl8cdPv743x9LxFXeke5eYwcEYBAF0t+3FJtHIkC+I4N/01gEoLz++utL4TVpcbyTW4/H35979jmJqlxwwQVmxhlnbLBo4LxJxIqBwX3GkP4G7b/+9a9LjR/voAMsNZ0uyusxfeWlULnA372XpOn2NeoTF198caEZdTSsj1Q5eICUtt/85jeN2Tnss6e/WrrpZcB26HpxOtj0SQVNkpVAS2EGbdr3Yb388Bn1nzjLWDPr5T1Yn8ubpN7xe7fhAO9KOuDbb70tf/IMHHUbbbSRmXe+eeX+v/71rw2pZjRsId24isjXlGfBfesWQMnZKqKwUaCdCPTed4cTBXoAZTjtRqdr8QGKHtjUfSOAxvcEY0zTZhjlfvwJx1edhVK3nlB1EeqJRvH88MAfiuH/81/83Nx0403VZGlqUJpSvOyLqLda0jtscSe/o60trTfxMgFWJho9USOVwnZEqbqZpWhu87yly5r1itPWmJQ5ihznm2++oEIsZgvfAOmG0Vr8cOfC0HNTa/E/03+HwF8uYhdabw60dwLi3CYQbUQF1BDQWSP8m9xwjd5JipcaCd3aT3+dOZCdS1kZzzRvkSuR/ZPOUW6alt0r9eh/9OFH0rWJyOjpPztd/k4HpZlmmknkHIbil7/8ZSmeBmxo50LfYNU0LsgA4KEW48v/++VwwxKlVQnNPcNOC/A1yuDyDu9KpycagWCcUqeAPJFOd2awqTEABrEM+7Npqlobx+9JN6LonZQu6EE79iuvvNLcdttt5qabbhIgJylPFvxh/FKrh7G/45gdW+YRKW20Cx/fw1B+9713zRyzz1HNUAFkEUEW47zPRuftvBSpSXFbAts2xdr5S/dDoj/WCVRFqZnGzvwWm/YrEScanbgoqs+Y31/xe7Pe+utVjqsqhZdGCjZ6WaWv2YG6KvsVbGgEXPlLAaL7bF2fNphRwKTOLgVWr7/+uvDiqquuKu+uAFenymv2QgXCR9mJ89a5pV3T1IGmkTbuA4gh2qWpa0LHiUZXTrGKrnVlf0iOl9oeJeciFYV1ZVon8rzuO/euH1IK9ADKkJJ3PN88kOJVraDOoQ149kh3wMuP4YQCQ8jxU02m9V815DWJkSNn2MU+jxhs6hEk55yhZqQo0JqRvGdC3ChU0juaunCFPOEWfOiyUSZ4nY488kjJ71UDSL1sdEHBkGnYkw7Bnb+6HnOUCykUdEUjNYN0B5SRzBQgNU/re0poGfPGpmie4gmXtjGDNsdTpYaweig7PS659QSUYEsqTAhgloCi3LNLeNg2YgCgUINCYTceT43mFZEntG/+F/20HxcAFT3EuSj33h7Ng/QupXk7PB54H11DNfPCRisxop988kmJmODRR+ZRmEwji2WWWcb878L/20i9tDSuABCecNMnqWNEvVZYcQUz15xzjTNsY+c4B1JiexEBjBR+42EHYBFhoa6Ngm/qb5BLFLozgR7wIu9h9x1g8vDDD0uKGLUzFEtrK15k0G677iZdrW644QaJfEhkyNIMGhJtIOr3wAMPyC3d+kQ17rXlvcxxefhhMb5J89IfNwrgAoGKfXRgq53rofJR0srsTCkFo/Jazp6qzGU/OUv8qWl+Al4GB6RDJe+mACN719UAACAASURBVKZqjGAaQ4p5J3ddGiUjRUyBo2YTVBER68DS+htAhUZEWKPWOylo4BnSmMEYyVRg72goIPUgTrq1AjLttKWpiXKM7NwuaZFsgaTMRnHSAwVQMdvMjgqIdqP05WVIbrg8GpLj7cr2UrkSkh29CEpdKT5sr+8BlGG7NW0sLAZQch5kNVD0sDuCSJU5yvvAAw6UML9MD+7rM8EBYb5Qc+8de6UUQIkZ5yFjxQMsjz7yqPR9Z/7B6WecLq0x111nXXPF76+o2re2dIHx12ifo54rChUpMKTNp6YlaEREoy7R9Cw74Vo9V6IgRo8yN1x/gyikbbfdttH1R42HOrRsx3irY3jXvX9or2MGWbtKzFeOIXqFrgmtI3VG6tCpQx6HJ8hHx9gjsqYe68ojWkcspOgdUux17u3LjNB369C0hL9KrnHX4cuOEGC2a9RoBJFivMnqzX/ttdckX//e++6VVEzy/+XV6eZn25nzbzX2iLRiaBK5qK6zkZwmErXD8xF6UnenbYBxHNH5jR/1jJMOpHNO7r3nXqlvmuWLs0jzD2oVllhiCXHikO6D4aoT4zU9DbDDvJVbbr5F0p6o21GjXTz4AwPSFRFHy/IrLN+oRXEbO1heUR6mJmLXXXaVaA8/1ElAs2mmmaaKFCCroSVr4ZlEEnX4rkQUtBW0fQ6fcT33qLq3ETuyjU9IL9Pfcx1/5/kKRDV1j32rZjDZCe3UZ3AOWSPXCZAYGJC2vETU+R20fuONN8RhRw2Q6gv+5FreUdKs3n5b5ppw3UcffSRgj2Gi1X7Ze/P5V5f/qhTGQ091VqmuUf+XFv27tUgKrng2P6KnmFJv90EiUhZQ62d1OkZG05rb4WlfbtSxVWIyrAdQ6kryYXt9D6AM261pY2GpCErIUAsdcBUyHkhB8R17zLEiTIkgIASr0HtoqSVe/9wrJjz3lcBVb5m7Xpvb+9jfHzNjxoyRIkOKIlEUpGscc+wxEqVoydFWegQMUq1NufHGG80dd9xhjjjyiKrrjxbZojRUCTeBFPseVaqALWwUpTg4YM4951ypNaAbjhRlkgJmvbItJCoxlq0iypG35fMQUIx55HPRF3cN7XqKa7+A94USj19MycXOi/v7bvG4PXOa9gdAoXECkUrSEzGIhJyxjnkhvp0QNM/RW3miZG2RKEHTDme8rE2pYP6+eXJOU2XcWhHXOUPHPRwTyBFSpzD+2A/+U+8/KVZEZrWGxU0XbZlYX8J3JfyPzLHTzxkuy/qJoEjBO/UMYxvds7R2RFOl1MCla9Trb7xunvrXU2b1NVavhhO67y5pV6ZRv0NLdIxmLdJWgMJ7r/n1NaXGTzuNaWpT41Uba0HekQZHZ0UAH/cmJU5TzrhWHTR+apW0MZ544gqMaetiAAUF5Vf87grpUFWliAFetJYP5xDOn/5RjXbxtn5DZbbuldZvaEc31kd0mw5Y/EBXvs/1OOjgMeUFjVq40XN9B96f99L5V9xXgM7gQON3o0fJ59JIwEY+BPh8+lmlZxU8ootJMda0ObclsKbUSdTGPlOiJc78LtUtPEebIwQL4Usj4CV82sk1deVKD6B0Qu1h9d0eQBlW29HhYtoBKL6idIWBVeIalqYjFkLz8CMOb7Td1ULR0LI7Nd5CBZ2hfH99tg+sjJFOKBS9kjpFjQdKAIU8xRRTjJuBEvOyuvd1Ur0oJKTwnkFjdDvBgCQErx1qNOxe0cczogRY9RlRDKog6E+Px5BOOVW6gE/bXMi7rnfZ37PSSJVHl+DW29x2t9tQldqTYvESRVR6RHIGrv95LqoyRDyuueiam46xowCFwmP4SwxQm4OfbWtdx4vZTXor+IgBOP/zXHQnR+/Q80I8HdpnjZpYPlUjWw1DbiMGpE21VI86zTLoBnje+eeJ0cgZxrCWguX+Pqlj2W233eQzaYBhvfbqzJHllXiIa/I4BiopPAAUaheQdzyTyIqCWx0Cqs091PPOo6RbGTUIxkaF7ABL9x35Hu/E9PVtt9nWXHnVleNaNQ8Omo023MissMIK5nvf+55EG6oaRnVw2PRF1oWTi6gErW+FJLbGQqNYsTRAiQiNakQvqlQs20mSvYAGRFpUhhLhYCq8zhdy059c/eWeQdbDfgI+NFWLRgHa8lv2sr9PCv3nmHOOKp1NDP2JJ5L6Gp7JTBciNcwzIuL00IMPyftSs8OefH66z1czVjTlSvWs8ot2pKwK9eFL2ybZLaKHb7XOxq0d9empraQVUGtqVyzir9+foHK8HbnSAyilEmTYX9cDKMN+i2ossBSgFBiZ1VMtKEA5kKOL0Dr2uGOrLh9Fg/NyxnWJMeJe44MoPvMm1rPOB+5/wDDLhD7v5Ia73bFcz1p1a9+4c55T5RH394viAfi88sorkvLGD142ChpJG1CPowI49c6JrLUePXcYI91ZaCdJB5VvfPMb477vTbROckI3AUrsQb5BG9nXFs91wRTrJuOtxMNeeixKeW8CARTNpVdDEZ459dRTpYsSbUPpjFQZUDGjPAeyPVq1GIDjg95uJM6e15YtzO1Vt3jcAyi6DinUxjFg16rea4k+2CgCQ/Sef+55iSJQQP+3v/1NZAAzorQd7wxfmKFy3rjNNlrSSbtEd/Wkv/nGm+bZ556VwnathZN3wydiU9L0765892sZ1NjWqE8VBRgclMgHNXxMPZfaiU8bjpa99txLogvIxc9N1kjd0mcpQICeoj+OPda8+uqrUoci6bbTTiuXiwHdP2qc80sji7ZZSXXNqFEClp555hlZC+un49hss80m0W0GCQMG2CNNNXPPmdukRPeEZwNMLr3sUulmte1228q/f/ijH5rppptO/k70neJ+3nHOOeYUpxJ/hw6S7jxopIbpkksukWfznqSn4cgC3G6w4QbSaIAap7XWXsu88fob5sl/PWlmn212OefchxpPGhUs9OWFzBNPPGFmnmlmeS/47+677xbn2vzzzy//hhfpKvnVr37VfPzJx+b+++4XHkTfsTb0CoAV4Pj8C88Lvcgm4POqcYB1fIS6cdaV48NGrvQASql2HPbX9QDKsN+iGgtE4blh2VLD0Df+Ha+XeqsY/kQvdgQ5NShiK1nh5huXVXpSzEvtexFDgMNdU03DRHPDGXJFDQoK+6STTqpaflbFgb6hFPIoe2vDgyUFlhM1ChpRBM88+4x0OEPwQ6c111zTrLHGGlWqAYJbvGGjGulbanCqQMfzh3LB+3rXXXdV+eLRnY8Ze6moQQhchFK69KE1I2BN3jaHf5reIQYAQ/uQM9468f7nDGGf8D693fV2yONu0wQxgvuMzCsAnACqqZ9S48rvFBc8Z6GzkgMwJbTs1PPfKc1LeDUGoEP7F+C5ysBy+dcBM5x79giv+Pbbby9yBQOQrn7UfWBQ3nHnHea0U0+rCpureg66R9maM7/DUvScl+yL/TL3Zn1EJ/DON/GKc43rNHE95250wZXrAk5snQd/32effcwqq6wi8k1S2Wz9xc0332xIfz3q6KMaURun3o7Ha+oRPPutjb4lAwcZPggoZMggDjDSlvwIk2v0qtzUQnIanlC7x1pYE53XSDUj1Q55T0OTxZdYvKKFpl6FIgasA2DGsETeacyOY2SAI3u65Xe3lDb1DKN86823JEWN9sjow0022UTa2EtEZ+yARIbOO+88ARkMBGYNfMZ6WOcrr74iUaBll1vWHHH4EdLIgGYuO+ywg0TlN9t8M/O11b4mtESP/Oa3vzG33XqbpBbiEIO2RHSQC+i2xRZbTOZ6AZ4AzAAk0pqhC6nYO+20k0TUcKBttfVW5sknnhR+1XoaAae2sF5BZSj6lZTjYgw4todeHPqdz+xDIVfqypoaJlbv0vFLgR5AGb/0Htqn+QDFV8IlT1ehYv9UpYACIcULj9kJJ54wTqjVSdUIGRmu8RAzJHywEhBA6uVT8IG37uFHHpacaIwJhm5xjcwwCRnhKmRjoMX5jipNQAfFmih0eugzYRkDgZ7yKA9qSlgP3jWUI39KBxm+h/fxP59WhsxTTz0l8wbwKJIe0LTOkMEc2suYsRx6N1d5dCrQY9PicyAjRfPcd2sYby2kaud9Y4Z/hwBF2M2m/WEswB90UyKViBQvDBHlBfVEV4aEDmGNKfmY0eDzfyktSwyOmIypS/NSuRID0j5Izj2/QPZowbUauEQRllpqKfF+i1HeZ8ySSyxZFX0zEZz25medeZZZZ911GulAdq8lsqKGYe5dM2dBZR9F2rQtp+MYRe21f2KOIIc21CEypZxhf9qFCnpgPOPRp9MjheruJPJKXn7WAHjIYwbg3nffffI/EQatO9Fi/hYet3Us7h7stddeYtQTWcBoX2211eRe11x7jdTKvPD8CwJ+JKXJRsCqYZIecahhYU9efPFFkeO77rarNAUgCkFdCw4D9hpACp0BQrzrSiuvZOabd75xcvzpp6QBAN3QADKk7aIjjjrqKJHvd955pwBJwAQ1ZjRdoJPjs88+K2CGhgxMhAec3PTHm6R9891/u1taOK+4wooCjgE/NNDYaeedzCmnnCIRvb333ls6fhGh+e53vyugiOvWXntt0Ts/2O4HopsOPfRQM/8C8zeiW32NznOurtH0uKZoX87pkdOdJbI8d00duZI767UPRu8LE4oCPYAyoSg/FM+1AKUp1NruwbdCR8O8eJiYUIsQR9hW9Scxr2Xo/VIAxf8s5TGN0E5TBIhIAAgI9aMIr776ajP9/0wvAlnfp6VA3n1ezOjxgZJNS9AOMGJ02DQIwvvkG5MeQF40fxJhYSgcnVyI7qCU6H6DIcNauWaPPfcQT2K0vsehd8s+dwpQ2qB5C9gr8YiFeCbn5dcHteupc/cupsBKDUV3/e0AFFXojhGtaToYDvACKSEXXHiBtIRtyQWPgeh21h8zLnx6dSJH3GfUAdslc33qApQu8XjVLtYaejgppNh71GhJ+brl1lvMX+/6qwz+O/mUk80666wjdRoSecVpMdFEaQ1QYhTaO2gB9KuvvGruueceAUNR+VHAI65cEUBgu2GpnMNDzyws5JoWfrMU5BgpTwsttFA1I0oL5aWgHXn52Vgx+GmhjSG+8sormzXWXEPWq1GWWHt1AegUkg+MFQObDmTQl05rJ554ojybKAU0oOUyHblIq9K6G+1eFSI86+NdX3r5JWkGQMQB4AD4AfQQAdlwow3NO2+/I6CKqMXhhx8uYGC22Wermq4ASoh8AjxIO1v0K4uaNddYU5qqbLbpZgIweE86dDEs8dAfHyqRJPTC+t9Y3+y9196SoUBEiDbDzNOhGyXghnclQo+eWH755QXMMCRzyqmmlHvzPDq0bbHlFubxxx6XlC72hPdGnvAd1sw8r6mmnmpcQb5tSaygsKJPznFRIsd9WdVNOR6TKz2AMhTW5QS5Zw+gTBCyD9FDHYAiZzfUfz/3aB10Ra2EE01BOVAczg+T2KXI0Gn12HTbmDeyBKC4xpsrzHLrxpixna9QAPxP734iE9ffcP247lqNfIXmVDi9t+919Yy3Kt3B6QzjKm8ZgGXTuMiRxhuHsYJSwSC59tprReHRZed73/+eKCUGhBHOx7t68SUXS34yPzqtPvraISDQLYCSMijdBYVAXc7LHlt3HYDiKr2cEg0RMKLAKiAQI3roWXUASu4d7b3o6nbVVVfJzB6K5MW7HAJFMVDtr9+necypkDJec2vPnc8YzbWhQm6fYsCiFKC0KVd8nlDjXQEljhDOuLQVtrJTZ2wgg5hET7oNTTqWW245adXOd5GnFUgpAcyJc6VNFN579z3z8isvywDEaAQlBzQDvOJGQNApm26yqbnoVxdVE8uJBMOjpKiuvvrqAsZcnhW5aVO++P71f7hejOTZZ5/dnHraqSLzNMrh1gC5BrPIWduYRaMozF8595fnimwnokBtBtEZnv33v//d3HDjDY2BuswwoeMacjvy/pqCS43NrbfcKsADR9eJJ5woM4mIShGlYA0AiKuvudps/4PtpQZEZ6FwfyLpRG8AMLQWJvWKKNpvf/NbiYo8/czTsoZFF11UUtEAUvPMO4855OBDzBRTTmHOPutss82220jHTOgJ6KD2E+AE7wAKAT/oDhxv6JSzzj7LPPjAg1LzQr0J3wecUEuz2OKLCfD64x//KOtaaaWVZCClNFGwNT9Nnd1y/OGe004Big9ecrojJyPq2As5edX7fFhQoAdQhsU2dGkROkk+5HksfYRvvFujHYVK4R/CnghKVXTog5GUh7IdgFLoDdHQtNbMoCzWWmstSb8glC7tIelqQxcYO7VYSFIqZAMT47XWhdtoqFzTNiR8bltG4lnVtpAauSGVhx88qnvuuadZeaWVJW0CuoonkYnAoWGPMRqGQEXIeMsZtYX0Ft3idutK3TdF45jRX2oshwzPHK+XGIQOPZPFop0CFOe8sff8f86554gRR3c3DBHXuKrOnQ/SUnvt06guQMnRs+TzEprH1hUCpPrMOgClHQMmIt/UWVEBFndAHpFUa1BrC1hqEzbYYAMxEGkpjgFMwXLTTwi8u2uOnAmtGfjk40+kJg4Pe1HzkgIeb5B+sFFjYQf70R6YKB/zPLQjFJ9T8wCg5t10DoyANgdYyP2cyeyu00frOCTS4TvXLG20W6Le46N/N2aJYPTrTA+i06ShkWqmTqto23aHvppCqd27tHBcBh3aaes8VyM5+lVNg1YaVazJe9My2M5iEXI7Hcv0XfT31cT5/r5Gh7SJJ67qPNURxrV6T+3CJR0h+/urmS6SeudEvVRm+M0PtLZIu3sF60hcBs3JDR9gtOM8KpEloTXlflf3vr3rhwUFegBlWGxDlxahACVlvOQe5XtqLdhBCBNSpuMKnqQqR9UqzSotIGUEZABK9h4J8KNeOlWIFAMy+JCw+O577C7dYSqF40RAggZCzNhzaKM5zb4hoDNMUJhaa6IGrvTxn2TiSkGrYrv88svNlFNMKXMEtPNNZRQ7RkTTWkMe7Zix7N7DoWFTvnFo31Jg0wcoynMhL1jM8Er9PufJ60T51TGWQ4aw0tM3Xv1z537X0sXncTXQ5FLbipXc9uuuu046Q0l9Ay1gbXqiGjN6vfwZMwxCaw/RvISWKeM5J1NiPByjV2zdKXr7z7DXZnk8swa3PqiiuRNlrgzHPlNFlDWdSQxtW1eEAUmklGgLfyILiJBpKlaocLvFeRKhszplXn75ZSns1vqQ5GyL0J74Z87OWKkea7uBXXbpZRL9oABdIx7QgVQlUpxoQ6+RCm0SoGuRonrmfjDB3QIe1/jXDltNctVGxzWaxbNkkKZNG2s5C87gTO3INk68hQ9/5djqb6QBKwASh5Ednquy3U8Tlg5pdhin1iVqVKuJZ5zW/K5DTRuu6Fyd6rsOv3N95bhCFliQp7VMkvZG5F27oI1qtLISPWX3TZ+p9BMWsMDTbWWcHMSYkofuWXL5KyXLh0Ku1HCylYiu3jUTjgI9gDLhaN/9Jzttht08YhXSTd4+TeGKCRV3dYNGFCqhZabkkuqlCkaMfkcAVd6xUHqZL4xKDCN3HT548tdupycjdBmsxf8HHXyQTI+XH/v9JuPf34WIcFPaycyA0aMlfE/Lx6b0m1IBbZ+hHcEohqbYk9aTkgrBUC3+y9Ew8P6u58x956buboHvBZkxRG/3uzmPWoy2AUOo5fkRMNvE16G1+Ao0pwBD+51bn7+22PWuQR1R0m6RqnpmGSTKxG+aUUiLUTV+3ILWiGe/iY45j7x3xpv4JcQjsf12aR55ZhMwq0vzVNQwZAjVkSs5sFpXZkWeTbqQFslTZE0qzlxzzSWefmpUqva/Hs9IrUvfOMNTvebaCUy9/hiiL734krQ9poAb7zs/OtG8aiMbcL40dXHyzo8bsVMjmQYOFFzTwUqjHXjncbTwfJo8aHcvTVVtAmDdlisuD4QcJ75MCPBMLbkylDwe4udOedyjT3XsCxxxWb2Q0585Oe6/W0w21JHjPYAS3LaR+MseQBmJuxZbsxtB8YwPNyWrKU0kZYjYz1B+fIcOIJNPPrm0muTfeH58YeeG71uWWVfZx4RfxPDT92K9FBuSh0v7xq997WsNRerV1TTd3hWkIYPT61TFZGnSxkgjSA5fSyhjrZWhTTFzUDBUZv3irOPaymqkJ2YAOnvnprapoVm1M3X3uB3jLWYMjw+AogrMj9TFFFYJj8Vo4Cu2WASpjkcwQ2/fAIRHadV65x13Spcg6pU0paOls04dpV0Kujx6N52R0LukjIGYAeTeNETz2D6E5F6IBu3wuH/vGCjK3Tvyuc5Y0cnu1KVQzE0dAq1mZUir9YorIGXfq3oWJsLbGjvZIuvpV687333t9dckgrHsMssKz+BNV2eH+3o6Ud2Vly1F9Xre7AR4gIYOe2QA4rXXXCtghHQ1gBZghXoKOhhSF6FdufRZUT4q2b8czX0DvOTccs/QOR5fPB5bc47HVZaX0CR1zny9H9JTMTmXenbq7LZL85QzJiR/egDl/4xV2wMo/2e2kniu8zIxQy30vgkPsOTcjh0rxj0AhcFTpHg1hYRDIKdEONY1cEP39KI3KGy8ht//3vdFSTLIi6FdVaRDhV3K6x2gkSrzqs2ljW401YnkeMkV0Pbd1XP3k8N+ImukqJL1kwoWTPtI7V9fo0uOvmuTZzTm9Y8pjRg4TIGdukpTn1HHyA0ZvaE1xQzOiGHQAtpTe5kybNzvxSIoPs29f+OBpgCWLl4MXoulvXQ0lTwGDFKgIgaIQvuXAkSxttSd0jzF4zkZVWLkxvYzd+4RzTYdqUo5Q059+pm0gqU979TTTG0233xzs8jCi0ih9cKLLCwRFyITyAGcIdppSsGEgh4+p2YB4PD2O29L1E06V9mugvA2/xPF0cJ8eEonzWcjKF4aEM/StMOPPvxIisYZiPvn2/8sLZXpGEV9ioIoIa3vbAmd/Xb3L3aeSnhc9z0HpmMyKiOPxptcKZW9uTPcAY/LlpbQPLRfyg8xcOl/nuKf3qDGAok0Mi7pAZSRsU9lq9TDrUOymIqswsDmTVcpAhRi87mvuAPARkL7gwNmt113k0npdAup8lhjgjHniQoJwpjwDL19QiDjRWSIFsrhuOOOa0zptTm50fzaEPhxaFO1gbUpBJLCQNrGKCeKlNilJkXlCmFrrAH6GPxGgSnKX1PJWtohZ4w4uodpwWSTYRBS/u3QezgBFFchpsBAyDgN8E9T9C/nhUspcvfeMRAeWJOCVSIndCiiucN8883XaMBAJy+/M1+d/fP5ptSQSMkH954x49I3JDzgkk39ivF7CZBKeV5TMiXE4/q7UkMwQG+pvRg9SkCHnlGMfdqNX3PNNRJN4fyy18hZwATdqJiPgeMCg/9np/1M7kzHKjoCfuUrXzErrriiXE9xuLbvpaU5nbwETIwe3RiqaGWgdt3SiBzyPTRJ3E0N1rkZDSZsNMiAL5G1NE+hcQppX0TXGVapkSLl26jYCvFw7MykPPo+P/h77+5fDoy4ciXE477c6SaP5+RYjA9L+XI4ApSYHE/pGp/m7j7lZHdKh/Y+G1YU6AGUYbUdnS1mcGyj2wqKAy88ysEvwHMjAVmvlhNtwDtHlxb+pPVhdFp8TKD7Qt8XxDGDyTeQIspAIz287+WXXS7pBsyQ+NnPflaldrnRDrdNaAvVPSEuhqsFelJUSBcw650UGnoKT6638xH03m6KXROJrHeTXv50bOJH7m3TOYoBil1DU/1KCgSmFHiI5t0wJOookZgxEjD85Fel19c5YiWKLvTcNgCKm75DhyTSZDhnzFiQdt59jXoCGQjoGyml7x9aV8WgNQgTMYaawEbh7doCKLHoTA6Ex4y7kLET8uS24122csNN8ZLULRvp1IJo6eDEwNfnnjczzjSjefedd82zzz1rZpxhRhne+sD9D0gdIIMCqTHhewzxfOTRRwSEUBNHB63Pf/7zAmoAOnPPPbf56KOPpKsXgwFpdw7/SMorbXdN37j0Qa138/fN0sGVX5pOyqVE1RlgSMdE5pLccMMNElGhVlGbhCj/Bs9pt+WK6pmYfCvky1iDggnO4yEerqM7hwKgDAe54r5Xidwu5YPedROUAj2AMkHJ392HC0CxigalBUDhf5QUhu7nJvtcUwpQyKgLAQ9Na2KSPMqJAVuakxydeB7yUjVZ5l6L3zpCVpWQZ5ipEj3/vPMlcsI6UeYK2jD8NTVN2/zyb7c+xW8pqykZ8iinbaSbA+4DFIwNWaJb90Kah/t7xyDQZypowsNJilfLT0jpegZmU5F8TvnXoXnuXpE9iXJ4TomkDMQAbyUbH/iLyCnpGJ9GjLfq1zl6Rj6vAC3dgAYGzHm/PE9y+fGGU4PCJGh4TNu9VoZe3QhKiSFRck9rdLeAi5SHOwaEQjRxecnfC/ffue92E4SHDMMS8W3XWNWDaQt4W0PiF70jl0Qm8bltacs177/3voAOnE8AGIl6IM9G9VfpXbT2peUuTqQHHnhAIhr/+7//a+666y6pZ2IqOYMCATHMDwGgKECKOqscvtNUMOVXupER/QHwaBSIiA7r2nSzTRts6kdnYuDSleU+AI4A4iD5S3g8JKssTzedZbddv34n5QiJrTPHpym5EpKTnTj3crKvXRDunw//vPvP9elt6dvSdS90nd7b/awHUEqk0Yi7pgdQRtyWJRZsa1A051gNiKYCyBIBZR+h9xHZMzgoA6NQaMccc0zjCpl5aAcfZgRS1FNa4vlOKSxPgKPgUbavvPKKePEkd3tgQNIkSE2jIBXjD4/jTjvvVBl+LN/tiEOBqdbeYARwXyYLzzzLzBKZkQnKn30m6RqkV+i1/KmFrRgZ3OfDDz8UcKgtR/lTJ0pjuODVxPhQ77h6N5NtQkMC3zPmKpqXKIeY4RdKk4kpTVdxuAZH6t4hdrazE6qIV0jxO8pJ228GT0YJUPbXHbqR14SsTwAAIABJREFUC5j8FErnXaM0z8kZ+87wA9G/8847z9DdDV7TZhQtRmRJqor/3BQwLDS+NKIYNGpTBmiIJ2LrKeG7kAHpy6EY3UNyMGXc+msvNZrbobdzb1+Wi9hVx4czU0R/j8zQ7oBVWqBT/4FsYro4EY/tfrBdgzrahtZGc6VDo43oVPdVB4vzPi88/4LBaUXkhpku3/nOd0SOMdH9zLPObNyjr29cKnFMZoWcEaF9HEqaW32m9KjSPUORpaHkcXcddm/a1p3ji8f9NftnLidX/ChdSv7GZLX7jF4NSk7bjJjPewBlxGxVwULdQ1rXm5kwFBCQGOMAFH7oMiSGNfMZgla0VyznG1Kpf0cMVlUc8mfEkBAjf9Roc99995mHHnrIbLnllgJQMPi/utxXzYknnmgW+vJC5qAfHSTdZ0hPwLjlT767/vrrm2WXW1YUNjUhfJfryLHGK/m9731PUiUOPPBAASEoYVIyyAFfe+21zdtvvy3pDYCgHXbcwdx4w40yz4Ii/R9s/wMBeUccfoQAFgATHk28nLTn3HqbrWVSMFEfHcxXZAAmBHaLsewZ2VGOSoGflIct5inMKZV2AE8OoKUMHPfFcwBGDdMST6b7noU87hpC6jG/5JJLpP7kwosuNDN8YYYGcLWArKXbUormMYMuBQpiTBF6Tm7fQoZLzrgL7Vspj/uGbs4w8p8VAygpHom9T8l7RtaXdCyE+FGbDuArsimn/mBCBTqkmpFOysT1+eebX5xNOthPbj3QKKbXNsUSudMUV2euBulbDBNl8joRelonL7nkkubWW2+VIY3IWo0ESYpXwPAODsnV93P5sESulNA7dO/cc8Y3j4fo1IZcCdI7oTv9LIAmMdAJj9ehue+UiMnpnFzpAZSoah9pH/QAykjbsdR6/UGNpR4n/56Od1rki51uTiEkk4oxogEnLZNpE4ZEk8AsNN5i2KdarifQUK4Y/8xpeeyxx8ymm25qxowZIyBkr732khxuunqdf/75AjiOOPIIKUx9+aWXzY5jdjRrfX0tc8UVV5jJJp9MlPe9994rinbNNdc0Sy+9tAxWA3ysttpq5tFHHxXwsccee5htttnGXHTRRRK1Oeyww6TuBcBz9tlny/VrrLGGAJoLL7xQlPaGG25ottp6K3Pxby+W3++0004CWE477TRz+e8ul5oDojaVYveVaMiwCXnLPIVU5ZGnlEbK4+sbRznjPmU0uF6zWIefmGIOKajYuahDq8g9mgzGEMjzzktwcGLCYaATpTU986qrrjKnnHyKpOHMNutsTY0ukoaEv685nvDft9SgT8mgnGMk9YycLM69z1DIlS7weIuxqO+Zo1Vufxx6uN3BWsjodE3TqDcg5MgjjpTULOQaaYQf//tjARc6HV5lvw4iRFZpa3RkHINEAToMiAScEDmhTnHd9daV+2ihPPdLdiRMAcs6ACG3V3WM5fHB477c8OVa6H2GgsddutShd0reuPQb33KlB1ByknTEfN4DKCNmqwoW6rYZThl3Bbdqki8WoEgnmb4+SZXSzkJiVMUUQ8w4HEIhCzAghQugQaQDxcmaDznkEHklcqQxOOnhTyTox4f+WOpUiGZsvPHG5rSfnSbF6gvMv4B55JFHROnS/pNuSieddJJ0zwFwAGyuv/566bxFq1CGWBJxIYJywIEHSGoXSnztddaWqcsYEAcddJBMkp7li7OYV15+xTCQDyXOfQAvFEUzsJGfFk+5u5+lhqir8IaC5jmDoNTzZt+tuKbBp0VdYyJm6KbuY7/TVKOUAj+F9K680zZtjCVce921Uofy05/+VNoMS9cknULdDs274V32jad2aV4KUEKgL2bYxwy9ugDAvX9p9KmUx0sMP5emgedHI6L+9xIGvxa4EwF58403zXbbbWdWXW1VM/NMM5tvf/vbwmtVq3LrnNLnPvDgA4Z26PybAn2cMUSYRRwNDgpQ+fx0nzdTTjGlFMhLZGaw0bgl+dMNgPLfwOMhud8NHs8BjU543L93iBFyTrHUPULntAdQalp4w/fyHkAZvntTf2WxSfIpxR47/N7BR+Ew/BAjHMNaOwpVKQWqiFJezlLjJGaMJ9JMULwNG6rPvPf+e+btt942tNpk3aQr7L/f/mafffcxX//61wXAkGp13vnnmVdfeVWGjBEVefPNNwUkoFgBIo//43G5jpxtAMqpp50qSh3F/OqrrwrgoOCUn6OPOdowE4A0OOZYcI/TTz9doi/kZwPoSIMgksNwR4AI3wdQPfHkE+aC8y+QdAvXYA0qdmdfsvUOth2othMt6nQVS3MJGW/t8FUMXJSC3JAxWmI8l94/pkDdeoec8VqHz+37aAoOfEKLYTp5keZFBE4BShM/1H2fTo2AUgOwE54IGNolPF7E1zHjPwYcQrImAyBaWCdH85RxmaN3m0ajDoFUoPLCCy+Yl195WRw1O++ys1lllVUkcov8codAMlgSJw9ykdTZKaea0kw91dSN+S62hgVgw4+mJEqzDyba+zohRttOaZ6jd87QTTkcYto4F+VIaXHn7FcyOnR+YjIvd29931Ie9+kTk3Ohc5BaS6kjp64cd693n9EDKPVtx2H6jR5AGaYb09ay9JCWGi8RL13o2eQ0kxJABAADXTtjSRevkPEWEnaFXuXq+f76EgBFHmfb+5KGRvrBFltsIV2QNNpDihfKUwvaUdIoYn7PDIHFFltMFKrW3GiHL67TehtaeM4z7zxm4okmlpafgA5qTLiHzhqANpJyYRWLPN/S6Z133pHvcA8K7wF8pIpRaL/CCivIPWSAWmy+SjsARQs9SwzndgBKDcUWKj7V9BT9zI0etXhg7fp0r+u2YRbeioHoxKHT1BY13LSrVks7aWfad0uqV+D+VdodEZTBRlEx0b+fn/Fzc9ZZZ0mbYe2E1DJQL2McVbTGg90F462j+5UYO20CFL/zXpM8Cu3pEPJ4SxSwruEW4081UkuM2tj7WX5RJ4iuFSCBXMJRc8ABB0jUDscLkWQBzmZQ0l9pV3z44Yebueaeqyqi17Mqc5smGl1FTKRxBe3SrRyszilrKAUohXIlCGJLAEWE32QLNOqTOzfjCaDIO7oNaXKyvBs8rrzoPasWj/t7qDT39FhF8zr07gGUtszEkfSlHkAZSbuVWyuCxJ3SnDNMUsrCexYKh3QnQvq77LKLGPotXp+S9eW8ZL7SyN3Tfi6KdGBQIhJ/+ctfRJECOGg3DECQCcpq3A402jE3zUWxHWx0vkkVkenvq2pB1EBTYSqq20lhaOlo5q7dtuvkV9rdhhkGDz34kERTSEWbauqpKsXf1J4zBji9+4dIpROsZRq5GWy0FWX+QX9/A7iNbqRhqDGhdRBFZI8oyZjBoO2q9dn6p3b6IS8e763bpUg7dFUdgXTgZtEC7XyUEoPIeRc1yqATkUKtBxJAa+mlk7h1loToYQCyjeIVgyDXO2o7MFHP9Lvf/U4icXPNNVfjnn4qpff+2UhDwBhrukUItOWMhdAeKB1zNPevy0UM1NDJ3VfXlDLg6rxXjsddIylmjOk1qXMcksWd8HiIXhF5D+/gFLn/vvvNdX+4zkw15VRS/A5YmWnmmUSuXnnllVKTR42Jyotkl8E25bh8LUfzEh0SijqMbx7396CEx2N7XkNXWyFUyj2N6wI0jwKR2NkqoXmds+frt9x31VE6KndhPdL0rp5wFOgBlAlH++4/uRsAxTd8mCJv06cI8eNZ23XXXQWgJNu7xoyXkOxICbwaVFIDmFxoakLoLkPKFjUf1XAxK+j99KnKeI4ZwDmQkDE+1FMuoKB/lICFn570U+niRVqYGulBz13u2QmlznvzLMDA4489LhOpX3rpJXPzzTebySabrGptDDiohgCW0rzUCHQ8txjaD/+/h80OO+wg6SSH/eQwAUqk5JHyRnODP9/+58rYP/MXZ5rf/va3AjSXWHKJ0pWNu67UY6vXWSBJRzU6uU37+Wllb2695VapvaKj20orrSRg97VXX5M1k/638847S/RNQUzLQgtopRGSSy+5VFoNU8+0wJcWENBaTfouuE+tlKdu6/L/EoBS7W/dyJAPaOpzdOs3YuDG/30CoHBTBeNEVH71618Z5kldffXVZqqpppJ6PiLTyFNkSUvqlq4qxJ91eez/Co+PcIAyEnlcZGgPoHRDqgyLe/QAyrDYhi4toi5AyT3WeiR0+B9KijA/tRyaVlHL4x57XhcACgBAu8aQhgOIIm3roIMPMmusvkZVdN4yQd4zMJrac/oeoRi4KgmnM2dl7NhqdgyRHqI8FKYussgiAiLEsLStQhXItJAspuwzXi2MD4r2qcEhCkadAx3IdNqzGrW19jNlSLiGmANQSIWjGxyNB6gFojkBdTqkudFZbbnlljMnn3yygIGXXn7JXHThRWafffYxe+65p3yPDmsd/8Q8tGZQ9uiRhx+RWiG6G80zzzzSBIGhiczN+cXPG6mD0PCiX11kllxiSVn3M88+I7VKEgEqmZ1gX6JK8XIGeRJBgTYUyVcAhXQZN30sRoQSgznG1zEwV8fATBnLdTYud9Zcg7idM1G6llIeTzgJ5FEhmsdoVbq21HUlRr6z5srZZGX+a6+/JvxPG3XqVJhKT43c5FNM3hThLALidfgnR8eAXAmSYSh5vK4ey53VTva7C7pTHl+TX4pp3i0eLwHh+g69GpROOGpYfbcHUIbVdnS4mE4BiisEvLoScozxvjOUC4MxOUyw5DW8ZyW/UqDg3PQalC2zRfC602Z4s802a6R4pVJlUmkDBc+vhHxiyCAzAsT7box58603zR6772FOOeUUKZr3U4KS3dFCxEoY3ZLeNTgo+0dUgOfR0niPPfdoTKu2KXBVnrNrBLRhBMVSvCiiJRrx4osvmmmnnVbmyrBHc845p7Rapl3zoosuKmskekAXtaefftpssMEGMgl71VVXNV9a8Esl3BW/xvXwuzSzBg3RtxtuuEHWSHc35t5Qa3TZZZfJbBsiKYAsmirQrpqObvDW3XffbdZZd51GcbHmr5fwuMNbOkWcIY0UyVODQlGy3q+lHif0lqE0Fv86B8Q0pS26tUqlPF+yG0oHn0dzKSH+vUsAVAnN9b4l7xg7V6GmIClDz3nXYC1Ptww5dw0xUBQw8kkFlXoS201O14gDg4GMNPpQGaUzsJoM21JgXMovqetSstrfW7fFssp/n0Yla8pdE+O7ujyee46uvYTepXI8wrfR2p6MM0xuZ9Nd1eHm6seSV8xe48nxprWWnOvsA3oXDAcK9ADKcNiFbq2hGwDFrsVXooT9MRxnnHFGSXORzkIDjdSh4E9OSNQxJEoErVVE//n0P2ai0ROJ0b366qtLHQppCXIL6k7sILNo0bCv0GItMj3FU0VA3AJLjzBarC8F14MD0rITwEKqkwIFqe3pbxTZN6WhlSok75ms6z+fNKbUAwaYDUPxKwY33XhI7cLAdutDqluU7GGJIeFEUIjkADrIb7/00kur9EFS8gCSNBwgbYpoyT333mOefeZZAQoAqg023KCqyWj7yCQMCYDHr3/1a4mI/OMf/5Bp2/AQTQ2g11ZbbWX+9Kc/mcknn9ysuNKKEt0hIsX1DzzwgFl33XWrqe8tCjmn1PtMNVcIgHL5ZZdLDYp08SqoQWnZsxKPaA4w5Pa/dBNCNA/xcx1wpc8uvXdsrbl3TNHRlUsl14Xo7RuHufWU0DwDwkO8gmwijbCqR7MRaZ2BQgG8Augq3dBde6l8Knm/Elr6dPPpEluP//uS9ZTSPMbTJfvuPiO1JndvczTQe5a8Y4m8yD0vBMb0jPjOoBKapq5J8XjJ+3b6/N73xwsFegBlvJB5PD3EDmqshnbliuT9ZUW8eGo8//DAHwpAId8e4zlbs+AbHCmjpFQpFZBSc/a32XobQ3vMG2+6seqY1ZCxtiNKiXHtGkLWM9TStrdAoWgqjwIBFP/ZZ51tnnzySTHGm4Beu8Zb4H0UOPF8jOs777xT0qq+9rWvmUk/N2lVsK8D3FxPlHbiqW5r+aP6vbdn2jSANKcqdcm5RlMFv//975tlll3GTD7Z5BKJoB30tddeK4CEyemAmDE7jWkMBT38CLP0Mkub2269TQz2VO677qv86QDLJrAdUWy69ocfftg89+xzkt6y4447SlSE4Z901WLmDWmDW2+9tTQ2YOI7hh3perwDEZ4mEOwbCAlvvAJ+1k1khk5eUoOywAJVMwqhu07ljhlkOSPCNxgC3uhocWzB2Wu5JGZQtcvjIe95qWEYWn/OmEkBS/d+JfLLp4UjW6Le6k5p7huGoTWo3Hf+rGrmPmsAF20lrG2Ki6fATyia+8ZyCvzmeCC3Bzkax4zzOqBgKHk8JjNCZy2nM8c3j4fW00vxynHsiPm8B1BGzFblFzo4ttGdKugNL1QUYszRIdcBN3o/vN6k5pAqJHNQJrKdvFKeWFewxgCLBwLknzFvjH4WMsZtK0bxBvb3Sx4/KVTk8mMQ805EgjTdK0jR1HNjW1AoyKvWm4OD5v0P3jcAPmpl6NSkLY2b3j2mOAP0bmm16igdbV/74QcfmrffedtMMvEk5gszfEEiK0yQlh87y0DbhVbzEmh9a/ok4iNrdEJP8IC2T27cYlAMaNfY0sJv8b7ioR0YlG5AGPW0Vv7Sl74kee3//ujfAibZI5oaTDrJpLKs1157TUAc1003/XTjonaWNvqsUPqTDJyjvbN9PwVIbhcxaQntpOt88vEnZuJJJpY5N9N9frpqX5iRw9Rt2lbzP3tJE4Z//vOf0myA1quy5po87jsTWDMABcAGIJtjzjmq2iT/fZrYMcQrOeM6Z1S7Dyjk8VRksuJt1yAq5XHfsRCSKzHjW98jZOSl3tH9LESrujSvQ++QnMvtpy+fQmC8wJlS3cafoxTat5BTK2aw++vLAYNOaJ7b60J9GK3NSO29/+w6NA/xo0vjBAAInq9OaT5SeNx9zx5AiVkqI+73PYAy4rYssWA7qFE7VhX3cndu2QRQ7O8lgjIw1hx80MFisOkcFJ0jkhSM7XpKQwo6s1dVtyObR00NA+loRH3I5we8aZ518lYpb1tdge/RVg38J554wpx44okCnohE6dTlppzd0CJLlL8HsnSqM+AMY3+SSSYxs88xu9CC3+lsDwUTAjJsC2X2XmtTABjaiIA1C684zyJdjM/dblZadwLtBfzwPdsQQNscy1wa0yfreP7552VKtYDJTz8VsKAthrXuSYfD6X2kLXF/n4AGSVHRQnWnjsotXHejWNxbWM228YUm1cyT0aPGNV4YPcq88fobZvrpp6+mZOteKvBRoCM8VshDfrSCf9M9iTQv6m7mnmfuanBedH5EHWM2ZgClDkTOkCyRod0wrnNrL6R50UyYkrOXAzAxWVECVIaK5jlAGDPsx6McbyJbLPrggqUS3s3RfKjondJjseiivs+EpnkdcOKvuWR/hormPYBSIpFHxDU9gDIitqlwkQi8kEDPCeeQ4tffWWMfI5dp7BTJ773P3g2jrs/OCCk1DHJCLOd9dtYUtB+sJ1y8/X395vHHHxcwhVF+9z13N6I+GMh+fUcKdORol1P4zr0lkmEL1u+77z7z4IMPmq223ipeWJ0ykkpprkX7NlLAxOinnnpKomBTTDGF+ejfH0mkgIgGHbKgmwLcDz74wEw55ZSyz4AawIIM6PxsrFwDLaGpRqSkTak1zrVtsgIa3p3hk/CRzotxZ5twPyIoe+25l9R7YETqTBrIIK2uB41ERAA6/CjY0Rkv7Cufc199B4n6AF74nV2DAhB3ECd/hwZElPwJ2IAGvk8nsW233dYstNBC8nw3F1+BnM5xiQKUCI+7aXMUyGv0j8hRBQIVDMYMB//3pbxbep3Pj7nvpc6VGjCp81PK4ym5ErpHjTNbvUKItnUNuNL3aWd9MRVRV6aGri8Bl6k0pnbep9s8njOY21ljiOalfBLi/5LzFOMhH8y08z4x+VFHrkwIHvdBYDeAT6HJ1btsaCnQAyhDS9/xe3c8xkzudX5yA96SC3SEHl5ubTO8++67i7EqPzEvkBpTnVCgppCtakvs92iPefhPDjcPPfSQDG8UOQaosjnVpe9edJ17UUKhsz8Yo6zprrvuklqLlgnBOUPUNcgyXjg3l5yvYWSTYkUKk6Ro2a5Tzz73rJl7rrklaqEzbriezz/++GMpDOezTz75RIAD6U0AHFKfmI3j1yNxbwEzY8dWESK9D0Xl3MN9PqmDTLMmQvH2229LG1/uTToVXbRob00tCGlhPIvreT6/Y5YMn1OzQvRG6lQsqOHaGWZo1LVwP9bDezDbgf8BXqyFZ3IfriVli7UCvAAtvAd0+H//7//J/BZaQ/MTGnZZawaJwzNaNwMQoqUx/wNU5l9g/irFqyX/3+e5OoaEq9RzhlFdQ7zEcMvJhVR6Um69uXvXlCsNweHdNJdqE1uDb0iW0qqdd65jqA0jOR6kt+qaurzYicFcl+Z16O3rzpLIeI6v3c//W3g8dDbr7kMduvauHa8U6AGU8UruIX6YOJkbBeBVYXBsAnVCgDUVbNo0GQw8gAkGHLNFGlk6touXL8hjSjgGWkLXp4RMSnFo3nR/n/ng/Q/MoYceau644w5z4403mimmnKIRPfGmyBcBkBIvoqt0IoaH0vaZp5+RzlRHHHFEZcAXecpDz0h41VzAqryBwa1Rpk8/+7SqGyH68OYbbwpI0M8BDUy4p14FIx1wAVjRtCYMfq7B0MeYh08AEVzHD7/jh+9KhGKiiaq6DsCFRjOgC9cAHkgVg4cBGsrH2l2I693vcT3f0xQ5jdywrk/+84mZ7HOTVYCK7yn4AtywRr7PD3/q2vg34ANgJB3ObJob36FrF/eQdLeBRkSssSW2divGW4U8zrMuufgSc+aZZ8rcGoZA6nqihluI1+oYVzmjuQ7wyRlG/rNKz3mCx5N1AqkUIZ9uIZrVMXbq0rwbMiVkoOl7cX+fbqX0du8bku8pWpXSvPT9UwJ6QtB8qHi8GzTP8WunNK9L75hO7ARouvwQ4rUcDYbYDOvdvnsU6AGU7tFywt/J1qCITIj16Y8dbvt7vwMSv8Zzi3G5yy67mFlnnVUiKU3zHgIGjusRrtrmapvfAoUTKnouTZvR72JAHnnkkTIN+fTTTzdfWewr4g3XOoXg8LTY2hxl7xakK+CpCuCJYNlhi0G70faHx2NPkTzDz/DYax2IDmus/kwJY8frWQFS39Vr9yZWTK41R/qYptbGjsLUwZFVKlJfI+1KazaqdCxbbC/2uvKg0xdf08A0RQze0OJvjbpoDYwU8QNoLBjgfoADrZvRonvhL9sgoRrEafe5avjg0NFtVqC1KxrFaolm2e9pel5VVG+bUQiJ/FbUOQVp961KC7PNA+Re/X3mit9dIeAVgMIclOoZ7Sr1OgZjHQBRAxi1yKOSCETAoZGVC4nz2zKkNWTcl9Aq4yAJptnGaOXQu0hm16B5dam7pzkecmnuFsn7z63B48nzEXNuZfRU03J8PsmBsE55PGJ0+/VkLdkFuugQjzm/64THm3R/JdS9zes2j4fOUYRPu83jQbnSq0FJWVgj6rMeQBlR25VZbB2AkvOkuMbvgPjLzQ7b7yAzNH7yk580RyFCAIW8/YEBMbzVG58sTi3xzKS8qK7ScNZz6qmnytBGZlh893vflQiK1CKMHt0gZomC1OsCik3SlPpHVdPD33rzLTPppJMK6GhYluP2TA1SHYZ20kknmZVXXtksseQSsg6p57BdtYJKylcsOZrlFHWO91Oe85QXMWJYQndoJbNqJppIDHspUu8zEqHRuhNqVQTATDS6Sm8i5YouWaSYTTLpJI3CeRut0DS24OvkaJRTrjGaB94xW3wdWItO8FagyDm79JJLJb3rlFNPkTkoLRHRUuMtcC59nmyimetxjwGIHM+U0DtF84zx1vL4QkM5uux2eTx2wxBfxN43RO8cP0YMv9y2FMteD6AUy0ddQMn+x2iekimpF6xzFoc7j9d5l3Zp3g2AUkd3huRV7tz6+12Hr+reO3t4ehdMKAr0AMqEovxQPFcPsee9bvdRruGHIbX7brtL+s+PfvQjuWU1u8MzhDCyMCBJGeIeb7/VqCmoWr56C2oqWo+BEPc7hR4zns3gvQsuuMCsv/76MtdCPf1VV6e6AMW7XgxLG02QblJ2EGRoyKLbupd13HvPvZKCdtVVV1UD0gTU2ULvpoFovkIopEFs72vRPGTo1gQorIPULaIjvDvpV6SFET2BftdcfY3UkSyzzDIyX4RUKmpEtJBdvd86HLSKGNnp52774yy/1zECUgAl+6BxFygAcdt3y6fe/bnu6quulugJAJYULwHT7RhvOUAfMgJK+arEYGjjzDbRpENP95DyeAqglBpvLgjs1Ggs4cUSHvIBSsl9HUM56CGv4QwLPi7Ha3XlEw8pfc/cs1M8rs8JvZTvAGjTITDseVzPwviUKz2AUufUDutrewBlWG9PzcXViaCElKj/OEeoYFwesP8BAlD22msvSbuphsYFDAlNfZKOT4MDMt1dfkLCIwYSUootp9AHjRREv/jii2ajjTaS//fdb9/mOR36viUCLRW9sHRCOetE5qbBi/Y5WiAvwM0WyzN9nJS5pZZaSiIDwdQud1/qGjUxForRL0TzugZAwAsLbShSf+aZZwzdwegG96eb/2R2GrOTREKkPmTUaKk72WOPPcw+++wj0Tpmj9DRaudddjZTTD6FRKceefQRc+YvzpQJ8wxH1E5dXTFuUvxZatSkDJIAz7lpdgDUP/zhD+bss8+W9L+55557XLSv5OzkDOecSEntf+67CZkSTfFKyYQOAUrU+9+JXCmRm53KlRJ5FJIJub1PGcEhuVJ3HT5tQnLDN+jd75QAqBQPlq53fPF47t2GIppTQvOc7hxpPO47YnopXiWSekRc0wMoI2KbyhaTd1OLAAAgAElEQVQpgxo1915z4+sKfe96LbKmBuXggw+Whcjkc7cTlicU3RkagBidZ1FsfPsKPgRgUga2NSR1LgZT0xmGSD3K/3zhf1qGCRZRNwFQNIqi0ZNkxx/bXABa0HJ3+x9sb9b/xvoS4ZHowKjGbBJJ9XIVmC6yFKCUeuRKwGG7AMX5ntYDUVAP8HjyX0+aVVZeRVpBH3LoIQI4iLJtsukm0mr4hz/8oaQH/vjHPzZjxoyRtELS9QAohxxyiNlwww0ldQ9wN82008S3MOUB9RVbzLAsMd5KlL6/h2qcO/sMoGdII0Xyxx9/vKR4SQMAml/4tS4ZQ6KKMjlDV7O8XvKuqZtE6J30rMeAVw6gdJPH3b3IAYwET9XOsQ950ksN7RA/+XszXHg8xvs5I77AWB7vNO/xeNMg52KZEpB32e+2w+M9gFJM1uF+YQ+gDPcdqrM+FZwdpni5qV0aQgagYBgqQKmuiXiB3NCzApZQVEFumPJohj6vES6mroM0qj//+c9SKL/gQguKcK1SgnwFngB0QS+wtxa9psk4dAwerZ3AEL3//vulM9oVV1whRrsaoE3d0fz1xABKgE/aqs1IgZESIzx0jeVHBg9usMEG5umnn5bOX9Tf/PTkn0q05De//o2kfBEVAQDTzpdI02677mYAmDQVIArGZPUHH3hQgA2zZGjcMMccc9Q5JeFrU9GRmNHu8W3WUEp5bi2NWBwAhfSuU045xSy44IISdVTw2rL4FAALGdoh0OvetNRgLnmue9/YmY2tJyJXfFnRNR7vEkCpXjkHrhzDK/kOob1pl9u7wOMijmlIYVMri/gxB5JyQLOE10rleAgQpc5EybPdcxaRf9HMgRCf1JErQ6g7s2xWSnPXHsmB7zr0Dp1ZftcDKNmtGykX9ADKSNmpknWS4mWNGTm7qkRSQqzQ6CRNi65TeMJJPZGflLDxhX47SqAGEKnW470PyvTxxx43W2+9tdl7773F8+4O8eN70qEKL3VI8aaUZ8q4Cu2X7k2fkdqLM844Q6IGW265ZatHKmagxfggtM6hpnlJZMUxvM8+52yz3rrrSfSEqexrrb2WzKk57CeHmTNOP8N8cdYvmnXWXkdSCAFutPUlisC+UZOx/fbbmxlmnMHsvNPOZtdddzUXX3yxWXHFFc3Kq6ycBrklPB4zBOvyeOxcRM6g8hx/ao0SAOXYY48V/mBQY6zWq+UM+u+ZM14cI7nFsHY/i0U4Ijwuv26X5jl6+/Sd0DzeDs1ztGlDrtSmd8hQD+1nSI6nZH+I50rkhL+eGI1iAMBfe8yxE1p7TsbH7p3bR/97qef48qeG8R9UCV3QndV92+HxHH8NJY/nQFCJLdW7ZlhQoAdQhsU2dGkRtgZFpm67Reyx25cKMeZE/OdTc9BBB4khTdoNKUjBlBPf6El57UIGkrvW0vX5gt8z7jH+VlppJcnnZwCezgHRQYLSaWzsgKRXJdNoUkpP1+2v2aO9RlYYKnjcccfJ4ESGDspPInqT/DxkEOaUYRdAa7XeEP3d97GfM5gSg/udd98x//7o32aeeecxt//5drPCiiuYRx5+RDp7LfTlhcwtN99illl2Gen4dc+990gzgXnmmcestdZaAi7/8Y9/mCuvvFImuq+3/noSDYtG50p5yDcQ3P2MnR/3vdukt7Qvto0VtNnC5Zddbs4//3yJJC28yMLVLBghqaZ5xQzHElGSAhyd8nipMdqO8RYzlHLnJmRglhiXIRrHogE5upfSvPRctiMnO6F56TnqFkAJGbgx2qT0W+idS3g8tZ9DyeP+e7cpV4pb6Kd0p69XRgqP9wBKbqdGzOc9gDJitqpgoXUjKKFbOsJXjWn+5P8DDjhADEEMp2rWR6lCTQgNd65IhVkYqBjKuQ8Z8gkhzr1ZO/Uzd955p/njH/9YRSvEey0v0pjpIUP++mx8OKTE2jVOHDqrQfrcs89JJOroo4+WQYjyk1NGKYVRV2kGjK8qRSlk0JUo+mrz7F88XtL5I6QLAgqljbAx0jpYp7+rsS4RBTtnpYpw2SGk7hwTYYc6gzdD/JM7Wt3gcYfXqsdp6oMdpqpzYIig0GaYKMqcc84pdCLiFgXQMaMm915DxOPBx9Y1GjoxdO0CWuRKLvU1Rw/3xWKgvA7NQ+e9rhFeYkjn1pSTKyVgLia/Uu8TAwo5wJlxAjW9bu4ZE4reXaJ5V3g8JhNLIyc5fdGJMyXHuyG910vxylFtxHzeAygjZqsKFmoFiha2Z1O8Qrf0jHAFKRiFePsxJI897lgxmKo5FbH7FCo2FyhUNm6XAIrUfPT1mWuuuUYMvn333desvfbajSJ/MIHtpqXGX7A2pcQALAAvOvOCP//1r3+ZK39/pdljzz3EWG8sxiFkyuOa2rfcPSoCt06Z7ipACdGDFDfaMluFpTNQ3PbMCoZ1AKS0prYd2WSPTF9VMO52RYvWMeV4PHescgZWHXr7hoClg5xXO9yTv9PFixqUk08+2cw737zSAU9AGrQI/bRr6NY13gp4PErOUoCSo3fJObGL0E6C1ZqGK0BRvvDfvVue/gnN47Hn5/jP/147hm7uGd2keTd4PMQLdZx77fC4L5dcHRGSWTl+StE85Xjwz3buOe7a3Pv2AEoJ5UbENT2AMiK2qXCR7QCUmNHh/R6jmloAAArdsDAkxbCu4+0qFeAxARmLMCQiDxjBrPXue+42Rx15lJl99tnF+MMoZhYHnzEAkMJ0d+BiE8VLvGwlxptTg3L33+42Dz74oNl2223HARR/m3PK1b0+5u2qQ/OYoZsCSykjyvNu6XwcmQCvQMWmIkoEq7/PfPbpZ2KISySLyJYdyKjT5uWVseedbnWNIFjiRf29qUvXoeRxLTq2wAuj+tZbb5WuZSeccIJZbPHFquiJzoBJdonzz05IdNQFv3qPEh6PXVsiZ1wDJbdGPk+c+6TEjBm6pXwRKvqtaxiWGmOlNI84BFxwJn+P0bUOj8fuEyN6qVxJgf12QHiOh0qAUwlg1r3sBo/7Z2BC8XjsLJbSo0QO1ZUrKR5X24dI9ag6Sq/QtupdNkEo0AMoE4TsQ/NQbTNcXIPiKxpfGA42Up80xYYBjfz9mGOPqbzaSa9uzjD0yRB4fpNSzQGU0Pv0GfPhBx/KjJExO46RuSjnnXeemf5/pjfvvfueGIG8F0ZzEKCUgJPC7ZQZKf39QkPmgTCgkWJvHUbYktIWMphKDAlXOeRkdchYK9m3mDHhG2oOSCG9DeAhaW78Z5s4VJ5uL6KgoET5D4NUIiy25a4OA61qOEoNjpTRV5fmOcMwtCaH5vru+icA7aKLLjK/+MUvpDHAoosu2gDPOANyRlo7xmypoVzI49VlKR5Kea1TBlmpoVsiV0r2rYTHHf6ORiBjcrYuTVPX594nZ/yn5Eru3hkej/JtDBCm6OWtpTjq20U5PqQ8HgM7JXLcpVtdEB6geagrYdNgSH/fS+VPu3wf40Nnb2XNPYDSLoWH3fd6AGXYbUkHC9KDaoFFNTVdazlSCiH0WOulVKPwwAMOFMBy1NFHjStMdhR0Fky4QtM1NnLKw1t3dHquY2w1Ka4+Y8jvP/WUU80dd9xhtvzultItihS14449znzrW9+S9rUNGR3RBDkFETL0AvTWSMELz78g4Ih6HmZ7VBPGU4aEu0f+dSnw5u6Rv1+FRr1Pz+prrufK5bPQe8T2uYS2sXWmjN2Y8d3u83IAOmVcJN7djSYBRq679joBJ4cddphZfPHFBZQpiHWLX7MG8XCht2/8lIq4GA+lQGS7ciUGrHWtoc+HM493SvOYXHfo0dQko0SudEGOB9NgQ3ze7hkvkRndPFcpHoqB/HZ53KY0V46wiD3QBExC8rWb7+/ykysXSm2V0D53svelsql33XihQA+gjBcyj6eHpABK6NCmBLvngcFbzVC8d999V+YzjB7dKHBuqXPJPceCniYckAIoKWGTAzZOz37W/9prr5lNN93ULLbYYuaII4+Q1K5XXnlFiv/p7lUNlGx3uzLgQmuDACkUivPcQ398qJlm6mnSLZtTxnkJvX3DeQjpHQSpOXp2olBygK6bxksMBPpGjfK4ayRGaC7RINK7bItr+PT222+Xeim65RFB0TocOWs546DgTCTbg+f2qh16t2sshwBfyKDpFID771yHhiXXdvL+Id4qXW8752oIeLxJJoT4qy4NS65v592HwljOnacUj7t7H+LxGJjSZ3aoO1u6NObepVs0z+m0FJDp9Kzl3rH3+XilQA+gjFdyD/HDAgAlqRxKAcpgIwLBdO833njDnHPuOQ2DKtZlK6dUPfCTNbpSBrrzWSgkrQXZgANShfbff38ZkHjhhReamWaaSX630047mZN+epKZfPLJw9Pb62yb/26R72KI0sVriy22MLPOOmvzVW0I+mRUyVeC7QIUb1+1gULT0Db3/UsMiW4olBTNuwlQvL0sieTllLwCE731Jx9/Yh566CFp5gBAWWnllaSRg9bZpHhc7lFC8zb4q+nVS43YnCFR51w5tTpRmVbKe7n3d2hY8Tiyrh0gVGIsltChLo9341wVetxzPJ4FxB7P/jfzeFGjlDaiVS0sVkJz90vjS67EzmbOMdNlWVNyJHvXDD0FegBl6Gk8/p5QB6CUChybLsZL4PEHlNAa1zesggaM/+Z1vUAlnpRYGNw+W41ILdB++OGHzW677WZWWWUVaT3Me7zwwgvm5ptvltQv6lBEt/vgK2fUFOyyDuLT4m8G8ZHCs8wyy7QCvrrPywnwTow3/96+ggyF4/19KaBP0yV13z90/xxN6q6pRGHHaJM5b3qe4Ne7777b7LzzzhKpXGrppRrpXdq9TK29EH17NG8GEbH9rSNXYmCs1MmS47FO+bwTZ0NubTHAW5fHS43OlFwJ7UOJDovpoJJ3j10zoeVKuwBlQsjxLgHlWk7MTs9UJ7zR+25XKdADKF0l5wS+WSlAySk1TxlgNJH+RPQBQ4poAxGV0aMaaV7RrkIhcoSUUKnA95VUgcDVNsOaHkOaF0Xx1KKQSjP1NFNLutWll1xqNt54Y+lS1gROuiXs3LXbfHYGNS633HJm+eWXHwdQ7POiEaqYJzW3p2ps5JRbHbARupftVFbV1CgP1DUmOqV7CT1Kj2uI5qX31+9GrteZLpwhjZT85S9/Mfvtu59Mkl9ggQWkwUPVKMCnJ3Ry790JSBlONK8DOF0Z5J2z4BaHeDx0D1+2OfcOzW4qil5102DOnak6+9kNHs8BGh/gx2RRDgD9X+HxdmnebR6PnB/RQXZOWLV1OZ5L6fxSeetfVypr9Xt1+L7dNfW+N14o0AMo44XM4+khJQAlJ2AiykHaDO+1t5lyyikl1YsalKbp3d73JDVC27+6n9UBKAkDwRWYmscfTDWwz9OOUKzrsksvE+NvnXXXMbvvvrt0+SI69Nxzz0lnLXmsm9LR6fY5CkWK5K3Qp0B/jTXWkDoDBXoKTJIAJUCXJnr7Cqddmie8ltpJq0Vx2VknLYotZrz479IprVPPCSmwGODzjakczVM09kGEe2/7mQ4KhTUokv/pT38qkUraDEtLZZ0LFDHqWs7A+KR3HZqX0FvvFzBEq/fsNo+H9td2ixuWPN5tmkfOelCO+/uTAeEV/QoiJE1yxQPeQYM5RoehMFJLdWeIf0NyzT8L9v7DQnfqzKpQNkGMDhOa5iH53g190rvHBKNAD6BMMNIPwYMRHNY7j8FTDQCMeVkzgsY1ijDwSY1acMEFzQ477iCLF4Di3yMlpOoIeD//2ZIrmVoWUQIoPf0hEvTmG2+a7bbbzswyyyzmuOOPM5+b9HOGaMZf//pXc+VVV1ZzNhp6pvHdZHevEg92n5F5FhQ8S1e0gUHz61//2pBydvjhh0ubYz6faKKJpPFA5Vn33ylG77reON8gs0o1Coy6rXxiNNP3zSnB0Pdzv/MVWGieRcyQcH8fAty5dceUp8ytbHgqxw6MlT9vu+02c/zxx0sXLwEoboiyk30IGaHue6VoXsjjuVSMliGyMTEY28tY9CMlTr3vhFqltgDubonnFM3b4XHXII9FIFxeGwY8XgELh6a15XjpfnQiV7rN4zknV26tJWczIleCPG4bcZSSsvi6duRKiHdjkbECB0/TWnuDGou3brhf2AMow32H6qxvoHExwl8BSqUICo03V3G4k5hJlWJQ4wwzzGD222+/hgHNNPZuAZSQ4ZVT4IW0kdoPZ3I8XxszZozUnux/wP6SZkVx8re//W1zxRVXVB3K5PZuylLueSnjyfns0/98Ki2OASTrrb+emX+++aWr2GSTTSaDColONRWepxRVN41l1/gJGeS59y/5PLSn7RidIcVcyOOpSFvwFboFCiPgwuVPAPRNN94kU+QBrksuuWRL+l8JmZuuyZ3RnOMgxQs+zXNnNmfM6LO6BVCGUK5E92Eoedw9o4UApVpnHedRu3JlQtA7JLfqrMPfyJwcL+Vxqz+K+CTneEid0TrvmntOHeEyXOSKv44eQKmzi8P62h5AGdbbU29xDGrUtKomANFmBEU7YPEnw/UO2L9RJI9nFwO7axGUnNAMRQfqkaYB2sYOVBGMJ594UjpobbXVVmabbbaRaBPFyQsvvLCZ9HOTNiaZq4JJKIemiENGsan3uAn49PeZM888U9LMiFBJOo+dal/0it00JHwglNuX2AJT+1XqNYzQvA69ZXkpY7HUuI4ZMKH3zBkv/r3Uw93faDXM/3/729/MIQcfIuds6aWXLks3HC40T71/yKApAUf/zTweMnJ9kFdK85Qnuhs8njPI9TyOdLlSSu8C/VEEHmNybELSOwSUU/rA+6wlUt8JKOwBlCJTYSRe1AMoI3HXYmu2EZTK669zE+oAFD/MaiMIGM3777e/gJIjjzxSjKbgXIY6Xjp9j5gHqF1F5gvDgcFqejmRFLzUABAACm2Tb7jhBilCdme7tKSi5AypnBfL5vRyX2go09Shoekzn3zyidlhhx1k9sU000wj63DXk2TRbhpvXQCCTaAgFxnxPcA+7wVePNiCVK8rjaB0eubboXmCl6WRQ3+f8AOOBSIoDPE85JBDJLrXNGvo/7P3HmCXFuUd9+yygLAUC2AvMUZF/WJDTShRidKkY8CGDVBAgvQqSFdEQQEBBQsQMfIp2IUoIoJXghGRfCQiRiGi0qWXXdjd77rnPPezc+ades55950XfoeLa3fPeZ557vnN/czc/6mxdEIjEzFxFhvFyInCAh8faaF4rjxG4R0L3maTj6fy4P6Wq5tyfEO/T5L5KM8P3VPqt257l6uDuudU1SvTybsiyLeXTmfbWcM7JVgCvJIdTb4gSwnrUGwzobhhUm5LOqMTQKCMzq69O0WgdC+srmGoneIV2utfd/GSgOn22283Z5515tKdrnLDvC6lmt7lVLBZUQG562hk+pRdl9PdL4vl5cRu2c5V1taIaJBdvHQdjx2N0u2GU41SQNQNBerakHRbNuvmAgsfWWjFiEwvk21lTzrpJLPaaqst3cK5pCGcVCARG9kYJaDLNWyxoKFAoPTuFBI3owiUVOMXe8NHYZ4K7rvfdAOFy6+43I6gyDkoG2ywQXy6X+jdijEMfV8YvE0JhNzy9ZnnfNYvt5JadBTeoeAt5eOxYC8XMJb4cix4K2Wl98cEfUk6uWv8fC4L5hX1+FB9+lj28Zy/xcpJv2/Nx32xkbLfbWtK65WQGK31q5I6iGtmhAACZUawT9NDvTUoukYkeqBiyYvcBdUy6iBTTu69915zyqmn2OlSyTUotWKktCcoFjAnnmd3RdHdSLr8SDD4P//zP+ZjH/uYFQlf/NIX7WiGjqJkDx9LNeiR4nV36NJLpGyuv/56uyj6jDPOGEzxWrKkZxtdtN4n0P2lhrcf8PiNW0pwlYiImF/5wiUmZHKNmpt3dxFwiHvOx2sDNzeQrWEeyWt/CGMnhGVdkmx/ffTRR5uPHvFRs+7fr2unU4YWGg9lt0AA9UFernxi1VOJuMjxLi1b14bcc1P5qa1X/PqlpoxTQiRVPqnmoAvAkvVAjvmy8vFUvRISciERVNoRVFpn+WxzLBybxtowJPOc5BSnGp9LtYcx5i36eK5eKK2z5Lrc+zBN4RfJTp4AAmXyTGcuxUkKFK3EnF3B5MT11Vdf3Rx77LE2aFq4YKFZYcXBiEPRx+/t8O+rqVhiwW5IOHjXSlAoAkUaCdky+T//8z/tSIqcOTFlcXouAC4VCglAcjbLBz/4QfOVr3zFrDx/ZbvDl5wzIzt6DU09KOXsB3d+z5SWw3TwdgP4UHAQEjgzEbyFWLr+2eWj3yhiHPahYDvgD+qXshZKtr2W0+Q3e8tmg93fdOSvNnjxyyMW0OQCBNfPa4PIWNpduQ9toezsalZUp2j+psPHU0xKRdEkRHhkR8OeT2nw5rBy65WRfNytQ9w8pvwrVKCl9XhtvVLDJNJmVAuUWJ0SKL9sx1OuHXPaZ3tpaV3u2jiO8HefmfLxknolZ0eu7P02uJRFcQXDhTNFAIEyU+Sn47mTFihOxSDTkGSdxFprrTU4Sd7OgzL97lg2O7kgbqYFipMfGQESkSLnTcgp8rIe5a3/9FazwvIrDFf2uTz5lWPp9U75y3qTr371q+bcc881p512mvmr5//V0kX6IT8pqdD9gNLvrWwlkIg1PiUcR+1dTgnjRJAxHT4uPqjvjYxISuDyk5/8xBx5xJHmiCOOMK9/w+sH217PnTN8OGoogPG/CwUOLQiUUM9uLD8VfjBleupjxcdzdWtJMB7qGHAEy1CAW8v8MSpQok10Le9A+Q1ts1zD2y+zUX08JDBK6hQ3L347VMJl1PasRnTUXDsdcRhpTowAAmViKBtISCorZwqTnLkRPb8jFhiGsrHE2EXbssuUbIUr06LkI+lXbTPsV2653sVRKzw3D34vbfebnfY1x9hzSHbeaWez+eabm4MOOmjpAZT+KEOuEakRDR5j3Rb6O9/5jrnhhhvMh/f6sC23/rDIUXqs3WeEepdr3TWX/wDzKY/wG9Nc+ccas0n0umraMUHiB10l+fPT9AV5ID+6rbSsf1IhcsXlV1hxIqMoG264Yb8OKrgphaaZGoXyg9Nx3qucn+eCg5QAjDHPpan1ii/CI3VZtLf58erjqaAxVU+M2oufevdSz6sZtar18dC7GvOHnD+m7ptkvVLKw28LSuv+HMNxBEoN75pYpfbaUhZcNyMEECgzgn2aHjpNAkVGG2QNyuGHH253vTr9jNPt9CMbUOki8tKKIVRBx4Krkgo4VeG7NgV6+WTqjIiDN77xjWbttdc2Rx9ztFlrzbWGd03SNEobHVeE+cUcyY+u5zn5MyfbHb5kKl2/i5cfdLl25BpKNxDIBW8lYsFvVGob8EkJFJexa9MogVatQClhPoKP6zQbESw/+MEP7Mie+OOrX/Vqs+KKK/ZbEOsGC1OyOp0CpSaYqOHjiytfSKfElw+gRISnfNwVOSVCpaRu8v00ZHPKZ3N1Wymf6fDxEK9R6nG/fk29zzXMc8F1qG4u7fiYSR93eZW+875ACQmLVMdBzG/HFSih96O2TRmlzp+m8ItkJ08AgTJ5pjOX4iQEil9BdA3GI48+Yg77yGHmgQceMCefcvJgIXfoJPlU7v0K1Q9YYxWpl6Z7gKQ/fz0J36lQdQ6wrPWQnuorrrjCnkfy0pe+dJCvmmB8zIZNglJ53r777Gv+ft2/N9v/0/aDbWcHh9oMPrHgLedtmo8xBEq/QLtLK7gznGtHTSChDe44wZvb0IUCjxCjXEOYCw5HCaQiebRbTndlLf4sU7xk/YkslN90002tWBV/6M/mKW2UQwF57p2LpT2mjyenfzbg4719ro+7nS81fuX6f4nwj6U93cxL00/5REm9EqkP3Lq7qB6vqVcmIVBi9UpKoJTUK35gn6vDtY6csAjPrm/MMWxBoIQ67EoEZAlzrplxAgiUGS+CCRqg56AY05/0PlTx66NKegjdwLE7qHGvD+9ld/H68tlfHuziJYF8quEuaJyH5uL6DUJtBZirmAL5ljUAt99xu/nALh+wW7ruu+++dn2NPaukO59Czy6pLqlQoOIl4u7s9YEPfMC84hWvMLt/aHe7UN6ek9Lt6mWLQ8+1SYmBVCPWLUDWqUR9Mn4lH6r0Q8H1CLyDDAs4FbGvSWeUIEONSAWgvgBwN1kIBCZa/naL4a6sL7roInvW0CGHHmI222ywSF7Wp0R343PhlLzboY6CIsCBiwqYy/uUtT1ld6pjI8DbViNLlgxvePFY8XGvXo4V20SZh4SMV+46ZXaonFMCKPT+pdqLxn3cmjdOfRh7JxOcJubj49oeqhf9try2fimpV/x3PGZH7bO5vhkCCJRmimIChvgCZe5g0W2/lkEfURMMdDuQPPTwQ+aA/Q+wa1COOvooM2+5wUnywa2GtcJLNWyhIDgyejNEJtWwpSqoQJ4fXfSoHZmQ80gOPOBAc9VVV5kLL7zQbgSgZ6A8svARs/wKg+ls1Z+CSlaDKXmejE7ts/c+9oC+pz3taUvZdulIoNpvg+wbE+rJTI261PTi5Zjnfs+Bm1TAXMi7OpCQdEPl734f4+/mPZCOOxolQaX8++KLLrbbTosfiGhWXxzqFBiH+Tj3xvwuF5CME7z573VMhIfqj5xdNXXGONwm5eOFAqU6YJ6kj/vMU2mnhMckeZf6Qaiumql6pST/sXo8xLwmvVS5xOrz6fDxXLmF8pSra3LtEb83QwCB0kxRTMCQroHW7Urt1qShBjjWkMdMWGLsaed777233e5UDjbURb12oXxpJVISQIQaA78SjlWEqYopEGDanciMsT3UF1xwgTnrrLPMJptsYvbaey87eiJiQHu2sz3ABQ3b0NaSnq3ym5SbbHe86qqrmh133NH2AIsdwlhHcYZ6RmO9winxEfrNZ576t+bT77n2vy8RmzXBYcnrkaqUyPsAACAASURBVAskQiKipCEuCQJS14Tej+562/OsLLuRykt/fKndKe+www4z66+/vn3n7PtmTHjU0mVfy6kk/6k0PeZRHw/5S0lHybLyccnjuPVKLBAPpZ2rM0uYa32vnVCx55SUcezdcfOUq1dy9fs49bjzjpS4+EQ2Qoi0ndPq427mUvVZST3u+kNsdKpk1Kq0c65EABUVnvcu+lv95wRI7vdSG7huxgkgUGa8CCZogCNQZN760C5eJZWd32h2jZME6QsXLrS7XMmoifTuSsAkoyhTPrGKM9YDHXqmH3CN0rC5FW+g4dQD8nS605X/caU5/fTTrSgRkSCCxJ4qLwJGWLpir7TIUo2+k4aM0shzpeG79bZbzbt3fLf5wUU/sFfI93aKTzedbopQKhF0oUYvNIKlZTGqQIkxTwU2kwzeanx8nMY0xnwUH+9GKHWURBfJf+ITn7Dv28Ybb9wLZTtaWRJsKtNYYBFrwEsDkZIgKhTsxwRA7n1aFj4e8sOUqPLFyLLy8VDQGQqkY0xLy3gUH3fr8lSZheqZ2L1++5Cry3IsSvNf4uO+z9SK8NwzcoIw13bmyqCkvMbtaEqVX+q9L2w7g0kgUHI16qz5HYEya4qqwFDpZO0aTgmq7bx17UoqeeEDFayOxkh6++yzj5k/f75dvCsB85TpRqln1DQMIUESC6hjFWBB5S6Bv4xSWLFijD0s8f7777fbKb/u715XvtVvrGhyDYQKSjM4OFJEkIiUr/3r18wll1xid3JaaaWV+rUnIgqXm+uMioUaSLeBnhTzkmC+RByU9Jir/TW2h4KSlADLXe//XuJ7fsCae107Xu6GDzJaJiNkP73sp+aoo44yBx9ysHnTP76pn6JpR9NqRkVreE9XIJHrVc8Fafj4VE+KdQKF3p3Ue+myLfHxnE/7v8fszPXml/hEzPbYvbOpXvHLoqYuTLWd49bjynym6pVcexqq12t9luubIoBAaao4xjNmyaKlC0OlJ1bPKYmuQSkULRI8yzbDErg/73nPM/vtt99ScZLrOXQrtcDzqhb6+cGK3+iU2tLdZw/JE003Z44dJfnZFT+zO3rJtsOyzkZEWL+TVk0jEQuAAz3IdmqXLMqfM9g5TEd2Prznh83W22xt3viGN/YbHkwRm7mGwhecKogmtYC4pMEqCSRKBUPu9cg1YLFgORac1/T4uwLF88Mp68AcO9T/+53SjDHf//737VlDH/nIR8zGm2zc+8SUXd1iPEreg9C7NI0+3o/8FXQcDGULH88LlFi9KruQlQqU2gDeSzfl40M7EaaCSF+45Mq+xOaadzj3Pmk9kUtzksy1Xhm37QyJE7feK6kzSq6ZqXrFLbvA3j25poPf2ySAQGmzXEazSiv07rDGoV22Qj0roacEGgVpfESgyJx4CTT0oEa7q1Tpp6SxqQ2QSh4f6RlUIeAfZPlP//RP5uGHH7anuq+2+mr94XnB3WlKBFOstzDBXnhfe+215owzzjCnnHrK0Ba0dvvh1PanbrozzTzXkKeCFZ9PjqMrxkqudZ+dEi6l/h0TOTnx5QgbEcyLFi8yV/3iKiuUZZH8P/zDPwxve10aaKTsKXlvQsFLyLdcYRZ7H7ppbEMdJaHdzWpY1wSn01mvLGsfV8Yt+rhb/jXMx/XH0LPGTdP1r8K2c8qOmfj41De61G9DHT6peMW9HoEySk3a5D0IlCaLZUSjtId88dIpQ31KhZWsvT5Q4ct5ISpQZPqJXd9SGiiXBm/T0aiVBLpdQyLC4MqfX2l39HrNa15jTjjhhH70YkjsRURP/yi3Es5VyF6gpT2RDz74oA1SZbH8Oq9Zx/ai92fPhBpff7Rk0sxLG/xUIxJz65K0cxxrBIrDPHgWQIk9yjfXW1ooUHQHL7n8mmuuMTKCJiOVW2615dIRlNL3Lfce1eQvJjpCPp4QKMF6JdQ7nKr6ptvHc/bnbEv9XsK8xMdLBcpM+PgoAqWES4xrSQdMriktYT5C2zmlXpnufObeeZfDqLbknlGSbgnvcX28xI6cX/B7EwQQKE0Uw4SMmIRA8SuQ7t8ygiJTTuRz/PHHD+KN2D7kfvCWq9gi2U/tejUWsZDA6L6Tc15kB6Vf//rXdpHyOuusM5gq539SFe0oAsUJKPSvP/3pT82RRx5pLv63i61Q0kX7wbxHyq2W07Qwz5V/aYMSClBdbjWBhPqo3l/aY+cCDYmiSuDuFC9dY/LLX/7S7LXXXuaQQw4xb37zm5f6Xyr/Mf8M2VPD2w06/bz7gUTs2th9fj2RY4ePDwjV+Kpf1+UCxJAflYrwRD1uzfannOXKO/d7iwIlVq+UvnP+O5GrOxPMp0yrzPEs+X1SzEtGgkt91ffxGtYleeaaGSOAQJkx9NPw4O4cFAl6dNF1/5TC4K2fC++85NJ7LwJFTreWIFkOkZu3/Lzh081rAqRxs15TAUUqueABlt1UlO985zt29GTddde1GwJIRW/PQin91AoUP/Dspujdcccddj3M+eefb9Zee+1+PnnwgMxQw+EGMqW2u9fV9nDrvbGGJda41ZRnLB8hsVDSCPo2awBYwmtCzHW7axm5lI0QfnX1r8z+++9vD2qURfK6tbQ9B8Xfycu138/vJHjHRFHIx1PsUuKitPwnxDtYtKU2zLSPK+OS4C1Qr0xpD3J+Ph3Mx6lXQuUUszGXt9S7E/otxzz0e+6ekI1+fsatx/06vYZL6J2eRL2SqsfH9XGmeJWWcPPXIVCaL6IKAycgUIJP6wJm6dUVgfKJEz5hLwsGyqGAz69wclnKNUKxQKw2yPDt6CreBQsXmB2238HmT6azvez/eVnO4uHfxxUo3eiUJHrZTy4zp556qtlmm23M29/+drujV3Bq3TiBRC6QjzVStbynu2ErFOH9uSNuqfm9cCUl3t2TXCAcS6ezVXfxEvEhnQoiQGQXr0MPPdR2CGy19VZ2m2nd8CJ7yGQsT6MGKTWBRMhPUkFgbfA2jo/HbEuVe0ycpXxjun18nOBN7h2R+Tg+PoQr955Ninlt3ZTy80nUKzX2jCNQlkXb2bqP17Auqee5ZsYIIFBmDP00PHiSAsVrSCSAkjnxq622mjniyCPsAYLR3tyuIbSH0LlD+7GKzUfhBm86736UIDqEOFT5O9fZM0eWm2tu/vPNZuuttzYbbrih+fjxH68rrFqB4vKSjXe6PC94eIEVhNf95jqz/377m5e//OXm6GMGIzpTRIoTLFczdxrgoileIwY5UYiTaFDcwKbUPj9YKr3PCbqn+LgbBKa8xsmzPQdn+Xm2TBcuWGj+7//+z+y0007mwAMPNG/e6M1m+eUHo3dDu3iNEiTrPZPi7QfLKYHic3GDvlJ7xvFxx7Z+9DRl7wi+kKwkSvNYUq5uj3ou3Un4uKiaLp1+Y5SSulzr8e4w0uwUrxrmuefnuJTW6JOqV2rs6dZEVtfj+PhglkEN61I/4LoZIYBAmRHs0/TQmEDxh4j9HqGIQHBPuJYpXjInXgKyT37qk4Pe3u7wQHt7LPCP9Xo6QV5wTvUoPWmxIMh9VihIc57lTo876MCDjKwHOOWUU8wLXvCCvhdbdlrSM0t6oeAET8FGPDFMHxMF7jbIDz7woHnve99rNyp4yUteMhCHSwZixt2mOLTBQRfdDnKeEk+hxjgXdPppur6U8omQKKptWHzmod7ZSCAzpUc45CN+3mt83L1XufoBmPNvHUkRgXzDDTeYt73tbbast9xyy0EZh7aGruktdX188ZKlAreGuctb1xPEAmCvTkmevh2rf0atV0p9vLYaDtVJJT7u7mJW8j4F3qGh8o/50ajMXR+I5SdUFr6Pu8+v8atYOcQESwnzUF1QUt6htAt9fCj5FNNx6pXQaE7IH0blX+Pjvr9Nol7RnUFrmPtMmOJV4umz4hoEyqwopkIj9aVesvT0875hqwjeesHQvfj2ALklS+y0ExlBkQPk7NbDCx8xKz5hxeHAN2RqbvQj0JvqHmBXmPupdvjPTTW+2gDPWcru8p9ebqd4PeMZzzBf+vKXbJ6HDsqLBL/Jff9zDWAgyLACZO5cc8jBh9gdvbbcYsuhM27sGoYu3ZJeyiGfiI2e1ARStYFESsTobzmfCQW1NT6e8tNaIZJiFWpoA0GGu0vbzTffbLbddlu7BmXzzTdfKlB0NDEVfJX4eOyFmi7mCXEefFdSgW/OP7r3OOnjNduj6/NizEN1QK7eyeWhtF7JCYucbbXvS8Y/dK3U0BTKWN2Qq9TH8fGYmCp9T32hVcspVDeFbMp1FGbsjW1SM/G2M+dHKd61zENMYpy0XkGg5N6mWfs7AmXWFt1Uw+Wgxr49XbJkeArWKJVsVwHIFsPykV2t5CR5OZ9Bevf7hfIphrmenEiPTXKHsNTzanpe/MrTxvlLg305VV6mtf35z382n/3sZ82zn/NsKwRkIbNOsxo6RyUVmKQq2VAQZAc7BiJQOItI/MlPfmIuu+wyc/jhh9vv7FkuMqIt61Lcce0U81DA0H031Mudalh8/jXMQ0FVSUNdElSXBpGxwC7X61liQ+iahI/btt0ZHZERFBm1E7878KADzWabbtbv2hQdmasJEFxbYoFwzftcUq/kAumI/yer5pbrlen0cbesR+G6jH28L8NceeXqlFF9PHdfyMkmXI9nD8uchnql6oyy0PuX6lTQ6wMdLfanZVmvhOozRlCSVeds+hGBMptKK2drN8VLLpOT0e00JNNN5ygJ3tweCed6SUv+32effczqq69uT1mXSqhfuOvaVdILG2oAUj0nuXy7v+eCZfc5ATskWLTrCuwhzHPMBRdcYD71qU+ZD37wg/ZMkn79R3fqe3DBei4vsV5Fx/Z+qtm85czChQvtCMqCBQvMccceZ/98/07vNy964YsG9rgL53O9r25jlBMGJUFFqMc+1osfCdSjveg15e43qCUiZFKNaayBDwVdgYZfd/GyfrfEmKuvvtrsueee9hwcGUERPkPiMcc84+MjB0yh97y0XhlFhPiBUMgfcj3tuXexxMdyvCWNUuajBG+5gND341SAXZJfNz8lwsGvf1PvYunzS5nn6pRR33G/TEO+mPO90rzm/Dz3nOnw8ZDtM+HjuXJAoNR62ay6HoEyq4orY6xWZN0UL1mnIL3sul6hvzsnELwGRoIjOV1dpjtJQHzMMccMpjvJ+SCxYDQVTHjPH9ryNxa8l5ZTqUApSE9GjkSkrLfeevZ/meK26qqrWrEg+Z83b95wYBILJPwGP5THQODSi8su3fvuvc+sssoq5utf/7o9k0Z2Vdt1113tr1GhFOE5NA0gZ0+J6EzxzAmdmqAtJqpyQZEfyOSeWdo7HfNz38dllGSgeofWAbnlIKNk8rsdQdl3PzuKsskmm1h/6zekyNmdCi79QLLgHRg4V3dhLmgMMUtx9J9fKipjQXOoXvHntOd8MZZ2jlUu3ZJyS9UfoXJI1eNyfe6ZE/bx4Pq2Un+s9c0c75L8u88cxcf1GTPt4/56sBI2o/h5Sbo5n/N93C+nnNjy2yoESq5mmtW/I1BmdfENG2+DnS6aKB5B8StZfeG7nUQ08NVF8rfeeqs5++yz+xGGKfhKKjHvJjtVSXevWtYCxXuergXQoF9Ewi4772L+8Ic/mPPOO888+clPnjpq4VSyVlT4gWiokQ5VrJEApd8pau4cO5IlgcBtt91mvvKVr5hLL73UfPKTnzQvfvGLh9cqZMohK1C6PFmRNnfO8NobtXOUxqikUffFRiiQ8JlLIz1KT6PDXEcwpqzjqRHhkfpkaLcvj0H/m5ljp07+6le/MnvvvbfdxWvjTTYebEbR2RAUov4zQ2Wf8jf1z1h5ekHDJH08uqNWqiwL6+yJdHzMhI8HxEhwJNyvV3IivHuvghsWxHzcTzPFvpsiO7RxyAjtQVZYhYLcCdcrE/Hxrnwe1z7uC5BQXd75XrGP+++H314wxauwhmz/MgRK+2VUbqEzxUsCSz0BfWh9QibYm9Jb2k0vkUbtwAMONHfeeaf5/Jmft0G49OraxsgPfmI9qbHGLiZKUo1jKnAYtUerY6MNuASLkr8r/+NKGzAee+yx5vVveL1Zbu5yS6fcxHreYqWW6mXOjWSYwfoX+ch2tE9Y6Qn2nBTZZWyDDTYwe354T7tmRU+c73daC/W0hhr5QJAiayLkM7Q5QCogzgV0seA5xCsX3OSeFQrgckGd36C65Rv6u3t9yt6M8NYd22QU5dprrzW77bab2Xfffe0uXvaQ0G7Hth7TOD5e+u74ZVLCO8e8wMen7OqXukeDk1If9wPZXFCfCKiiFfOy9nE/YPPf7VA9GhKApfV4SAzE3pvQtaXMZ8LHUwH1CG1nf0tOAE6nj9e8x9PBfBL1eKpe8dnlnlceUXHlDBNAoMxwAUz08fKiam9Et/DWnlfibgc8QiUrAbsEqjLFSU43P/OsMweL5JfrpjiVNmw5gVITpJYGWaXXdc92D8UTMSAB/11332UPbvybv/kbc+aZZ9oRBfspbWhrmMcqVycfuqhaR0Eefuhhu0bmVa96ldn9Q7sP1gctt9zw1L5SIeVfF7vP7bUqbdQK8jbFBUKBp/e8KYv7S3nHAq1QsFXq47EXOuKHfVnK+9ptJ/yb635j3v/+91tRLLt5BadqjsM8JzRSzHP3jiJQlFko7ZyflQiUVL1S8w7XvkPuc3Pc/PKs8fFRBMq4Pp4TPT7zTP6Cr81M+XjHZuR6JdUZ4QtD5TiuQGmg7cyOfI3iAyV1OQJlomFkS4khUFoqjTFtWfzo4n5HJ53ilUwy1gB4PcW6cHzfffY199xzjznrrLP6ZJOHNbqNYCyQyAWJ4wa1scAg0cuiU320gZLdvI444ghz5ZVXmm9/+9t2owAZnRLx5y6a76GUiqJUQ+YHEF0QoqLETkWT7YfnDNbDPPTwQ3aESxZVb7TRRgP9JDu5qTiNCQ/PQdzpdu4uYYMEnYtzgeOoDWaq98s9wMzdKnZSvCPMs69lrhxTPq5nZMydY9eLyYYIN910kxUoBx18kNlk403stD57kGNsp7ZaH4/15oYy6k71HCVgzLGJiZIcdDfdWLCcqju8Oq7q3S31t5hAmbSP5wSKz7Km/PVevxxrmIdEYIkvlVzj5j3GO3aNk7dejIzyzNZ9PFf+7u8l+S9pk3M+3u2WmZ1Om7Mt1A6lnp2rV/i9KQIIlKaKYzxjZJth7YWVNSNyAnVyznpOoHTmSOC0YOECe5r5gw8+aE4//fR+GpG9xBcffm9z6JqSrIYaQb/BzAXCNcHbEmMeXfToYFFytxDeCr25y9mRk2984xvmgAMOsKfL91xLKvRcJRtqQJ1g3P6sCyG7YLffaWzOHPPoI4/aEZPf//739jDNz33uc+aJT3zilAXZ1oxMY9qfx9EdBNmXr3uvW56+7bXBW2mw5IujUHBR4wuBRkwFWc/b99tYUJwLUBK+bqfhzZnbL0SXcv3f3/5vf5L8WzZ/ixUuMmo3NBpa4nehhrpGEISYp8pX81lYr9gYRXYu6z7BM3xidcBsEijT7ePuOxh7T7Qu73aKG9vHHysCZbrrlVofr2k7c+1jiZDw66ZJ1Sslzy551ihtJwKlJLqaFdcgUGZFMRUaKRWWnNOxeHG417W0MvJecAmQJE3ZOUoWyZ/1hbPslC8J4u3aBL8Xo6aSjWUtF/SVBsKlAqW7TtcCiDCRuf+2Z83MMf/6r/9qzjjjDLP99tvb9QFyna7xGQr8c0VVEbxNSUoOkey4SzAnU9CkDHStjAiVH/3oR+acc84x5557bi+0gialgle3PEMCJDUaU1ouvuDxn5PjGLp/HIGS8hP150kLFCddHaWUP2+88UY7giJiWASKFSayI5/uBFYqCksESq4xD73LubIZ08eHkp+0QPHrFT/9Ev8tuUYzUSMIQ1xLBGFMoITeqZg9tT5eKlBC9Xgp89IA1vfhUkHollHps3o17RRWShSmyt9l7tapofq1lLdbL5aIhNKYICYUYvVwrl5x06v1cf+Z/rNqnp2ry/h9RgkgUGYU/4Qfvrg7aFDOQXl00WAb3NQnFYh2lYCdSNQdCCi989JL/9WvfrWf4hSd4uUFXyMdHFWCJ9U4aB66Xtq+hzYW9Dh51hESzftFF11kPv7xj5tNN9vUHLD/Af26gGC+cqKowGab9UhF2weqzu8a4Eow+653vcv+L7baBf16+KTT8MXs9rc2DhZBKOhw22s9QNId9YmVZWmwkuBhk84JjFBg4QYoufRD9k/Kx7vDP0Vsynv7xz/+0bz97W+3B6NuseUW/cYHsbLRKYk2C6XM/fzmfNbPf+76MX0863f+jlEldUXNNRn7++mPJbzVP0uC4FRwNZt9vIR9ql5xp3eWMI8Jo5Adj1fm0+Hjbr1SI+T9utgvJ1+0xepreSa7eJW8bbPiGgTKrCimQiOd+eKyi5cVKLlKoiCQsMGvWWIOOfgQe6r6OeeeY3vt3akpUyx0A8+UICjMWvSynP3ujbE1DCkbunu++93vmosvvtisueaa9gA9CSZlXUAykMpVshPs6XFPnP/f//1fu/WwCKonPOEJZqWVV7L2yvoGGQ2yu0KN88kIlKRYyD03F1jU9grmRHjOnoxvJA/oK0nbez/lvZKDODfeeGNzwIEH2DVF/cYNOVti/lZih/eeDN1SMhKjN5QGErU2yfWub+R8cJT0QwxG8bdRnl1Sj40jUEaxSZmHevdHTa/Eh5cFc59lzTOn08dd5svKx+WZo7zjtT6wLHwcgVJbKk1fj0BpungqjXMEirsbVTSVUPDmV4rdv2VNi/To3nXXXXY9hlRoya1nfYESqwQrsxi8PFGRS+Auvco6mqTToYpGdJwK9YorrjCnnnqqWXvttc1hhx1mRACusOIKYetLAwllMqGGyC7a7xZbn3zyyeZ3v/ud/fdRRx5lnvikJ1pRKR+5LiquSsqjxt5SUZgKGCbdsNXYn+BRdJZMjmdni46OSNncfPPNdgTl4EMOtkLFfrpthrN+q+l1u4LFRuFyZiXPlHHFQjYhZ43amHXAlJHDCZVjbZ0y5fpSHy8JzlOMSuuVCYryifh4iY+4PlXScaPM9fys0me417nvirvpRuCaKcmXtJ1j2BTa7n+U5LL3lL5DJaxyDysRhaU+7radTPHKkZ+1vyNQZm3RBQzvpnhJQC7rEbJTvAryrotYJYA69JBD7RqUz3/+8/3J1tEtjF2BUtv4FNgVChJCwZgIKxk16ANyFXGxBikQfAmDyy+/3Bx11FHmla98pTnuuOMG61Nk8bJMNxj34ydR2mg4zxUbJbiVdTG6I41saPDxj33cvPa1rzWbbbbZ0EGO2UA3lye/fP1GPTSdpXQqhd/4u0FbrAHL2ev/HmJeW5QBHy+aIueWW7cAXndlkz9lBOxtb3ubOfLII225VYvJUv+JdEb05oV6ims56/UT8PHgBg8pPxzV1pL7RqnfQkI7912JLbFrpsvHuy3sxzEtem9peZZ0Wvh1+XTXK7FRiAnUK5ZXbTqlBRRjPtt8XH2CKV6lJd/8dQiU5ouowkARKF3joQIluZe7X+mFAi6Z3tWt4fjwhz9sZMvdL3zhC4Mtbud2BzXGTHQDoNKgqSK7VZeO0vB1D5D8y0nysknA/FXmm0996lNm/srzB9PcYmfMpIzzA78JBG8iTqQBs6Mj8+aZRYsXWQElZSXTvN79nnf3AkbOTZFDHqftU1vWgZ616gXhJbw1YJkA7/5xno/XChTdyUrXjsh7e8MNN5j3vOc95qMf/agdQdF1YMJkaGMGN8+1zAO8ik68LnUaX6BOinlIVE1X4JbK6wR4R0epRhHhuQ6Bcez1fXw6Bco0M5+1Pj6dAqWk/S597/3rYqMm0+HjWr8jUEYtrebuQ6A0VyRjGFQ7xSsnUBxTZEqTnIMiAkWmeNlteE16BKFvDLTnaqYCCbfnLGdLpNdIxMh73/tec8stt9itfN/wxjf0279OKbFc5RvrmR6Djy6Sl3VBdirXnIFY/dEPf2S+9KUvmXe84x1m8y02t6NJY4+e5Fw0JAZTvXSaXiyIdZ8XY5RiHgreJtXgjynC3W129X25/vrrzY477mjP3pGNDvT8k+T7VirAcyItVLaxnuEaURgr45wvpYRU7l0eIe3iW2p8PMS81F9DIjRXRrGgsDhz3oXuqPM4QmfU5+t9NT4eepbeH2KPj08lVss7NuKS89dxfdwvuzHa0XFdlPsnSwCBMlmeM5qaPahxziAA1fM7hnr5S1/cwOFsspZDenT/9Kc/2YA3d0Cjbo2qf8rC3xVXXNHuSGSnrMicerHz0UV2LYuO/Mj3esikBm/2bBc92EmmZnUVoQZ0/XXdtK1+3nR3nf9MPU9iaLRp+Xl2EfkKK6zQb+uqazr0z1tuvsWe7L3uuuuaT3ziE30+ZLtfPbBxqOe/NAh298oPzal2G9TSAL27TvIuU4Z22mknO0XtH//xHwdTvURciooRnN00o+gUmlBwWdJ4hXq7Y41VTtSVvlklPt49y/WvoekTpQFerFwqgk9fxItNslOebDO83/77mU032dS+H8Fzd1JBmAbFqeDAt3/UMhiFuT/FsoT5KL2xJdNuUuWYy1urPt6Vf9THff+orFeym6+Egs5cR0Gp+CkJhEOdQG5HVWl9UiOsp7Neyb2boc6dHG/XB1J+Po6Pj8o89955/jU0U4QRlFrvbvZ6BEqzRTOCYU4l1u/ipZVQ5QvfP727T4SOjKBIuieddJLtpZepRKlthkVo6Gnn9hwHXbPRTUXyz3aQ692RGXvWx6LF/YnoelidBpP9aECXbxVjGnzLNCcrfmTb2y4Q1wMY9ewWu2i+Ez3unzoiocJDF5gLg6uuusr2bm+wwQb9+gAN9lVwWX6lzJ2GLXpYXa6hjARvduqXMeYXV/3CfObTn7GHOK6y6iqWa59kt7B+qCxjQYA/GpVy05JAQjnlGuCSh1lLKQAAIABJREFU16GS91CSscY8VY4lwlEfkgi++k6Ebuvc22+73bzpTW8yRx99tNliiy2Wbh3cifokCpd5jOkkg7dK5n0gkRstK+nRzj07J6JjgVetj7s+kmK+LH08JFBTzGsFSswJU8xTgW4t89T7WlIeJfVJrs710wiV7wzWK9a8Sfi4H0O05OMhP0eg1Hh309ciUJounjrj3BGUfg2KOw0r10D6gYvzbxEmsovXAw88YE797Kk26LeL8CMNm/bK20B/8ZKhc0N0hMSOlixeZLcrtocOzpnbn5it05DsgYidyNDgXdKT+0QU2EXhjvDR3cv0z6Ad3Zoay2j5ef05L/JM+U9HVuTZcqr3Wk9dy6y6yqrWDlmLIoGjjCTJTks7vntHK9rkvBEVOMneeLdIQ4Gi2yjmGjw3rUzv8qOLHjU777SzOf4Tx5unPvWpNs8qznRamF1P4/d4lfTChRrqXABR59r5q1MsfeYxrrmAPhWQjBgsu6fE6+Gb//Pf/2N23XVXs88++5itttrK+mh2q+FSMTgdgjBVr4zi4zFRGPPxcYJl/1mlojMUiOc45OrfnJfX+HgocEuV/aQESioPIbY1Zdqqj+e4zkC9MiROxvHx1L1+WY86WhJqE2P+67aPsWsQKLmaZNb8jkCZNUWVN9QGO920HQ2+p1RUuQon0Msmgaz8f/jhh9vA/OyzzzayO5YETtFdrJypWjK9S8SMTKGSaV5i4n333mdWf+LqA/M6EdMH+J2NKrLkWcsvv7yRXankebLo226nu2SJDdxkRy07Das7wEunlencfTt1a8UV7PQyuVanfN15x53WnpVWWsnat2DhArNwwUI7wiDPloBdBJC9Xn5fsMBOAbvpppvsepSHHnrIfPaznzWvetWr+nyIcFp+XuCckVzAnvvdr5hTwbJTxpIf3c1tu+22M1/84hfNk578pH5alzJUoTZlBCfWI58KyFM9pSk3nkQDF+KUCxBygWNJ8JYTKKF8ywGNstHCcoN1QyIUH3n0EXPVL66y4kT+3+6t2w125JN3rXu3gwhd5rn8+AFBzfW58tPfc+I698xJjKBEmNuvQ+9bSpzH3rdS0ZCvvuuvKKkzSu0r8XGfW6nFfn2ggWXIttJ6Jec/M+XjLqOcjSXMR6xXZtzHZ6IuV94IlNI3s/nrECjNF1GFgTJFpDvFW9d8DAX9qSA31Ih0DYkETyIS9tprLysyzjrrrMGIR2QXLxUctq7uRiVu/L8bzdlfPtuOwsjvcojg+973PvP0Zzx9MMfezLHp6QJvHcnoT0E3xvz3f/+3uf32280b3vAGe60diZk3uFfPNxG7ZDSjn7olAkhPNu/WvEgQ+C/n/ov5y1/+YkXGpptuakWGpCU2yo5XkuY111xjXvayl1lxZNeZaIC4xJjLfnqZ+fznPm+5nP//nj8YJRKbZERIuPhDSwHhN1SyuWAj11BFeiKFtQgsYXzggQea17zmNWbDDTc0T3rSk6xw0Sk3/SJ7HUVJBZoZsTS0rqLzoexucjUNe+krkWKeK4+SYKy0tz1mbzelq19T1W0VfeONN5oddtjBHHvssbasxP90VC/YIeDbkQuM/PIrvT7HPScqpsnHc2b1v8d663MjH4EHPC59vOSdiAm5mvc7F7g7wW+2Xsn5XLHzdBfW+LgKMf8ZNXV57toU71LmkWfMCh/3fVLeZQRKrVc3ez0CpdmiqTdsyaJuV605xo4ESGAztGNTbjF26JFdL68Ik7333ts8/PDD5ktf/lJ8Bys3sO3WmojIkFGHd77jneaCCy4wDz38kNll511swPz617/e3iEHC0rQLCMT8rnnnnvsYnzZzUgOh3z+859vT7EX4fGc5z7HCgD5XRaAH3rooWb+/Pn9fZ868VPmn/f4Z7PmWmsOtkjuDrlT8SMiRMTJzrvsbB568CHz1re+1Z5zIqy+9c1v2dO77777bvvsE0860bzohS8yP770x+Y167zG3H3P3Ua26f2rv/or85nPfMaOoNxw4w1DIxK2zpTRnC7w8RfxZ0s21/scKaehr7tGR0aYRCuJaPrjH/9ojjv2OHP11Vfbhf6yjmbV1VbtR7CkJ7/fMUoP+nMT9Rv7lho2rzfWMq85xG1c5rlAKBbYdN+riBbcsouXiPd9993XbLvdtks3hVgyEMFTPpUCZco6kFEFisN8Jn08umA7I0KHglsNemebj3edQNk6ZRLBcknAG2IeEhRuD7v37kbX7gVGCWMCJbjWaRQ/D/l4N1K/TJj7bHJix2M0ZZOE2DS5QP1UK1AmUq+E6vGUj4fyg0Apcs3ZcBECZTaUUqmNsu65EyfSY+4GnKVJ2HbMPYW6qwAWPLzAjn5I4P6FL37BCgW77sKvrLteYR1F0XMbbvrDTXZ74q233tqmL9PEZEes17/h9ebwww43z3jGM+wUKplutcsHdrFTtnbZZRfzohe9yLz73e82z3jmM8x5XznP/OxnPzOfOfkz5ktf/JL505//ZEc47r3nXvO+97/PChk5N+Kcs88xO++8s/nmN79p1lxzzeHRlCVLzImfOtGeM/HkJz95EJzL+RLLLWfuvfdeu3vS+eefbznus/c+Zv8D9jfPfMYz7eGU66+/vg3yZR3OVltvZf540x/tmRW//e1vzQte8AKbF0lr3nLzanCXL6b3xF//kMTolzZQbrnKd1/+8pfNj370I9tL/9znPteOEMlHbO93TJNNCrqRo2DPfS5ADfVYx0YdKoPsKSct1xAftVcyFCzEguBYoOs3qJ3d9p3r1j/JSfLbbLONOeyww8xb3vKWfhrYUBkEdtqzSYX45pjngiA3MI0Fujn+ozAPib6U6Agxj70brr0l13gjsVPePf3CDbxT3PzrQvxKyiXFvYa5zyA1Ohji5YuH1LMLeftnBE0781wnw0z5uPvOVdYr2TbCy1M/28Bt13P1uOvnufonJbDGEZBuujV+nytTfp9RAgiUGcU/2YfbymWJsYu2ZerRyiuvXP8Ar2dLe1Ekvf33398G8Wd87ozB9KDF3cFxgWDJrejEHlm7cskll5grr7zSrLveuubBBx40L33pS23QL0JFeoxF9Nx5551WJMhUqV/85y/sQYP2YMT5880VV1xhvvrVr5rTTj/NbLP1NlZIyIGDN//5ZrPWWmuZ73//+3akZtfddjXHHnOsnc600cYb9SeoCxsJuD990qftM5/7vOfaoHD33Xc3J554ok1r2222taM80lN98MEH217sNdZYwwqTT3/603bkZPsdtjerr766XTPwsY99zFx88cV29Odr53/NrLD8Cv2aj2L4sQo11avvMw8Fvt53KhpVgH7ve9+zo0CSr7954d/Y9TVa3nYr4iVLjCyuF9ES3F1MM5gLgEONUi4gijVWocCuJNgracAyz8z2uI8SSHTP1J3nxD/lrJ2tt9rafOSwj5gtNh/exSsozEoCq5Ie61EChFInn04fd8WB65OxPI8awKQC85SPawBXKsJr/TlWBrXM1RcDHVRDj6gVKBFRnnWdZVmvZI0puKCGt+MTwdEe/3Ex5q6IDf29wOxg2cZEh1+Ppnx6XIFdYnuI+ajvd8nzuGaZEkCgLFPc0/ywbgRFniILyldeaXyBoj2yIjI+9KEP9VO8JDiPBUv9tKruPBYJbmWk4etf/7pZZf4q5tprrzWvfOUrzdprr23WW289O73r6U9/ul1fIoH/O9/5TjvdSqZ17bfvfnaUZP0N1jff+fZ3zE9/+lNzwgknmFNPPdXcd9995q//+q/Nz3/+c3PSp08yd9x+h+1xFqEiWwCLIJIRFFmroustHl7wsJFtXGWO/6WXXmpOOeUUc91119l1NTLas/5665srfnaFHcERQXbAAQfYXa9EPMnOSquuuqo54ZMn2Cl0ImhkQfP2229vR2wOOvggKxCrT5cfsWHrvUkDmpLeZWeanzCWUanTTjvNTp/bbLPN7FkpUga62F9PMQ+eYO4GHn4PaknQFLsnFaD5jd4ojeAovEPiIyYK3cZd7wv1rLsBYXcuiPiZ+LFMOxSBvMkmmwyLw0kwr2WYsL24RhuFeSj4KfHxAubW7pJAZhK8RxEorr+F7i8BH8pfSoTHnhljnhPGoXdzWTGPPbu042NZ1SsxEVYjUEpEQom/+OWfuydUj5SOoNSWT0l7oteU+Fgub/zeBAEEShPFMBkjdNRCgmuZhrTKKqv0BwjWPCE0xUvWoOy+2+42kP3e97/Xbx2sC3z79L0eYQ1wpSdeRk1k5y6xTUSLTOdSAXTeeefZwF6EgwTOEqTJaIgIEJmTv84665i77r7LLviWbX/FRgmu77v/PrPT+3eyu3PJ55pfXWO+8Y1v2HTWfsnadhpav3VutyZBdkUSwXT2OWeb5zz7OXYtyuAcyCVW1Lz5TW+2o1A//OEPzQtf+ELz1y/4a3PrLbdawSJbDMvIiy6K19EqEUAyTWywjn5OfHezUEHUBm+hADgUcPmNsfccuxPbvHlWjIkAkdGpiy+62Aqx1/3d65aOPOmamlSjuSwFSihfNb3/o/B2+aaCilRPZyCQ6HfxWrR0N69r/79rbWfAIYceYg9qDL2Ptihqmfu2xf7tl/NMCJRRfNwPmHN2lwQyIcYpAe0HSaOK8HF9PCbAcu9JSHSMI1BKA3DX5yYhCmsD4JCvjBqwx+rJXN0fqjv0nsp6pX/UqD5eEjAgUEoocc0YBBAoY8Br7Va7SH7uYEcrCZztInlnsXaRvW5FrX+fY+x2vjIVSqY6ffd73+13xupHCwINgh4W6W6lKuJAphLZul8XMps5dmRGtvyV0Q7/PBLdsUvukZEbvU9Fhd39qzvQ0T1YUW3T7/zDGfUgyP6AR1mLMm85a9sD9z8w2M5Y1mEsXmynttk1Ly99mf1dp0BJmnoy/eCHgUCp+pQEzCUNbiiQiPRyCkN7MGZ3gKaOMolwkxEt+fdHPvKRwZkp/uLsLs3QIsop56jEAvtYIKfXlwZSuetyQYEfGPl2uUFKSY9wJpAILerV6V3qS3fccYfdPOLIo440sjW0imx3N7rBC9QZGwuu3GvcfIYCi9i1/n2j8HZ9wC+PWABbkjff5ohAmcK84vXUtUFDo8UhgRJ5z7ROGCqvUh+vua7Uz0t4p7iG3gfv+nF426Rku/xuRHFiPl7KskR8xir3mno8Va+E0qmtV2JplKSdGmXSvMc6v0pHUKazXql4v6vaaS5e5gQQKMsc+fQ9cNEjg5PTbZAvwkQC+tCuPykTHFHSNxbdYuk9PrSHHf348tlfHrS73TNCC3Pdwxjl2v60bCdY0VPX3S2C3cMa7cnmOiWps8ttuOwC7u60eREW/dkvsg5nUXd4oi7263Yjs9sQd9saazBthVR3YKMKEj1V3T0Zvt/y2DmVXgMXDR7lGjv9reaTa9hSjYrb8AYEig0WtLHvGkU3gFj4yEIrGGXKml2DYpZYjpdddpk990a2uZV1OE984hOniK/gri01wVssqCsJEkJiYVzmqR7MWEAREoWOj1uTtEfYXTektjr5kPdA+N9z9z12jdR+++9nNtl4E/sOq5AcWgs0iSDetTUlPlIBeAn3afTx/vGjCJRMD//YAmUSPu76Xglr37f8e0p66jP1yqABcBJ2OGYFSuY9m3K/8/4Ey9rnMyrzFnw8Vr7jCpSSMs/VqbG6LlaH5NJL+FCxm4fqFQRKMb7WL0SgtF5CFfb12wwbY0WKfOyIgDtkrumFhtEDQZPt1ZXAafESs8cee9hpV7I7lnyCJ8nXBDl+BZZrINzrQ5Vf7neXZaryrK2IcxW0G6S6/FNlG7GhHz3q7rUjOdLjqGLRTzPGOFBOkrY7miSBsazRkY0LZEcpFYw2OzKqIgLSDQ5yDVLs95QA8+4JiiLfb0M+HgpiYr2Afhml/CHG2y/zxHvhjqCIIJazeWQ3OtlBbqstt7JP0FPm+w4H/50OpZ96n1rw8VSAkqsLUu9yzg9D9/rlmAoIfV8qqVfG8fHQO1bi46H6JVbuk/DxFJcYo1A5V9RZg5ejS7z0fQ7cU1yvlLx3uTohVF/lRiZ9TjU+7r9nfv3m88ilPYG2c8qGI6P6OAIl9JY/Zr5DoDxmitIYO4LSTVHS08+HAtdYz0JkWFa3qLVTgebOtfPiZQ2KFSixMyZygVKoYY0FA7GKPiauloVA8RvagO1Tpj7Fgp9IQ6Xch0Y+nDQ0fRvYJkaxhh7r2xnofVfxI1tKywYA8hxZpyLi5Jhjjlm6O1k3ra1fOB9LO1V+NUGiyyniK9mdcGI95d33U0aaUvXCOD6uwUCXhr5bKvjkz9tuvc288Y1vtBsWyGJ5zduQjSWBUq1AketDQV7u/UwF3yP6eNB3cz6T8vFY8JyrE2sDw9JguSSY955d5eN+UBrbljrm56P4uB9kxoLuUD0dClAnXa/oOzMpH/fLMPC+FdcrOVZuOYXav1JR4afjv5+xtjX07pX4SE54eeJoXB+3ZlZOYHgMhYCPuawgUB5DRaqBq0zRkV5YXSTfZzHXGHuBoAbKeir7rh/c1dx6663mW9/+lr3Srr3QXnS9t6TS0oo91lNW03hHxNVEz8kINWyhBiGVn1jDEAkk+rUskTKTMhaBYrcAlilcoUY39MxE76SUt4qefmqLMXZK39133W323HPPfk3O0OhZaSARe9difhkKADJCI3vIW4C3fYx7MGXKnho/Lwgk9B2zZs2ZY3dPk/N1tthiCzvFTtag6LRBmZ5YNYKSqttCPea+QCnxcZ9njE8seCs99K6kXhlFoIQCr1CwHKuzStuPmIgLMZ+Ej3uB3zLxcZ9bTXAaYj7peqXgfbTFGRL2JW3nsvDxXNuZYx7rtKjp3JtEvRJrr0KdIaVtp7JBoJTWSs1fh0BpvojKDdRzUCTokUXdum5gKIXQPHj/EV5lrAvQd9ppJytQZBvfWO/+FGtTjW1OoKR6hXLBU65HKZZnv2fabRBSPW+aXijw8wPgwiINBc36neyIJh/ZWGDKFsAx0eYHLYHGStbjSHrasy/iVNYdyeYIcmimCBN7jazj8UdvRmEe4p0KcnNCrCsvHQ2q2bCgH7nSfJUIlZCtqcbeY+4eiimBkXC/4fc3mB133NHss88+VqCIKJnSE+tzywUmqbIf18cd5tGphhGfrxaGOd4FPl40JSgUKJX0LmfqUr8unoLFFyx+wOzlf8p6jUzdMq0+7vqRX06hfPl5G1dgPh583Gdcy2w6BEqovnPLP1b2uXely1uRj7v5qqm3C9tiLpsZAgiUmeE+PU+VheDdqIb0ePcCpSR4cS3yXnARPnLKu5zoLmeVXPLjS+xOVfY0+W5K2ZQM5Xo8U71ZsUo4ZOOkRlBylaw+O1fZ5n6vLflIz6sEslJx90IhFwCEGrKQmOo2ANApR7ImQkbJHnrwISuGJADtF2yHdtrRssvlM9eIpBrelADLPbfk95xtbhopP/d9PMBbRyd122r599VXX213zJNtrbfaaitbxsJ8aMRyOgSK6+OpclwWPh4rpxzv0iA1lL9Q8OZ/N4oIL8mLyzQmUmrr8ZSvT4ePl7xbqQ6G2mA79Lyaetz1AZ95bTnn8j4p3qG2MVKPW5NKeMfemVJ/q2HulnFJh1+Oq19nuXkpvZfrmiWAQGm2aEYwrNupSnpc7/rLXYPTzqX3VdYqaLdhKrgIVHR6jokETjKCIj3pclaI/Fs+/hSvfotIL4gcmkevWx97jb8+KxoAu0gijbi7/sOOKCW2/XV7ZkLP1vulku93T9LAsDs3RX/r86ctgt7TVZjuQvZgr7FXWQfnLnfX6O5lusOZa1vfg93x8UcS+nUrXoBrF8d3u4/5ZSXTjtR/tGz8NUha7prOEFt3+lSgDPupS47/2ra124Gs3wHOYe/+Ln8feq4eeihiPbSLXSfC+h3bAiMU7hS3omljgYax5yh+KDNH5s4ZmkqmO7/Z37qpTvLdv//7v9ud0/bee2+z/Q7b91t6R3fwCgUitcGbH6wl0rSjPt2nul5JBUyaqC++3O9j1WIoSAqlE+oYCQU5frCsPGoD11RgGntGII/KfIh3qtxDYisWvMV4l6Rf0tHkPrckYPYZ1zDPCYGYCCplHgvaY7zHZe4L15AfjitQloUIT/Hp2E/xcWWXYh56h3I+EKtD+L45AgiU5opkdINkFy8NhHqB4q8RcZP3RETwyd2UMAkiZQ3KLbfcYi688EJ7qYye6EiKBq4qhrQHXncQk8BLA0779247Xp1yYM/hWH6eTVe3KJbe+yk7hekUNV13EaqcvYz0z5VzVyQI7rYa1vNLJACXXmrtoe6Da286XC8MNKDs+Lm7MPVrCkSguNv7djZp3mQNiTzTFQyavg2qOwFkD1HsDoB0d2NzhaC7bsSWv7Ozl04hcq/p05ezUBYvsutYxG7lZEdNxIZuypGcpyN2yEeEgC0nvyesK4d+ComMsMmaCRE9riCQraEHqtEG3vrMofNttMFavKQX2G6+rG85wsPdeWxIkMkzZGey7iBKea7vg734dLbNnjKlQMVeJ/SnrNNxxGDv9+60vq4sVTxalnMGZ/oII/noWT9ioxxMKgeNysYEG220kT2EVFgNjVbGAj3/nQ417rEGPNVj6gWJQxs0xOqUUHBWIlDcwDgUoOnzUgu/U3nx7QoFrSFGofoylJ9S5qU2unVeqJLO1eO5333eoX9PB/OYEHGeNZTdSQiVGh/3t2jP2VX6u3+d39lWKi5L/SdWvsvCx91nh3zXKdNgp1wpU5cFa1CCodxs/BKBMhtLLWLz4ke706gXLbYHH8pJ7cm1IoUNl1QcEsjututu5k9/+tPgoEYJaLsA0h6EKAdEOqdh6wGRGjBqcCuHzrmBsIocCdiGDnaU4G3x4uFpZE5DLenL9RpgShAv09D0sEdXILm90+5UGWubk6bYrwddasAs/7aBpIwwyKGGXb41EBf7+/vcTQOWDISWPNsKDDvavqQ/b2TpgNZgqtzQiIQGtBLKd73u+gzl2i+M7wJ9nW6nIzU6wiXnnKy4wuAATLFVhY0GyypGVGSpWOtFRHegoxWKjiCzQm/x4Bwau7hb0hfB5YgHzZcrAnRKUy9sO6GhC8StAFpuIFTdjQJkVzrLshPFoVfACjz5TwSaCBMRop2/uesOrDieO9cePqplqnlTrpa7O/LRHR6nPjPEX/xItwLuhJyOLA6NKHa7n7kjXnpAptonNv3ud7+zi+SPO+64wRQvKTfh6p+vUxpg+EHCOAIlV1/mBEju91hA4ouKVFCt15YEo5pOaS9yrkMkFkTnyioVvIVsdK/PMc39ngoiA/ntA8kSwebamWMcYlfCrfS+0mDZ9cGa55cG06P4eMinfWHj+1BI6LisRhVCNT5eyzxWv+R8GIGSq5ln5e8IlFlZbGGj+4Cq672Wq7QHO3hHrqdPD0k0g4MP373ju+0i+eOPP96sPH9lm/bTn/50G3ivusqq5i9/+Ysd8RBxJB8RSDLNTBo0DV4lILv//vvtKe2y+Fp+t+soROB0Aa/2iOsIh36v53Do+gsNst305blDIyTdYY9yj/xvRwNk7Uw3KmFFlszv76as2fq0EyHydw3q7TNk8fiji2x+JfDVk9htkN6NCuiZMdojrjbLv0VAyfOtHV2vuHAVZhosa577EQ33wM0uwJXfZBRDRzX6UZtu62fd1MCuXZi7VOhZoblokVlhxRX6UQUdzZKDGld8wopWhOioihWI3SiIFWJd+bjT1fpF9Y8O2D7y6CNWYCgbuUfFi47c9GLMEXFS/jZYX25eXxaaL/WHXjx0gljFpdirIyo6KjEkVLqyFc5WuHRrp3QUS/OldkmebDl1I0nuLmnW92T3tK7MVKCq8LI+M3e5gXjuRpyEtyt2JF0VUe6IixVyc+eY6359nXnHO95hPnLYR8w2W29jv9Prhxb954Kn0gAkFTDFAszSQEKvq+n9jgVjuQCwZPRI007V+5JOadBbMpIVe2ZND3jO3tDvNcxDwW7Mf1Llk2tTQnaGRrB8v3HvK2E+iggv8Y1UwF3DuyUfd/OUq1NcRjnRUFKvxMrJ95PYuxJizghKqraYVb8hUGZVcaWNlSBIgi4NSiXIis6fj1X4kQpDerA//elPm3PPPdeOUti0jTG33Xab3c544cKF9n8dBXnKU55ixYzYImdprLnmmvY32V1s/vz5VpjccccdNg0JvlZeeeX+nA0NJOUeET0qKOR+ufbJT36yueuuuwbTjebNs+nLn7rbkdgj94kgkGfp/drbr1N4NDCVZ8tvcq2mIXZJgC9pyZbNkjcJTiXvIsB0hEpOX5fny7VrrLGG/V6ulT8ffPDB/vnyzF6cSCD/yCOWgYi1Zz3rWYPgvNshS9iJTZo/sUnEnNgieZeP2ql5kOfLgYqyMYLkRdKSv4u98pHniQ2yycFaa601OD1+4UJz33332eukLISX2CHPsVPeFi82YouwFHskDblPfpf8ye+SJ0lHBKceDqquJeWnIlL+lLzKM1TAKh9d6L/aaqtZe+0aqrvusvxEAGsaUv5i+z333GPt0UX7cr/YKHaJKBZb5DlSblrmKhDlPnmO3HPzzTdbm5/9nGf3h10KD2Hds+vWMEleJT21T0dIRNjdfffdlq3PW0SoKzyFi7wTcp3mUfhJfsSeVVdd1aZ1/vnnmx/84Af23KHtt9/evjeSlv3kRj1zQW8qCBvn3lxAMV3BW64XOVRl5oKimEAJsSthFmOeCrpy5RzKV0ngHmtCUoIslG5pvlP+5gewpT3zJc+uFSiuH+X8I9d2ltinXGLlXJpGrjxjv7s+nqtXSm2pYe6/t6XMS3wcgfKYiWoRKI+ZopTu2kHvvwQ0EtyttvpqvQBIZrOgMZQA7bfX/9Z897vfHfQOzzHmCSs+wQbCEvRJYCUBYj9Na8liO6oigaYGXhLASxDdT49abjkbrIlokc+aa61pRAhJEC3B+4MPPWhodvn3AAAgAElEQVTvfeD+B2xwKMGx9sjryISkJXmVIFkEhvxd7JGAW76TkR7pdVYBoz3d995zbz+iIUGi/C/pS4Cqf4q98lwJHiW4VoEif5d8SqAr/8s9EghrsC62y7US6EqwLNfLc8UuuVa+022gJeAVW+V+OyVvzhybBxU0+nz5XgSCflQU6JQquVfSlnzKc+VZKgTk2cJZ/i1pSFo6YiTX2vapW8gutkl+JWiW60UgiP2aP/lTvtdylvQkD5IfuVf+Lc+W3/VZYpPkQ5jIdyoghK8ICRVGkgcpb+Eh90geRZDJn2KPfCfXiO16j+ZDmevUP8mXlIcIASlP9RNJX66RZzzpSU/q3w+5XtJWISq+JLZKXlUwK3NJV54v6ejIjR056xhqGcpz5TrhIfcKV+Ei96iYl2t0dEQ4C0u5Ruzca6+9zLbbbjsochk905E/P6Bwg8BcT2OqIigNmDWNVFBREkikbOkCGGUaPJsiFOSV1OexaS5uwJzrSS4RXLmgK1dWpT3UfqDvl09JgNnZ2o/0uefThNqHkjRDfuIHxq4v+7xqfSjHO/TeuDaG8pRLcxw2y8rH3fphWft4jHmpGPXf5xKfQKCU1IKz4hoEyqwopjIjZZG8TuORIEdPA59ymGKqktIKwBve10WxOj3FDWr17/IcG2wtHsz/l97efv1Ftwjb1pXdAnd/HYUGzhp09ouxu4pcAlwdVeinvHRToOyUKDOYwqTrR3QUQIN4d0cz4aNTwwZ16GCnM51apaMyeq9ylWv7KWdz5/ZTxWRaj7XJ2THNCrE53ehFt55BAlPt1dcpWDryYKdU6XSk5ef1GxDodxoEa7502pxyc0eG5Dd5lnx0tMWOZj36iJ2CZAXPo4/YstIpc5ov4S7fy/0SjOt0JS1LDZQ10Nb1PxrIy/caiNvRj25BuD5P/ERGHnTURe+XdCVAt8Km8xE7AjTHWFskLTtdrJtCJc/R7yTvuv5I1/7osy0EZ4cwuVaeIXnT8rZp6S5b3ToWyYNMH9OpdMpS7Nc1MTq6o9PDNMCTqXs6BU3LS3nqMzW9XnTLuphFi6zQFOH7vOc9z45guc+Ysm1o9y73gbwbjBQEwMn7csFZqFoK1R8apHh1ir191EDFfbb/zFzwXJOvSFpBboUBcJR5jV1+/mOCKsa8VPyUCooU89p81TAv8fHupdFpuFofDPlfWRO79KoSLjm/rOESaZejZtekHfHboV21Qn7kP9wZFVlmPu7GMvp3BEqtNzd7PQKl2aKpN0wXyUt9LCMaEuRExUkoaHArKr9CcnrYtPJxe4zt351zMUI9n+4WwP2OVF1F76690IbDBmZOQ2ADu25hfoyOBqf9epXFi2wase1mdU6/pD3UQx14gI786E994OgEiTbm8ncY8xaUW8y69W63rkR3zRrqwXRs0KBWxY1vntrmbooQ5NUtqlcbdDqgOxVLg0a93+apW3iuf/fLWoWc/K6CSq/VZ1lB2J2bY0Wss8i+t99ZX+LeF8t33z45/qdrcOQ3FR7ulsz9YvqunFT4WYHtiFSXsTv1T8s3tGXzFB/vytruiNatPXF9UUWUu65HxbHLLxrIh4KEUKPtXpebXhEKvkqro5RAsRnSl6X7s0aglASFuby7NpTkKRcs53r9Y88I3VcbVLp5LRUosUAz9uxJMK/NV43ATAmUlAiL+WmNT8TKPtJ2Js8kyT03VQ6heyfAPNSG20eVMl/WPq4b3ixXm/kcfH6fKQIIlJkiPw3PlREU25u+ZLFZ8PAC20Od3cWrpoF1Axv9e6phDPUgRSqtod2OckFErgFLBW0x7t6Wwv1loYAqNKzvVtyBPA71KKUaFGdjgqGyS22p6jzbH8EZ6n13Ahp35MB+rVsBB7ZG7nfvcnarsoGma6uevu7lTYWHCtjentIeV4/10GGFmm/fL8W0TgD1AsVjZLPcCeAp4q57pitIXUGWEgtDQt1j0e/E1iXgPtf+3d2aOhZcjcIt9D6ME6Cl6q6YuJnEO1sTLOcCqdL6N2d3TGCl0p90/DQJ5rUCJVbvT1OwPJTspJnXCvJJ8M61cT7H2mfW+lhJvZJ7F1yba5+fex9T+fcFISMoOZqz5ncEyqwpqryhtve92xnJbgurn5rKIlcJ5dLK3e/bpBVP96f2JA+dsxASOjEcTuDs9/oHbwkJkMCFQz3joYRiNpY0pqFrUgFAqBfUTcP/u1u5B8pHg+peRJXwTgQ0uZ63ocA/MNfdHU3xtwcemqbhCpROlNh2PySyumuHbPPEYC8SfLEVEED+CGBQrHmMfBE+Rcy470JIVKSC7tC7nurpjKU1yV5Ptam0TsgFODGBkgquxw2YI7bnfHzKY10fyuUzX9Xnr6hlPgmBUupTOetztofqv5r3ZTp8vOTdjNmY45H6PfeOl6Ydaxfc+jn3Ps+Ej4eeiUApLfXmr0OgNF9EFQZKJdNVNLLQWubkDx3ulksqFsi6Qb8zjWuoJ7mr9N2pKvZxocZAv3cqRQ3Whg5L7Lbuze5cFBMMMXEQqtRyPYIhAeA+t6ah8Dl7oirEtX+UKx5yz/TEn03DFYLdFKc+UI4FyDlRGmq4AuUeDOpqghHnOb7QcEd0htae+L4R64lzA4xAfv2pW8GDCn1+np/1QrA7UyXq17FAPPf++u9bgX9ER4lC727J80vfxVJR7r9jqeCyRFi76ZX49TQIlJgAL9pxsaQMYnVEab1Xy7xEMGiaYzDvzSp5nuNfM+bjgXYu2CbmeKfqsFHqz9g76n0/jgjvmXdb37ttT4kLZ6/xfHzI1hIfyz6AC1oggEBpoRQmZIMNoszgAEMRKKuuturwtJHccyoESlSIOEFasoJzThfX4NLuVNQdduieG9FXbiVBUywAdSvyUSuw3DSrkmDYC6L6XvVUo+E3yIEGOhj0aJoRQdQH9bKw3zl9vjhQ8hvHXE+2CjFnI4G+wQ6VjzPC0Z+dEvPhlPCIBQB+Wcg6FifzdpGoTrvy/VrFXcduSgMcEyvumiM/WPYDbN/u1PtbErS5QWLsWbU+nqtT5PdQvZITKDlxFfNtt47IBW+l9UkojykBHrt+WTEfRaCkWMVEYeSdTbpESd1bU/axh7liLNLhYIs/Ntpa4te5ekX9K1ZPluYzVg+EBGeJr6baGr9Oqq2DlrWPh/LCCEqt9zZ7PQKl2aKpN2zRI4OTsSXYlB2D7La8EvB3p3UXp5jqpcxVbn7gERp5iIiFKVtc1lTgfqPcPXdISJUEcbFexlywU5J2aYDpB3UFzO36Bl1gXhK8dc+YIiJD+cwJDz/QSzRSQQSlDe04jaf/4JJAKRUYdFPK/J3C7C1+fjzfmDL6UxNUxIR2iHnu/fHTatzHLTcVkKX1SmhNV45Lptztz49FH3fz1fnxlKmtKfHj1DvLzMd9m9WGmACu8fFY2tNYjwdHVUMC36tzox16pfVeqv4IxQOxOiskxmqY564tyU9t3V4cGHHhsiaAQFnWxKfxebJIXnua5ZwPOZdEd7Oa8tjSoDPWELtBcEmF7afjVrqhhiAVtEZs1wBG/pSdmSTv8nfZdrj/hBouP/CdRCU5SqCfCmxjQVP3fXT6VKqyLu0BLanwY4FziZ/UCpSQPaPw9sVEyTvhBkAhn3YDB9/HAwFgckec1HsVCgT863OBeI2fT5K5/76F8pmzraQjpKZeqfVxL0Dss5BinstTjkuuPGPlnxlNyNru+/Rs8HH/3S5pdyfp4yXMc/7wWPfxmneopm5mBKXE22fFNQiUWVFMhUZ2BzVKsKoH6GmgXphCegvBWCBRO3oQu97/vqJSslOcuukzcu6E5F+2HJZRpLFGkEobkWLAgQtrAo9UT1co4I4F0X7jkBKipfbV9irHArIU85JAMlcWpfnxxVVK3GZGTXqTxvBxm0bJuxMKzENMcmJd75kp5ql6JSRqc2xG6Wzx8z5bfDzmA7k69bHq47l3Ah9fWkOM0haE6oqZajsRKLkWcNb8jkCZNUVVYKjOHzdzzIKFC2xwbufQR7aAjaYYapRTDVsoMEj1iucCCW1Mco2plwHdYlfW4MjmAHf95S57qvqznvWsYQYp2/yKdpRKNndPKlh0g+JUj16JKAz14sVGOibVKKXKrlR4lF7ncqxlXhOQpEZKSsROinmlj08RKSl/yTEZR6Dk0h7Hx0M+JM/Lvbex/PjfT4L5KEKl5J31RSg+Phw4p+rEnM/NRL2ifhuyzf+t5J3KtZ2jiPBYR8Rs8PGQ7TV1e0FYxSUzRwCBMnPsJ//kxYND8mTEQA5qnD9/vll+heXrRkViPfQ1jXpp4JMikKpkEhW5u1OSCpbgrk4ljYEbLJQEohpYxfJVI/JGyX8oEEvZHQucfftL854qz1LeyrzmmbWBR62Ph8p1FB/3A+xxyrik9pgu5rl0Y0FkbceHn8da5iFBM53Mc1zc/JR24LgCdCbqlRjDx3q9kivLx6uP59q4mfBxX9QjUEpah1lxDQJlVhRToZEyxavbVeiRhY8sFSc1L2xNYBhqPFO9hE5j16+ZcCqXKYvkY9nOBKQq0vTPoWRKGp5Q4F7CJdd7VZuf0mDKDSJCQbB/oKIT6EV3WnNtLcm76wuhQLTQhe1lNcHbKMxr8jNhH3dPtE/ullZjY21PbEwolTyzVNROQuTGnhV5P6Pn5+gBo7kdm0L5rwlEW/LxWCCZawtK6r5MPd6kj9fUK635uGd7qM6eskh+km1NiUgO8U11KMTaiJx/evkaihnUhso0al5brl22BBAoy5Y3T4MABCAAAQhAAAIQgAAEEgQQKLgH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gZYI/OY3vzE77LCDueaaa3qzjjrqKPP85z/fXH755eakk04yK620Utbkr3zlK+Zd73qX2XjjjY38/SlPeUr2npoLpit9Tde15YorrjDrrbdejXlTrj366KPtd4cddphluNlmm5kXvehF/XXy3Oc973ljP0cT/NnPfmY+9KEPma997Wv9czRvH/zgB60N8tl7773NM5/5TGuXfOS+9ddf3+g1fllLGueee25fpn6an/zkJ83hhx9uxGckTU1vuvxgrELhZghAAAKNEUCgNFYgmAMBCLRBQATKQw89ZEXIddddZzbaaCPzb//2bzZoPe2008x+++1XJFAkN6FAfJK5/Na3vmVe/OIXDwX6k0jfTVcCbPmMK1DuvPNOc8EFF5hddtmlN3FSacfy7OZDnq/ld8YZZ/QCybXLvUZslc873/nOKcmfeeaZZtttt7Xfu2muvfba5mlPe5otj49+9KP23htvvNFstdVWVtDE0ptEmZEGBCAAgccCAQTKY6EUyQMEIDBtBESoiECR4FI+Grzed9995r/+67+GAs5bbrllqKdejVKB8otf/MKOprz85S+318m/ZTRmtdVWM/fee6/ZbrvtrBDSkQrtlZdeeBFE0sv/qle9yrz2ta81r3jFK/o8xwSKjFZIL76MAkgv/k477WQDagmm999/fxs46zWSmD9aoOnKbyLW5Jl6/Yknnmguvvhis80225gLL7zQChd51r/8y7/YdF3b5dnCTb6X0ZFXv/rV5iUveYlN68gjj7TPlc/HP/5xK+ZOPvlks8Yaa9jr5RmS5iabbGL/7dov3+2xxx5m8803N+uss05UoLl8JB8yurH77rtboSTpyaiWK1CkzL///e9b3u7ffSdTgbLyyisH05Tr/bLx/WnaHJeEIQABCMxiAgiUWVx4mA4BCEw/gZBAkUBZgu6f//zntgdeBIyMYNxxxx22p9zvbXdHUHSqj4gQuUfT+vGPf2wzs+GGG9o0JPiWAFoEjQTUb3vb2+z3Dz74oBUx7pSjkEARu7/whS+YAw880Bx66KFmxx13tPeLINp1113NpZdeav+UaUrym4wO+aMw7jQvFU0S4MuogIgdHVkSO3//+9/boF+ete+++5qf/OQnve3y/TnnnGNZCSPJq/DTAP+iiy7qp3VpXkS8yUeExxFHHGFOPfVUI9e59mt6kqYKyJBHhESCTN/77Gc/248I+SMoko9jjz3W2usKVDd9tV8Ejk4JdNOUa91r5N/TPVo0/W8ET4AABCAw/QQQKNPPmCdAAAKzmEBsBEVGNDSoP//88+3ogXx0zYGbZRUoGpyLCJGPCAJ/upF8r4JH18DIiMvZZ59tTj/9dPMf//EfU0ZpQgJFAmEVAjqtSNKWEQx5rk6zSq2NCI2gSBo6GiIiQ0ZO3HUjEpD/7d/+rR0VkfU7avuVV15phZAILH12SqAIU+EkI0YqiES0uPbL6IeKwdT6Hp+P/FtGcY455hgrQvwRFMmjL87kO5ne564hccVHKE2dJqijXSLuxGdSYmoWvyqYDgEIQGBiBBAoE0NJQhCAwGORQIlAUUHhLvZ2WWgg644i5ASKBMP+Wg0VB/73bgCu9ooI0ZEHEUE6MuMG+DI6kwqY/bUb+tzrr7/e/PrXv7ZT3ESkqEARMaGjPTKCoutM3FEXyYNOn8qNoLijMiIkdKTFFViSXm7alM9Hn+8Kq9DaGLFbR5hCGyKo/SI8/TRd8an3TvdapMfi+0eeIACBxycBBMrjs9zJNQQgUEBARwp0HYS7ZuOb3/ymHdGQgF/Xd8h17giKjk746zLk0TLCsNZaa9l1GJ/73OfsSIosrpaPBP+6RkXXrMg1MpLg2uL39GuWdDqWuwZlt912M+95z3vM3/3d39k1LyeccIK55JJLjIxUSNrycW2P7eLlThN773vfa9N73eteZ97//vfbNPz1M7reRn6TEaGnPvWp5tZbb7XTy8QmeaaIJ9lpS9agHHTQQTZNl6nwk6lecr9r/3nnnWeOP/54O1Ijz1Xb3B3WQiNELhd3Fy/h4K53ia0pcrnruh3dtUv+rax1B7gvfvGLRkaQlHNsZ7ACl+QSCEAAAo8LAgiUx0Uxk0kIQAACUwmIAJP/X/jCF9ofZaTBX9/i3yXCxd9medJbA49aViJGQmuARk2P+yAAAQhAYGYIIFBmhjtPhQAEIDDjBPyzXkY550TTkJGN0rNhZjzjGAABCEAAAk0TQKA0XTwYBwEIQAACEIAABCAAgccXAQTK46u8yS0EIAABCEAAAhCAAASaJoBAabp4MA4CEGiJQGithXvquL/Tk1wvu0DpFri66N5dfB1axK0L1N3F1P6CfdliVw4S1IXdoZPOJ7U2ZBLp6FQwKU/ZAEB3PHMX4+sifWEiC9ndrYND30lastOWcNhggw2Cp72P4z8uc0nH3WJ4nHS5FwIQgAAE0gQQKHgIBCAAgQICqQXY7pkjflLuWRm6zaxcI4coyo5VcrCfHGTobqHrn42iwby/Fa78+5e//KV585vfXJCD8S/JbbubekLsrBYRcLp2RUTJ85//fHu6u572LmeU6Mc/9FC/n87F8S5ztS8kBsenSwoQgAAEIKAEECj4AgQgAIEMAQnM3YBZe/3dHvXYGRcaVK+88sp9Gu7f9WwUPUvlOc95Tn+dnDsiwboG6TGBIuePSNAs14q42X///e22vHvuuacdXRAh9LSnPc2cddZZ9nBCGW3QbXvlexFLEnzffffd9n+579vf/ra97mUve5k54IADzMknn2y3JJYDKXfeeWeblox4bL/99vZ6+V2FlLv4Xhbey0fOdZGPeyK92CaHN8phj/KR++TsFmEtW/O+733vs/bKR/jKFsCaR7FD+Qu7n//853YLZklLz2aRLZr1Gj2FXrZYvvfee812221ndywTe+TMEuHnbxMtz3WZixCSa2677baelfiCMBd7dIviPfbYw2y++eaWsZyRIiJMWIrtofNUeAEhAAEIQGCYAAIFj4AABCCQIeAGqbEpXRK8ykeDbU3S7fUXEaCno+sBgHKyugTHEqhrz7wG+DK64qaXGkHR7X/lfJFLL73UChMdtZAT2OUj6f/whz+0p7Or+NGRG/ldT56Xa0REzZ8/38gp6JrOGmusYYPx/fbbz94vn0022WRoq2L5TvMpf9cREjkQUoSAihj38EZ3hOjQQw+1AkMEyn333Wd22mmn/h6XpeRXznKR6WIiAuSZIpLk33Imi/xbDncUe2VURuyU/Evakk/56OGV8r1OFVMxpEIiNIIiZ98oKz0kUgSYPGvLLbc0999/v7VJToz3WfKyQQACEIBAngACJc+IKyAAgcc5AQlC9aTw2KnlsWlGblDtjizoegsJYOWARgmuNRgXQfDqV7/ajh5IkJ0bQZEpXrpOxD1lXYWFFJ+Mkhx44IHmpptusgG/rl+R36TnX4JuPUNE18WojSGB8oc//MGm+Y53vMM8+9nP7m10hYcIGhEckgcdqVAx4goZFWEq/uTQxkMOOcSur3G3PnZPnpf7V1llFSt6RAyI7TJCIYJIDo4UHkceeaSdAidiQqbR+VPnJA0ZfZGRFDkEU/IiIzEiFl2BoqMr7oiNz0rSkt9POeUU88///M/2jREbJH0RL+4hmI/z14nsQwACEMgSQKBkEXEBBCDweCcwqREU5RgK+CWQlqBXpgWpGPIXp4sdGvCLaHF/TwkUmTYmAbgIGRFDz3rWs4y/niMksNROnX7mjqBIAC+jFPKRUQn3o2s1JC8iYkQo+CMocr08M7UGRUY4xAa5X54nNm+22WZ2dEUEh4oeX6C85S1vsaM8Ml1MR49kBCUmUETkCHMZfdKRrdAIiubRZRUTrP73oTU4j/f3ivxDAAIQiBFAoOAbEIAABDIEYmtQXv7yl/c7UoXWoPi7ccnaCl2roNO5QutZJMCX69xdvNzgWNdz6O8ymrHDDjsYOSxR1ljI1KfzzjvPHH/88fY7sU2mZLknwLujOWeccYa58MIL+15/mfal6zdEHMhzJJ3jjjvOjmw885nPtKIkNq0ttgbF5aX5Ce3ipd/JCIoKN1nnIsJDRiLkI3zkI+trrr76avv33XbbzWy99dZ2REg+7hoUXSciacrfRajJ59e//rUdqREBJ+tL5KOjNv7OaVJm+p1cp7uMaXnJCIryuuaaa2w6IjpdO9xF/7x4EIAABCAQJoBAwTMgAAEIFBBI7dTlTgErSOoxc8n1119vp3YRdD9mipSMQAACEGiCAAKliWLACAhAYDYQqD0HZTbkaRQbdRRBd8waJQ3ugQAEIAABCMQIIFDwD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znYU88AABl/SURBVA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IAABCAAAQhAAAIQQKDgAxCAAAQgAAEIQAACEIBAMwQQKM0UBYZAAAIQgAAEIAABCEAAAggUfAACEIAABCAAAQhAAAIQaIYAAqWZosAQCEAAAhCAAAQgAAEIQACBgg9AAAIQgAAEIAABCEAAAs0QQKA0UxQYAgEIQAACEIAABCAAAQggUPABCEAAAhCAAAQgAAEIQKAZAgiUZooCQyAAAQhAAAIQgAAEIAABBAo+AAEIQAACEIAABCAAAQg0QwCB0kxRYAgEIAABCEAAAhCAAAQggEDBByAAAQhAAAIQgAAEIACBZgggUJopCgyBAAQgAAEIQAACEIAABBAo+AAEIAABCEAAAhCAAAQg0AwBBEozRYEhEIAABCAAAQhAAAIQgAACBR+AAAQgAAEIQAACEIAABJohgEBppigwBAIQgAAEIAABCEAAAhBAoOADEIAABCAAAQhAAAIQgEAzBBAozRQFhkAAAhCAAAQgAAEIQAACCBR8AAIQgAAEIAABCEAAAhBohgACpZmiwBAIQAACEIAABCAAAQhAAIGCD0AAAhCAAAQgAAEIQAACzRBAoDRTFBgCAQhAAAIQgAAEIAABCCBQ8AEIQAACEIAABCAAAQhAoBkCCJRmigJDIAABCEAAAhCAAAQgAAEECj4AAQhAAAIQgAAEIAABCDRDAIHSTFFgCAQgAAEIQAACEIAABCCAQMEHIAABCEAAAhCAAAQgAIFmCCBQmikKDIEABCAAAQhAAAIQgAAEECj4AAQgAAEIQAACEIAABCDQDAEESjNFgSEQgAAEIAABCEAAAhCAAAIFH4AABCAAAQhAAAIQgAAEmiGAQGmmKDAEAhCAAAQgAAEIQAACEECg4AMQgAAEIAABCEAAAhCAQDMEECjNFAWGQAACEIAABCAAAQhAAAIIFHwAAhCAAAQgAAEIQAACEGiGAAKlmaLAEAhAAAIQgAAEIAABCEAAgYIPQAACEIAABCAAAQhAAALNEECgNFMUGAIBCEAAAhCAAAQgAAEIIFDwAQhAAAIQgAAEIAABCECgGQIIlGaKAkMgAAEIQAACEIAABCAAAQQKPgABCEAAAhCAAAQgAAEINEMAgdJMUWAIBCAAAQhAAAIQgAAEIIBAwQcgAAEIQAACEIAABCAAgWYIIFCaKQoMgQAEIAABCEAAAhCAAAQQKPgABCAAAQhAAAIQgAAEINAMAQRKM0WBIRCAAAQgAAEIQAACEIAAAgUfgAAEIAABCEAAAhCAAASaIYBAaaYoMAQCEPj/269jGgAAAIRh/l3Pxo46IIUH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HBQbIAAAQIECBAgQIAAgY2Ag7KpQhACBAgQIECAAAECBBwUGyBAgAABAgQIECBAYCPgoGyqEIQAAQIECBAgQIAAAQfFBggQIECAAAECBAgQ2Ag4KJsqBCFAgAABAgQIECBAwEGxAQIECBAgQIAAAQIENgIOyqYKQQgQIECAAAECBAgQcFBsgAABAgQIECBAgACBjYCDsqlCEAIECBAgQIAAAQIEHBQbIECAAAECBAgQIEBgI+CgbKoQhAABAgQIECBAgAABB8UGCBAgQIAAAQIECBDYCDgomyoEIUCAAAECBAgQIEDAQbEBAgQIECBAgAABAgQ2Ag7KpgpBCBAgQIAAAQIECBBwUGyAAAECBAgQIECAAIGNgIOyqUIQAgQIECBAgAABAgQcFBsgQIAAAQIECBAgQGAj4KBsqhCEAAECBAgQIECAAAEHxQYIECBAgAABAgQIENgIOCibKgQhQIAAAQIECBAgQMBBsQECBAgQIECAAAECBDYCDsqmCkEIECBAgAABAgQIEAhTpSA9ep6fXQ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33400"/>
            <a:ext cx="8989729" cy="12728034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953000" y="457200"/>
            <a:ext cx="304800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Texas, ca. 1821</a:t>
            </a:r>
          </a:p>
        </p:txBody>
      </p:sp>
    </p:spTree>
    <p:extLst>
      <p:ext uri="{BB962C8B-B14F-4D97-AF65-F5344CB8AC3E}">
        <p14:creationId xmlns:p14="http://schemas.microsoft.com/office/powerpoint/2010/main" val="20325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amu.edu/ccbn/dewitt/images/mosesaus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4876800" cy="633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19050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http://www.cah.utexas.edu/exhibits/WinedaleStory/images/green2/SFAustin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81000"/>
            <a:ext cx="5486400" cy="628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19800" y="609600"/>
            <a:ext cx="25908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Stephen F.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adansblog.jmcommunications.com/map1824Mexcr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57" y="-1270599"/>
            <a:ext cx="10218678" cy="105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905000" cy="60499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Empresario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4802451" cy="6172200"/>
          </a:xfrm>
          <a:prstGeom prst="rect">
            <a:avLst/>
          </a:prstGeom>
          <a:noFill/>
          <a:ln>
            <a:noFill/>
          </a:ln>
          <a:effectLst>
            <a:glow rad="1219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2" ma:contentTypeDescription="Create a new document." ma:contentTypeScope="" ma:versionID="bcf0f9b6107f41beef10986d0e1cb926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87aab614151e668abac86855a81947f9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A9353-07AB-4BD4-A8AE-9020F157884A}"/>
</file>

<file path=customXml/itemProps2.xml><?xml version="1.0" encoding="utf-8"?>
<ds:datastoreItem xmlns:ds="http://schemas.openxmlformats.org/officeDocument/2006/customXml" ds:itemID="{105AECC8-D372-4DC1-9EEF-53A72966E957}"/>
</file>

<file path=customXml/itemProps3.xml><?xml version="1.0" encoding="utf-8"?>
<ds:datastoreItem xmlns:ds="http://schemas.openxmlformats.org/officeDocument/2006/customXml" ds:itemID="{B82957A8-4633-49A8-9AD9-B2B51EDA6D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58808</TotalTime>
  <Words>59</Words>
  <Application>Microsoft Office PowerPoint</Application>
  <PresentationFormat>On-screen Show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Times New Roman</vt:lpstr>
      <vt:lpstr>Office Theme</vt:lpstr>
      <vt:lpstr>Anglo-americans  in Texas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Empresario  Grants</vt:lpstr>
      <vt:lpstr>PowerPoint Presentation</vt:lpstr>
      <vt:lpstr>PowerPoint Presentation</vt:lpstr>
      <vt:lpstr>PowerPoint Presentation</vt:lpstr>
      <vt:lpstr>PowerPoint Presentation</vt:lpstr>
      <vt:lpstr>TAKEAWAYS</vt:lpstr>
      <vt:lpstr>Anglo-americans  in Texas </vt:lpstr>
    </vt:vector>
  </TitlesOfParts>
  <Company>Texas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Mexican National Period and Texas Revolution</dc:title>
  <dc:creator>gcantrell</dc:creator>
  <cp:lastModifiedBy>Cantrell, Gregg</cp:lastModifiedBy>
  <cp:revision>67</cp:revision>
  <dcterms:created xsi:type="dcterms:W3CDTF">2015-05-22T20:31:30Z</dcterms:created>
  <dcterms:modified xsi:type="dcterms:W3CDTF">2020-07-03T16:24:03Z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