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7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7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7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6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1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414CA-2671-BD42-85CA-FFADD00A8ED0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0F5A-DF95-E14C-903F-7B298FD4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Quotes-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0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K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264"/>
          <a:stretch/>
        </p:blipFill>
        <p:spPr>
          <a:xfrm>
            <a:off x="956762" y="0"/>
            <a:ext cx="6946663" cy="6858000"/>
          </a:xfrm>
        </p:spPr>
      </p:pic>
    </p:spTree>
    <p:extLst>
      <p:ext uri="{BB962C8B-B14F-4D97-AF65-F5344CB8AC3E}">
        <p14:creationId xmlns:p14="http://schemas.microsoft.com/office/powerpoint/2010/main" val="48282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enn-edi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2850"/>
          <a:stretch/>
        </p:blipFill>
        <p:spPr>
          <a:xfrm>
            <a:off x="7403" y="108857"/>
            <a:ext cx="9136597" cy="6633566"/>
          </a:xfrm>
        </p:spPr>
      </p:pic>
    </p:spTree>
    <p:extLst>
      <p:ext uri="{BB962C8B-B14F-4D97-AF65-F5344CB8AC3E}">
        <p14:creationId xmlns:p14="http://schemas.microsoft.com/office/powerpoint/2010/main" val="294473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Donowho</dc:creator>
  <cp:lastModifiedBy>Brook Davis</cp:lastModifiedBy>
  <cp:revision>1</cp:revision>
  <dcterms:created xsi:type="dcterms:W3CDTF">2016-02-18T19:58:16Z</dcterms:created>
  <dcterms:modified xsi:type="dcterms:W3CDTF">2016-02-22T14:29:24Z</dcterms:modified>
</cp:coreProperties>
</file>