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4" r:id="rId4"/>
    <p:sldId id="259" r:id="rId5"/>
    <p:sldId id="260" r:id="rId6"/>
    <p:sldId id="267" r:id="rId7"/>
    <p:sldId id="265" r:id="rId8"/>
    <p:sldId id="266" r:id="rId9"/>
    <p:sldId id="268" r:id="rId10"/>
    <p:sldId id="269" r:id="rId11"/>
    <p:sldId id="270" r:id="rId12"/>
    <p:sldId id="261" r:id="rId13"/>
    <p:sldId id="271" r:id="rId14"/>
    <p:sldId id="272" r:id="rId15"/>
    <p:sldId id="275" r:id="rId16"/>
    <p:sldId id="273" r:id="rId17"/>
    <p:sldId id="276" r:id="rId18"/>
    <p:sldId id="277" r:id="rId19"/>
    <p:sldId id="278" r:id="rId20"/>
    <p:sldId id="283" r:id="rId21"/>
    <p:sldId id="262" r:id="rId22"/>
    <p:sldId id="279" r:id="rId23"/>
    <p:sldId id="280" r:id="rId24"/>
    <p:sldId id="281" r:id="rId25"/>
    <p:sldId id="282" r:id="rId26"/>
    <p:sldId id="26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viewProps" Target="viewProps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2.xml"/><Relationship Id="rId3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32A41-F7BD-C641-B1FA-C4C11642B0E6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A544F-5308-9B4D-9979-2E5D056D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maps.unomaha.edu</a:t>
            </a:r>
            <a:r>
              <a:rPr lang="en-US" dirty="0" smtClean="0"/>
              <a:t>/</a:t>
            </a:r>
            <a:r>
              <a:rPr lang="en-US" dirty="0" err="1" smtClean="0"/>
              <a:t>peterson</a:t>
            </a:r>
            <a:r>
              <a:rPr lang="en-US" dirty="0" smtClean="0"/>
              <a:t>/</a:t>
            </a:r>
            <a:r>
              <a:rPr lang="en-US" dirty="0" err="1" smtClean="0"/>
              <a:t>funda</a:t>
            </a:r>
            <a:r>
              <a:rPr lang="en-US" dirty="0" smtClean="0"/>
              <a:t>/</a:t>
            </a:r>
            <a:r>
              <a:rPr lang="en-US" dirty="0" err="1" smtClean="0"/>
              <a:t>MapLinks</a:t>
            </a:r>
            <a:r>
              <a:rPr lang="en-US" dirty="0" smtClean="0"/>
              <a:t>/Africa-2/Africa2.htm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7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4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4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4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4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2851B-7649-1243-8692-68CE07CA87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3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4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3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3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1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1DCCA-2F90-AB4F-B522-AB11AA5F2B2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6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1DCCA-2F90-AB4F-B522-AB11AA5F2B2F}" type="datetimeFigureOut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C0E3B-E8E7-EF4A-A22D-7FB6D7F6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FDR AND THE NEW DEAL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Professor Meg Jacobs</a:t>
            </a:r>
          </a:p>
          <a:p>
            <a:endParaRPr lang="en-US" dirty="0"/>
          </a:p>
          <a:p>
            <a:pPr marL="514350" indent="-514350" algn="just">
              <a:buAutoNum type="romanUcPeriod"/>
            </a:pPr>
            <a:r>
              <a:rPr lang="en-US" dirty="0" smtClean="0"/>
              <a:t>A New Deal </a:t>
            </a:r>
          </a:p>
          <a:p>
            <a:pPr marL="514350" indent="-514350" algn="just">
              <a:buAutoNum type="romanUcPeriod"/>
            </a:pPr>
            <a:r>
              <a:rPr lang="en-US" dirty="0" smtClean="0"/>
              <a:t>Relief</a:t>
            </a:r>
          </a:p>
          <a:p>
            <a:pPr marL="514350" indent="-514350" algn="just">
              <a:buAutoNum type="romanUcPeriod"/>
            </a:pPr>
            <a:r>
              <a:rPr lang="en-US" dirty="0" smtClean="0"/>
              <a:t>Reform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7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0" y="626035"/>
            <a:ext cx="7628021" cy="58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0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62" y="878542"/>
            <a:ext cx="6948476" cy="54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5" y="619932"/>
            <a:ext cx="7967851" cy="5975888"/>
          </a:xfrm>
        </p:spPr>
      </p:pic>
    </p:spTree>
    <p:extLst>
      <p:ext uri="{BB962C8B-B14F-4D97-AF65-F5344CB8AC3E}">
        <p14:creationId xmlns:p14="http://schemas.microsoft.com/office/powerpoint/2010/main" val="247168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18" y="600136"/>
            <a:ext cx="3818965" cy="59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18" y="1296630"/>
            <a:ext cx="5647764" cy="454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5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1542213"/>
            <a:ext cx="5916706" cy="39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486" y="1828798"/>
            <a:ext cx="4353203" cy="352200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52915" y="976872"/>
            <a:ext cx="4201594" cy="52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86653"/>
            <a:ext cx="8001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8" y="573741"/>
            <a:ext cx="7992525" cy="60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4" y="1020726"/>
            <a:ext cx="8362792" cy="53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6" y="534692"/>
            <a:ext cx="6323308" cy="6323308"/>
          </a:xfrm>
        </p:spPr>
      </p:pic>
    </p:spTree>
    <p:extLst>
      <p:ext uri="{BB962C8B-B14F-4D97-AF65-F5344CB8AC3E}">
        <p14:creationId xmlns:p14="http://schemas.microsoft.com/office/powerpoint/2010/main" val="96298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609" y="1276410"/>
            <a:ext cx="3813757" cy="47180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3260" y="1276410"/>
            <a:ext cx="3742986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9" y="681925"/>
            <a:ext cx="7683043" cy="5906340"/>
          </a:xfrm>
        </p:spPr>
      </p:pic>
    </p:spTree>
    <p:extLst>
      <p:ext uri="{BB962C8B-B14F-4D97-AF65-F5344CB8AC3E}">
        <p14:creationId xmlns:p14="http://schemas.microsoft.com/office/powerpoint/2010/main" val="158169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63" y="1559858"/>
            <a:ext cx="2639616" cy="3560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65" y="1559858"/>
            <a:ext cx="2706017" cy="3560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88" y="1559858"/>
            <a:ext cx="2678889" cy="35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4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758"/>
          <a:stretch/>
        </p:blipFill>
        <p:spPr>
          <a:xfrm>
            <a:off x="2037764" y="475129"/>
            <a:ext cx="5068473" cy="6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4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63671" y="1072222"/>
            <a:ext cx="3207411" cy="514635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35107" y="1039905"/>
            <a:ext cx="3392768" cy="52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497" y="569343"/>
            <a:ext cx="5435006" cy="60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8" y="1208868"/>
            <a:ext cx="8625525" cy="4966544"/>
          </a:xfrm>
        </p:spPr>
      </p:pic>
    </p:spTree>
    <p:extLst>
      <p:ext uri="{BB962C8B-B14F-4D97-AF65-F5344CB8AC3E}">
        <p14:creationId xmlns:p14="http://schemas.microsoft.com/office/powerpoint/2010/main" val="162969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7" y="710612"/>
            <a:ext cx="7353726" cy="58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59" y="558756"/>
            <a:ext cx="5719482" cy="60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8" y="526943"/>
            <a:ext cx="7953524" cy="6213690"/>
          </a:xfrm>
        </p:spPr>
      </p:pic>
    </p:spTree>
    <p:extLst>
      <p:ext uri="{BB962C8B-B14F-4D97-AF65-F5344CB8AC3E}">
        <p14:creationId xmlns:p14="http://schemas.microsoft.com/office/powerpoint/2010/main" val="63805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0" y="1487837"/>
            <a:ext cx="8883940" cy="4304116"/>
          </a:xfrm>
        </p:spPr>
      </p:pic>
    </p:spTree>
    <p:extLst>
      <p:ext uri="{BB962C8B-B14F-4D97-AF65-F5344CB8AC3E}">
        <p14:creationId xmlns:p14="http://schemas.microsoft.com/office/powerpoint/2010/main" val="13355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1" y="496292"/>
            <a:ext cx="8240059" cy="62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659" y="465589"/>
            <a:ext cx="5414683" cy="62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44924"/>
            <a:ext cx="6985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4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85265"/>
            <a:ext cx="8890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92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14B8381992D49BFEC195D1E62885C" ma:contentTypeVersion="12" ma:contentTypeDescription="Create a new document." ma:contentTypeScope="" ma:versionID="bcf0f9b6107f41beef10986d0e1cb926">
  <xsd:schema xmlns:xsd="http://www.w3.org/2001/XMLSchema" xmlns:xs="http://www.w3.org/2001/XMLSchema" xmlns:p="http://schemas.microsoft.com/office/2006/metadata/properties" xmlns:ns2="edc1dda4-e497-4293-92fa-89c2d7121ae6" xmlns:ns3="8d85cce8-ce02-4b6f-9ec5-19814b89220d" targetNamespace="http://schemas.microsoft.com/office/2006/metadata/properties" ma:root="true" ma:fieldsID="87aab614151e668abac86855a81947f9" ns2:_="" ns3:_="">
    <xsd:import namespace="edc1dda4-e497-4293-92fa-89c2d7121ae6"/>
    <xsd:import namespace="8d85cce8-ce02-4b6f-9ec5-19814b89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1dda4-e497-4293-92fa-89c2d7121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cce8-ce02-4b6f-9ec5-19814b892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591294-4884-40A4-891D-BCC51B036208}"/>
</file>

<file path=customXml/itemProps2.xml><?xml version="1.0" encoding="utf-8"?>
<ds:datastoreItem xmlns:ds="http://schemas.openxmlformats.org/officeDocument/2006/customXml" ds:itemID="{68818021-E613-41A0-9304-7F7C38E784C5}"/>
</file>

<file path=customXml/itemProps3.xml><?xml version="1.0" encoding="utf-8"?>
<ds:datastoreItem xmlns:ds="http://schemas.openxmlformats.org/officeDocument/2006/customXml" ds:itemID="{13DB5BF9-5FD3-4ACF-A3AB-354A01D742E9}"/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41</Words>
  <Application>Microsoft Macintosh PowerPoint</Application>
  <PresentationFormat>On-screen Show (4:3)</PresentationFormat>
  <Paragraphs>16</Paragraphs>
  <Slides>27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FDR AND THE NEW DEAL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 Jacobs</dc:creator>
  <cp:lastModifiedBy>Meg Jacobs</cp:lastModifiedBy>
  <cp:revision>7</cp:revision>
  <dcterms:created xsi:type="dcterms:W3CDTF">2020-11-10T01:11:00Z</dcterms:created>
  <dcterms:modified xsi:type="dcterms:W3CDTF">2020-11-10T22:04:57Z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0x01010068114B8381992D49BFEC195D1E62885C</vt:lpwstr>
  </property>
</Properties>
</file>