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75" r:id="rId2"/>
    <p:sldId id="277" r:id="rId3"/>
    <p:sldId id="315" r:id="rId4"/>
    <p:sldId id="256" r:id="rId5"/>
    <p:sldId id="257" r:id="rId6"/>
    <p:sldId id="258" r:id="rId7"/>
    <p:sldId id="268" r:id="rId8"/>
    <p:sldId id="278" r:id="rId9"/>
    <p:sldId id="261" r:id="rId10"/>
    <p:sldId id="259" r:id="rId11"/>
    <p:sldId id="274" r:id="rId12"/>
    <p:sldId id="271" r:id="rId13"/>
    <p:sldId id="276" r:id="rId14"/>
    <p:sldId id="273" r:id="rId15"/>
    <p:sldId id="269" r:id="rId16"/>
    <p:sldId id="262" r:id="rId17"/>
    <p:sldId id="264" r:id="rId18"/>
    <p:sldId id="309" r:id="rId19"/>
    <p:sldId id="265" r:id="rId20"/>
    <p:sldId id="296" r:id="rId21"/>
    <p:sldId id="297" r:id="rId22"/>
    <p:sldId id="304" r:id="rId23"/>
    <p:sldId id="299" r:id="rId24"/>
    <p:sldId id="308" r:id="rId25"/>
    <p:sldId id="305" r:id="rId26"/>
    <p:sldId id="306" r:id="rId27"/>
    <p:sldId id="300" r:id="rId28"/>
    <p:sldId id="312" r:id="rId29"/>
    <p:sldId id="302" r:id="rId30"/>
    <p:sldId id="286" r:id="rId31"/>
    <p:sldId id="287" r:id="rId32"/>
    <p:sldId id="294" r:id="rId33"/>
    <p:sldId id="284" r:id="rId34"/>
    <p:sldId id="281" r:id="rId35"/>
    <p:sldId id="267" r:id="rId36"/>
    <p:sldId id="279" r:id="rId37"/>
    <p:sldId id="266" r:id="rId38"/>
    <p:sldId id="314" r:id="rId39"/>
    <p:sldId id="313" r:id="rId40"/>
    <p:sldId id="285" r:id="rId41"/>
    <p:sldId id="311" r:id="rId42"/>
    <p:sldId id="303" r:id="rId43"/>
    <p:sldId id="317" r:id="rId44"/>
    <p:sldId id="318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10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notesMaster" Target="notesMasters/notes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AA4F29-86B0-C948-8864-8F331D2D1CBF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75ACD-2691-C84F-BC9C-C0DE15951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44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Oklahoma dust storm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275ACD-2691-C84F-BC9C-C0DE1595115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88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72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63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824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56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44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3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087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4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57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DFEB4-5D1E-7F44-AEC3-D759559FDE68}" type="datetimeFigureOut">
              <a:rPr lang="en-US" smtClean="0"/>
              <a:t>6/5/18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6F072-28DC-4C47-B615-3A345F9232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2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s://www.youtube.com/watch?v=ptWE8DAVl5E" TargetMode="External"/><Relationship Id="rId3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55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32" y="1734046"/>
            <a:ext cx="6096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0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04 at 2.40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267" y="419100"/>
            <a:ext cx="5346700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13 at 9.52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6" y="1822766"/>
            <a:ext cx="79883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13 at 9.3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674" y="694099"/>
            <a:ext cx="4699000" cy="516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089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5-13 at 9.24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161" y="1229242"/>
            <a:ext cx="2552700" cy="30353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0195" y="5000365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89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45.2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70" y="821244"/>
            <a:ext cx="5422900" cy="482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0189" y="5647244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1926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9089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12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10" y="1521120"/>
            <a:ext cx="4267200" cy="51689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9715" y="708875"/>
            <a:ext cx="5617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John Singer Sargent, “Elisabeth Winthrop </a:t>
            </a:r>
            <a:r>
              <a:rPr lang="en-US" dirty="0" err="1" smtClean="0"/>
              <a:t>Chanler</a:t>
            </a:r>
            <a:r>
              <a:rPr lang="en-US" dirty="0" smtClean="0"/>
              <a:t>,” 1893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113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04 at 3.5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62" y="0"/>
            <a:ext cx="560553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2154" y="824352"/>
            <a:ext cx="20380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Picasso</a:t>
            </a:r>
          </a:p>
          <a:p>
            <a:endParaRPr lang="en-US" i="1" dirty="0" smtClean="0"/>
          </a:p>
          <a:p>
            <a:r>
              <a:rPr lang="en-US" dirty="0" smtClean="0"/>
              <a:t>Girl Before a Mirror</a:t>
            </a:r>
          </a:p>
          <a:p>
            <a:pPr algn="ctr"/>
            <a:r>
              <a:rPr lang="en-US" dirty="0" smtClean="0"/>
              <a:t>	1932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5735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8.5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302"/>
            <a:ext cx="9144000" cy="4749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3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4 at 3.48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68" y="117805"/>
            <a:ext cx="5626100" cy="5384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10113" y="5970435"/>
            <a:ext cx="3299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Eliot, </a:t>
            </a:r>
            <a:r>
              <a:rPr lang="en-US" i="1" dirty="0" smtClean="0"/>
              <a:t>The Waste Land, </a:t>
            </a:r>
            <a:r>
              <a:rPr lang="en-US" dirty="0" smtClean="0"/>
              <a:t>1922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57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01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32"/>
            <a:ext cx="4406900" cy="3175000"/>
          </a:xfrm>
          <a:prstGeom prst="rect">
            <a:avLst/>
          </a:prstGeom>
        </p:spPr>
      </p:pic>
      <p:pic>
        <p:nvPicPr>
          <p:cNvPr id="3" name="Picture 2" descr="Screen Shot 2018-05-13 at 9.04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980" y="4081278"/>
            <a:ext cx="2573019" cy="2643901"/>
          </a:xfrm>
          <a:prstGeom prst="rect">
            <a:avLst/>
          </a:prstGeom>
        </p:spPr>
      </p:pic>
      <p:pic>
        <p:nvPicPr>
          <p:cNvPr id="4" name="Picture 3" descr="Screen Shot 2018-05-13 at 9.03.3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100" y="0"/>
            <a:ext cx="2765272" cy="401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89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57.3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75" y="946176"/>
            <a:ext cx="62738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6 at 12.28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494"/>
            <a:ext cx="9144000" cy="651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17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6 at 12.2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5"/>
            <a:ext cx="9144000" cy="625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17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4 at 3.16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8" y="262883"/>
            <a:ext cx="68834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99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6 at 1.1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74" y="1267620"/>
            <a:ext cx="2527300" cy="3505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0034" y="5830425"/>
            <a:ext cx="17876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Langston Hughes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611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0090" y="1060077"/>
            <a:ext cx="3621517" cy="5632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Harlem</a:t>
            </a:r>
          </a:p>
          <a:p>
            <a:endParaRPr lang="en-US" b="1" dirty="0"/>
          </a:p>
          <a:p>
            <a:r>
              <a:rPr lang="en-US" dirty="0" smtClean="0"/>
              <a:t>What happens to a dream deferred?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Does it dry up</a:t>
            </a:r>
          </a:p>
          <a:p>
            <a:r>
              <a:rPr lang="en-US" dirty="0" smtClean="0"/>
              <a:t>Like a raisin in the sun?</a:t>
            </a:r>
          </a:p>
          <a:p>
            <a:r>
              <a:rPr lang="en-US" dirty="0" smtClean="0"/>
              <a:t>Or fester like a sore—</a:t>
            </a:r>
          </a:p>
          <a:p>
            <a:r>
              <a:rPr lang="en-US" dirty="0" smtClean="0"/>
              <a:t>And then run?</a:t>
            </a:r>
          </a:p>
          <a:p>
            <a:r>
              <a:rPr lang="en-US" dirty="0" smtClean="0"/>
              <a:t>Does it stink like rotten meat?</a:t>
            </a:r>
          </a:p>
          <a:p>
            <a:r>
              <a:rPr lang="en-US" dirty="0" smtClean="0"/>
              <a:t>Or crust and sugar over—</a:t>
            </a:r>
          </a:p>
          <a:p>
            <a:r>
              <a:rPr lang="en-US" dirty="0" smtClean="0"/>
              <a:t>Like a syrupy sweet?</a:t>
            </a:r>
          </a:p>
          <a:p>
            <a:endParaRPr lang="en-US" dirty="0"/>
          </a:p>
          <a:p>
            <a:r>
              <a:rPr lang="en-US" dirty="0" smtClean="0"/>
              <a:t>Maybe it just sags</a:t>
            </a:r>
          </a:p>
          <a:p>
            <a:r>
              <a:rPr lang="en-US" dirty="0" smtClean="0"/>
              <a:t>Like a heavy load.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i="1" dirty="0" smtClean="0"/>
              <a:t>Or does it explode?</a:t>
            </a:r>
          </a:p>
          <a:p>
            <a:endParaRPr lang="en-US" i="1" dirty="0"/>
          </a:p>
          <a:p>
            <a:r>
              <a:rPr lang="en-US" i="1" dirty="0" smtClean="0"/>
              <a:t>					</a:t>
            </a:r>
            <a:r>
              <a:rPr lang="en-US" dirty="0" smtClean="0"/>
              <a:t>1951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575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0071" y="1120082"/>
            <a:ext cx="389263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Question </a:t>
            </a:r>
            <a:r>
              <a:rPr lang="mr-IN" b="1" dirty="0" smtClean="0"/>
              <a:t>–</a:t>
            </a:r>
            <a:r>
              <a:rPr lang="en-US" b="1" dirty="0" smtClean="0"/>
              <a:t> Langston Hughes</a:t>
            </a:r>
          </a:p>
          <a:p>
            <a:endParaRPr lang="en-US" b="1" dirty="0"/>
          </a:p>
          <a:p>
            <a:r>
              <a:rPr lang="en-US" dirty="0" smtClean="0"/>
              <a:t>When the old junk man Death</a:t>
            </a:r>
          </a:p>
          <a:p>
            <a:r>
              <a:rPr lang="en-US" dirty="0" smtClean="0"/>
              <a:t>Comes to gather up our bodies</a:t>
            </a:r>
          </a:p>
          <a:p>
            <a:r>
              <a:rPr lang="en-US" dirty="0" smtClean="0"/>
              <a:t>And toss them into the sack of oblivion,</a:t>
            </a:r>
          </a:p>
          <a:p>
            <a:r>
              <a:rPr lang="en-US" dirty="0" smtClean="0"/>
              <a:t>I wonder if he will find</a:t>
            </a:r>
          </a:p>
          <a:p>
            <a:r>
              <a:rPr lang="en-US" dirty="0" smtClean="0"/>
              <a:t>The cor</a:t>
            </a:r>
            <a:r>
              <a:rPr lang="en-US" dirty="0"/>
              <a:t>p</a:t>
            </a:r>
            <a:r>
              <a:rPr lang="en-US" dirty="0" smtClean="0"/>
              <a:t>se of a white multi-millionaire</a:t>
            </a:r>
          </a:p>
          <a:p>
            <a:r>
              <a:rPr lang="en-US" dirty="0" smtClean="0"/>
              <a:t>Worth more pennies of eternity,</a:t>
            </a:r>
          </a:p>
          <a:p>
            <a:r>
              <a:rPr lang="en-US" dirty="0" smtClean="0"/>
              <a:t>Than the black torso of</a:t>
            </a:r>
          </a:p>
          <a:p>
            <a:r>
              <a:rPr lang="en-US" dirty="0" smtClean="0"/>
              <a:t>A Negro cotton-picker?</a:t>
            </a:r>
          </a:p>
          <a:p>
            <a:endParaRPr lang="en-US" dirty="0"/>
          </a:p>
          <a:p>
            <a:pPr algn="r"/>
            <a:r>
              <a:rPr lang="en-US" dirty="0" smtClean="0"/>
              <a:t>					1925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99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10066" y="1450106"/>
            <a:ext cx="37968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For a Lady I Know </a:t>
            </a:r>
            <a:r>
              <a:rPr lang="mr-IN" b="1" dirty="0" smtClean="0"/>
              <a:t>–</a:t>
            </a:r>
            <a:r>
              <a:rPr lang="en-US" b="1" dirty="0" smtClean="0"/>
              <a:t> </a:t>
            </a:r>
            <a:r>
              <a:rPr lang="en-US" b="1" dirty="0" err="1" smtClean="0"/>
              <a:t>Countee</a:t>
            </a:r>
            <a:r>
              <a:rPr lang="en-US" b="1" dirty="0" smtClean="0"/>
              <a:t> Cullen</a:t>
            </a:r>
          </a:p>
          <a:p>
            <a:endParaRPr lang="en-US" b="1" dirty="0"/>
          </a:p>
          <a:p>
            <a:r>
              <a:rPr lang="en-US" dirty="0" smtClean="0"/>
              <a:t>She even thinks that up in heaven</a:t>
            </a:r>
          </a:p>
          <a:p>
            <a:r>
              <a:rPr lang="en-US" dirty="0"/>
              <a:t> </a:t>
            </a:r>
            <a:r>
              <a:rPr lang="en-US" dirty="0" smtClean="0"/>
              <a:t>  Her class lies late and snores,</a:t>
            </a:r>
          </a:p>
          <a:p>
            <a:r>
              <a:rPr lang="en-US" dirty="0" smtClean="0"/>
              <a:t>While poor black cherubs rise at seven</a:t>
            </a:r>
          </a:p>
          <a:p>
            <a:r>
              <a:rPr lang="en-US" dirty="0"/>
              <a:t> </a:t>
            </a:r>
            <a:r>
              <a:rPr lang="en-US" dirty="0" smtClean="0"/>
              <a:t>  To do celestial chores.</a:t>
            </a:r>
          </a:p>
          <a:p>
            <a:endParaRPr lang="en-US" dirty="0"/>
          </a:p>
          <a:p>
            <a:r>
              <a:rPr lang="en-US" dirty="0" smtClean="0"/>
              <a:t>					1925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599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6 at 1.16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365"/>
            <a:ext cx="9144000" cy="61417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0009" y="6440470"/>
            <a:ext cx="1617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Countee</a:t>
            </a:r>
            <a:r>
              <a:rPr lang="en-US" dirty="0" smtClean="0"/>
              <a:t> Cullen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526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4 at 3.34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7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99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6 at 2.03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308" y="729762"/>
            <a:ext cx="4318000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998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5 at 1.5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661" y="0"/>
            <a:ext cx="5321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71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4.08.2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677" y="99158"/>
            <a:ext cx="3860800" cy="544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7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4.1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1412631"/>
            <a:ext cx="86487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77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6 at 12.12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131884"/>
            <a:ext cx="2387600" cy="3429000"/>
          </a:xfrm>
          <a:prstGeom prst="rect">
            <a:avLst/>
          </a:prstGeom>
        </p:spPr>
      </p:pic>
      <p:pic>
        <p:nvPicPr>
          <p:cNvPr id="3" name="Picture 2" descr="Screen Shot 2018-05-16 at 12.12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31884"/>
            <a:ext cx="2895600" cy="3632200"/>
          </a:xfrm>
          <a:prstGeom prst="rect">
            <a:avLst/>
          </a:prstGeom>
        </p:spPr>
      </p:pic>
      <p:pic>
        <p:nvPicPr>
          <p:cNvPr id="5" name="Picture 4" descr="Screen Shot 2018-05-16 at 12.13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82" y="3560884"/>
            <a:ext cx="2501900" cy="3429000"/>
          </a:xfrm>
          <a:prstGeom prst="rect">
            <a:avLst/>
          </a:prstGeom>
        </p:spPr>
      </p:pic>
      <p:pic>
        <p:nvPicPr>
          <p:cNvPr id="6" name="Picture 5" descr="Screen Shot 2018-05-16 at 12.14.34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682" y="3778095"/>
            <a:ext cx="6502400" cy="3009900"/>
          </a:xfrm>
          <a:prstGeom prst="rect">
            <a:avLst/>
          </a:prstGeom>
        </p:spPr>
      </p:pic>
      <p:pic>
        <p:nvPicPr>
          <p:cNvPr id="7" name="Picture 6" descr="Screen Shot 2018-05-16 at 12.18.03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" y="0"/>
            <a:ext cx="3711096" cy="356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117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12.35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760"/>
            <a:ext cx="9144000" cy="474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77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12.34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1611"/>
            <a:ext cx="9144000" cy="472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6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19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63984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062372" y="871326"/>
            <a:ext cx="10870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Arthur</a:t>
            </a:r>
          </a:p>
          <a:p>
            <a:r>
              <a:rPr lang="en-US" dirty="0" smtClean="0"/>
              <a:t>Rothstein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8656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5-15 at 12.31.5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175"/>
            <a:ext cx="9144000" cy="504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6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16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5306"/>
            <a:ext cx="9144000" cy="5802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364" y="443047"/>
            <a:ext cx="1679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Dorothea Lange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38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4 at 4.43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445"/>
            <a:ext cx="9144000" cy="480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711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4 at 4.42.2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3049"/>
            <a:ext cx="9144000" cy="467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171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5-04 at 2.3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375" y="0"/>
            <a:ext cx="4399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4345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5-15 at 4.03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82" y="0"/>
            <a:ext cx="6686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177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6-04 at 4.41.2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17" y="517193"/>
            <a:ext cx="6629400" cy="562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99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5.03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19" y="529981"/>
            <a:ext cx="38481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998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6-05 at 3.13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900" y="3996104"/>
            <a:ext cx="5753100" cy="1816100"/>
          </a:xfrm>
          <a:prstGeom prst="rect">
            <a:avLst/>
          </a:prstGeom>
        </p:spPr>
      </p:pic>
      <p:pic>
        <p:nvPicPr>
          <p:cNvPr id="4" name="Picture 3" descr="Screen Shot 2018-06-05 at 3.15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220308" cy="382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846" y="2266462"/>
            <a:ext cx="50197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https://www.youtube.com/watch?v=</a:t>
            </a:r>
            <a:r>
              <a:rPr lang="en-US" dirty="0" smtClean="0">
                <a:hlinkClick r:id="rId2"/>
              </a:rPr>
              <a:t>ptWE8DAVl5E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3" name="Picture 2" descr="Screen Shot 2018-06-05 at 3.59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85" y="3417277"/>
            <a:ext cx="33528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9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04 at 2.34.3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0" y="0"/>
            <a:ext cx="63482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5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04 at 2.36.5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620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5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3 at 9.48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81"/>
            <a:ext cx="9144000" cy="606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921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15 at 12.25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542" y="0"/>
            <a:ext cx="62943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97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5-04 at 2.54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92" y="632021"/>
            <a:ext cx="1905000" cy="2768600"/>
          </a:xfrm>
          <a:prstGeom prst="rect">
            <a:avLst/>
          </a:prstGeom>
        </p:spPr>
      </p:pic>
      <p:pic>
        <p:nvPicPr>
          <p:cNvPr id="3" name="Picture 2" descr="Screen Shot 2018-05-04 at 2.54.0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3" y="777743"/>
            <a:ext cx="1828800" cy="2209800"/>
          </a:xfrm>
          <a:prstGeom prst="rect">
            <a:avLst/>
          </a:prstGeom>
        </p:spPr>
      </p:pic>
      <p:pic>
        <p:nvPicPr>
          <p:cNvPr id="4" name="Picture 3" descr="Screen Shot 2018-05-04 at 2.55.1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0916" y="3632677"/>
            <a:ext cx="37973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735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1005</TotalTime>
  <Words>202</Words>
  <Application>Microsoft Macintosh PowerPoint</Application>
  <PresentationFormat>On-screen Show (4:3)</PresentationFormat>
  <Paragraphs>56</Paragraphs>
  <Slides>44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Betty Sue Flowers</dc:creator>
  <cp:lastModifiedBy>Liz James</cp:lastModifiedBy>
  <cp:revision>40</cp:revision>
  <dcterms:created xsi:type="dcterms:W3CDTF">2018-05-04T18:31:00Z</dcterms:created>
  <dcterms:modified xsi:type="dcterms:W3CDTF">2018-06-05T20:14:35Z</dcterms:modified>
</cp:coreProperties>
</file>