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1" r:id="rId4"/>
    <p:sldId id="264" r:id="rId5"/>
    <p:sldId id="259" r:id="rId6"/>
    <p:sldId id="258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6E7C0-7664-4829-AE93-697207BD2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B4CD4-303A-4507-A7CD-12F8E648D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2E7DC-BFF2-4A47-B930-A2E1EDF8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00B4-A195-4B3B-9F5E-C839C7D6506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6DAD1-75DF-4D9A-B2E0-622785A17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E02DA-7513-42E8-9E4B-E2924D9FC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F60D-5335-4B88-87E7-5F8EBABE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97B69-33E1-4D19-99BF-22FFABCFF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E21649-0E87-4DDD-8D39-E9794A09B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6A9BD-CFCB-490E-A434-1C95A63DE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00B4-A195-4B3B-9F5E-C839C7D6506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78BBD-0B64-4326-980E-CADAF66B0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33101-40A9-4487-B1DE-5CD98902E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F60D-5335-4B88-87E7-5F8EBABE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62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793155-0550-4518-8512-3F4DB32D00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ED8526-C5A4-450E-A740-F58A82CCB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FD337-2A06-4522-A2DB-D7D8759C4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00B4-A195-4B3B-9F5E-C839C7D6506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42484-284A-4ECF-B3CE-4BFAC04C1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75476-8C48-4DEB-9F8F-CE5CBD9D1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F60D-5335-4B88-87E7-5F8EBABE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3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D5CB-715E-4048-94B1-DDBB2B3B6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819A4-87CF-4787-88D6-AAA5FDEAC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2874B-6643-498C-9504-BEBB20CB0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00B4-A195-4B3B-9F5E-C839C7D6506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ADC9B-31D7-43B0-80B5-44D6D86F8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EF4C4-DB44-4986-B1AD-870C6F1F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F60D-5335-4B88-87E7-5F8EBABE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43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E3F9C-CA40-4106-86C5-CCD161CF8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EB3A0-D225-4689-A484-A825FC35B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A9A0-8DFA-4FC3-A049-0802CEEFF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00B4-A195-4B3B-9F5E-C839C7D6506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2139C-5223-444D-82B8-1A3738DDB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815BD-72AC-475B-808E-473730B34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F60D-5335-4B88-87E7-5F8EBABE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21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D8180-BCF6-4F38-A367-EA1A653C3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331F3-7DEE-4620-8383-FBC866A9E9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33D930-E287-425A-A716-7BCE73D7F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38AFC-B475-4E5B-97A8-AE9913586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00B4-A195-4B3B-9F5E-C839C7D6506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2FCF8-5C75-4E0F-AC09-84906E443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43BFBE-05F2-4CB4-86B5-159D6509B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F60D-5335-4B88-87E7-5F8EBABE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7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90866-D9CA-4A3D-9172-6B568BFCF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82180-41DB-4EB1-A57F-15A3EE227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1DF9B-A98A-4CD5-B912-35DD6C091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F273FE-19F8-4BEA-9615-A7B7DCFC9E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4D6BB2-CD2A-45B0-8EA3-67FDFF8BF7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3D248B-39A8-4FEE-9E5A-31CBAAD7D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00B4-A195-4B3B-9F5E-C839C7D6506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4E2BAB-72F6-4D72-A878-B308B10D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F06D46-C5DD-4ADE-A254-CB991EDB7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F60D-5335-4B88-87E7-5F8EBABE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2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C0866-4976-4E79-BC63-1111F103E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CC9827-73DC-40C2-BD42-453E3A603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00B4-A195-4B3B-9F5E-C839C7D6506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C2E19C-C871-4CD4-9A46-DDACFE0A7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D5EAE9-C201-45D5-9B97-1E6B2ED61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F60D-5335-4B88-87E7-5F8EBABE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6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0E504A-5D51-44B3-87DF-FDAD933F2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00B4-A195-4B3B-9F5E-C839C7D6506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21FFA9-7ACB-44DC-8CEF-CC0536167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2B06C-0179-4171-BB5D-D157070C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F60D-5335-4B88-87E7-5F8EBABE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1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FFEA6-5ADF-42FE-A7D8-6C9AAA154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D95D3-1151-4A3F-B235-EEFFA29AC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38EEA-8A09-4252-AA2E-27417E356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C6454-9807-4EC4-9787-8637428A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00B4-A195-4B3B-9F5E-C839C7D6506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BE3B6-AB83-48B8-A5A0-74B34B0FE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3A7933-504F-4DA2-A6CA-12168438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F60D-5335-4B88-87E7-5F8EBABE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75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05377-DB88-413B-81B8-EB06CB3C6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BB6C2C-4060-4FB3-903E-73467D02C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D5E1C1-E555-484B-BBB6-81ACD1ABD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0E4D7-5D14-45BE-9810-17B215357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00B4-A195-4B3B-9F5E-C839C7D6506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872F8-6501-4500-84B8-F727989C5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A464F-7B08-4204-9E63-BA3EEA1F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F60D-5335-4B88-87E7-5F8EBABE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1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B6CB87-28A0-404E-970F-5EBFD9AEE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86B5D-DB17-4952-B1E1-151244D83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5D965-15FF-4A67-B07C-6FDACC4BF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200B4-A195-4B3B-9F5E-C839C7D6506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F10B7-F01C-4BCC-807B-62EE3D10B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084A2-844E-44E8-8005-91DA7CE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3F60D-5335-4B88-87E7-5F8EBABE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9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884F7-FEAF-4AD2-94C8-229C84C0CD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“The Great Depression”</a:t>
            </a:r>
            <a:br>
              <a:rPr lang="en-US" sz="4400" b="1" dirty="0"/>
            </a:br>
            <a:r>
              <a:rPr lang="en-US" sz="4400" b="1" dirty="0"/>
              <a:t>Humanities Texas Workshop</a:t>
            </a:r>
            <a:br>
              <a:rPr lang="en-US" sz="4400" b="1" dirty="0"/>
            </a:br>
            <a:r>
              <a:rPr lang="en-US" sz="4400" b="1" dirty="0"/>
              <a:t>October 27,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38FD4B-336D-4E02-96E0-ADCC1B9249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By</a:t>
            </a:r>
          </a:p>
          <a:p>
            <a:r>
              <a:rPr lang="en-US" dirty="0"/>
              <a:t>Lizabeth Cohen</a:t>
            </a:r>
          </a:p>
          <a:p>
            <a:r>
              <a:rPr lang="en-US" dirty="0"/>
              <a:t>Department of History, Harvard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83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930: The Great Depression - International Brotherhood of Teamsters">
            <a:extLst>
              <a:ext uri="{FF2B5EF4-FFF2-40B4-BE49-F238E27FC236}">
                <a16:creationId xmlns:a16="http://schemas.microsoft.com/office/drawing/2014/main" id="{8A529A34-03BF-48E7-BD03-ABF37055B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543" y="702299"/>
            <a:ext cx="7106969" cy="533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010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mployment During the Great Depression | LoveToKnow">
            <a:extLst>
              <a:ext uri="{FF2B5EF4-FFF2-40B4-BE49-F238E27FC236}">
                <a16:creationId xmlns:a16="http://schemas.microsoft.com/office/drawing/2014/main" id="{EEA440C1-3FD5-4794-A403-E737A3167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002" y="1059390"/>
            <a:ext cx="7121779" cy="473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150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20115-C7C4-4111-8DFC-E1948C3CC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Unemployed men being fed at Emmanuel Baptist            Church, Chicago, 1930</a:t>
            </a:r>
          </a:p>
        </p:txBody>
      </p:sp>
      <p:pic>
        <p:nvPicPr>
          <p:cNvPr id="7" name="Content Placeholder 6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82C251A1-D674-4071-854A-FDAF9C41F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15" y="1690688"/>
            <a:ext cx="3645158" cy="5281624"/>
          </a:xfrm>
        </p:spPr>
      </p:pic>
    </p:spTree>
    <p:extLst>
      <p:ext uri="{BB962C8B-B14F-4D97-AF65-F5344CB8AC3E}">
        <p14:creationId xmlns:p14="http://schemas.microsoft.com/office/powerpoint/2010/main" val="821122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next to a sign&#10;&#10;Description automatically generated">
            <a:extLst>
              <a:ext uri="{FF2B5EF4-FFF2-40B4-BE49-F238E27FC236}">
                <a16:creationId xmlns:a16="http://schemas.microsoft.com/office/drawing/2014/main" id="{15FAC766-0470-4C06-8155-484D7CC6B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5824"/>
            <a:ext cx="9601200" cy="662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36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uck on a city street&#10;&#10;Description automatically generated">
            <a:extLst>
              <a:ext uri="{FF2B5EF4-FFF2-40B4-BE49-F238E27FC236}">
                <a16:creationId xmlns:a16="http://schemas.microsoft.com/office/drawing/2014/main" id="{4CF2C10C-4C58-447F-9B56-6E08A5DB6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1554" y="-1112703"/>
            <a:ext cx="7005009" cy="4834568"/>
          </a:xfrm>
          <a:prstGeom prst="rect">
            <a:avLst/>
          </a:prstGeom>
        </p:spPr>
      </p:pic>
      <p:pic>
        <p:nvPicPr>
          <p:cNvPr id="4098" name="Picture 2" descr="Labor Unions - The Great Depression: 1929-1939">
            <a:extLst>
              <a:ext uri="{FF2B5EF4-FFF2-40B4-BE49-F238E27FC236}">
                <a16:creationId xmlns:a16="http://schemas.microsoft.com/office/drawing/2014/main" id="{0C0BBA02-93B6-48A1-B411-3A444501D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32" y="1466088"/>
            <a:ext cx="5147635" cy="392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 1936 Strike That Brought America's Most Powerful Automaker to its Knees  - HISTORY">
            <a:extLst>
              <a:ext uri="{FF2B5EF4-FFF2-40B4-BE49-F238E27FC236}">
                <a16:creationId xmlns:a16="http://schemas.microsoft.com/office/drawing/2014/main" id="{7497DC16-DEDC-442E-B18A-467F359FB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680" y="3721864"/>
            <a:ext cx="4640320" cy="313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218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tanding, photo, person, front&#10;&#10;Description automatically generated">
            <a:extLst>
              <a:ext uri="{FF2B5EF4-FFF2-40B4-BE49-F238E27FC236}">
                <a16:creationId xmlns:a16="http://schemas.microsoft.com/office/drawing/2014/main" id="{62950862-3736-41FF-A48C-ED4AD58A2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0"/>
            <a:ext cx="10382230" cy="674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9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arm Security Administration Photographers | Art Auction Results">
            <a:extLst>
              <a:ext uri="{FF2B5EF4-FFF2-40B4-BE49-F238E27FC236}">
                <a16:creationId xmlns:a16="http://schemas.microsoft.com/office/drawing/2014/main" id="{A026D942-3577-4A33-B7A4-222CAD39D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01" y="367867"/>
            <a:ext cx="2133600" cy="266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Art Of The Rural: Farm Security Administration Photographers in New  Mexico">
            <a:extLst>
              <a:ext uri="{FF2B5EF4-FFF2-40B4-BE49-F238E27FC236}">
                <a16:creationId xmlns:a16="http://schemas.microsoft.com/office/drawing/2014/main" id="{A42476FE-68D4-4B5E-8574-97A9A59E7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47" y="757237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arm Security Administration - Home | Facebook">
            <a:extLst>
              <a:ext uri="{FF2B5EF4-FFF2-40B4-BE49-F238E27FC236}">
                <a16:creationId xmlns:a16="http://schemas.microsoft.com/office/drawing/2014/main" id="{9DD89AE0-1587-4A57-A23F-8562C7B85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72" y="367867"/>
            <a:ext cx="27849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useum of Florida History">
            <a:extLst>
              <a:ext uri="{FF2B5EF4-FFF2-40B4-BE49-F238E27FC236}">
                <a16:creationId xmlns:a16="http://schemas.microsoft.com/office/drawing/2014/main" id="{D4D1A0FD-6A3C-4433-A135-F0C176E61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787" y="711200"/>
            <a:ext cx="2237922" cy="33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Walker Evans | American photographer | Britannica">
            <a:extLst>
              <a:ext uri="{FF2B5EF4-FFF2-40B4-BE49-F238E27FC236}">
                <a16:creationId xmlns:a16="http://schemas.microsoft.com/office/drawing/2014/main" id="{7EC8B783-2935-426E-AC1B-09C7326C7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877" y="3268951"/>
            <a:ext cx="3427413" cy="267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Bystanders, Bethlehem, Pennsylvania. United States. Farm Security  Administration (Sponsor) Evans, Stock Photo, Picture And Rights Managed  Image. Pic. MPN-198593 | agefotostock">
            <a:extLst>
              <a:ext uri="{FF2B5EF4-FFF2-40B4-BE49-F238E27FC236}">
                <a16:creationId xmlns:a16="http://schemas.microsoft.com/office/drawing/2014/main" id="{F0E09F76-2D18-470A-93B7-AE2B99EE3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488" y="4604833"/>
            <a:ext cx="2913518" cy="206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About this Collection | Farm Security Administration/Office of War  Information Black-and-White Negatives | Digital Collections | Library of  Congress">
            <a:extLst>
              <a:ext uri="{FF2B5EF4-FFF2-40B4-BE49-F238E27FC236}">
                <a16:creationId xmlns:a16="http://schemas.microsoft.com/office/drawing/2014/main" id="{EDD9CB47-B4CD-4F8B-B295-B65C383D3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56" y="3429000"/>
            <a:ext cx="3123490" cy="312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344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35</Words>
  <Application>Microsoft Office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“The Great Depression” Humanities Texas Workshop October 27, 2020</vt:lpstr>
      <vt:lpstr>PowerPoint Presentation</vt:lpstr>
      <vt:lpstr>PowerPoint Presentation</vt:lpstr>
      <vt:lpstr>Unemployed men being fed at Emmanuel Baptist            Church, Chicago, 1930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Cohen, Lizabeth</dc:creator>
  <cp:lastModifiedBy>Cohen, Lizabeth</cp:lastModifiedBy>
  <cp:revision>8</cp:revision>
  <dcterms:created xsi:type="dcterms:W3CDTF">2020-10-22T19:42:00Z</dcterms:created>
  <dcterms:modified xsi:type="dcterms:W3CDTF">2020-10-27T03:11:24Z</dcterms:modified>
</cp:coreProperties>
</file>