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Lato"/>
      <p:regular r:id="rId17"/>
      <p:bold r:id="rId18"/>
      <p:italic r:id="rId19"/>
      <p:boldItalic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font" Target="fonts/PlayfairDisplay-regular.fntdata"/><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Lato-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Us!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Holly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txBox="1"/>
          <p:nvPr>
            <p:ph type="ctrTitle"/>
          </p:nvPr>
        </p:nvSpPr>
        <p:spPr>
          <a:xfrm>
            <a:off x="3096250" y="1627200"/>
            <a:ext cx="2951400" cy="15843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lnSpc>
                <a:spcPct val="100000"/>
              </a:lnSpc>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1"/>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52" name="Google Shape;52;p1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3" name="Shape 53"/>
        <p:cNvGrpSpPr/>
        <p:nvPr/>
      </p:nvGrpSpPr>
      <p:grpSpPr>
        <a:xfrm>
          <a:off x="0" y="0"/>
          <a:ext cx="0" cy="0"/>
          <a:chOff x="0" y="0"/>
          <a:chExt cx="0" cy="0"/>
        </a:xfrm>
      </p:grpSpPr>
      <p:sp>
        <p:nvSpPr>
          <p:cNvPr id="54" name="Google Shape;54;p12"/>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2"/>
          <p:cNvSpPr txBox="1"/>
          <p:nvPr>
            <p:ph hasCustomPrompt="1" type="title"/>
          </p:nvPr>
        </p:nvSpPr>
        <p:spPr>
          <a:xfrm>
            <a:off x="311700" y="1233100"/>
            <a:ext cx="8520600" cy="16101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0000"/>
              <a:buFont typeface="Lato"/>
              <a:buNone/>
              <a:defRPr sz="10000">
                <a:latin typeface="Lato"/>
                <a:ea typeface="Lato"/>
                <a:cs typeface="Lato"/>
                <a:sym typeface="Lato"/>
              </a:defRPr>
            </a:lvl1pPr>
            <a:lvl2pPr lvl="1" algn="ctr">
              <a:lnSpc>
                <a:spcPct val="100000"/>
              </a:lnSpc>
              <a:spcBef>
                <a:spcPts val="0"/>
              </a:spcBef>
              <a:spcAft>
                <a:spcPts val="0"/>
              </a:spcAft>
              <a:buSzPts val="10000"/>
              <a:buFont typeface="Lato"/>
              <a:buNone/>
              <a:defRPr sz="10000">
                <a:latin typeface="Lato"/>
                <a:ea typeface="Lato"/>
                <a:cs typeface="Lato"/>
                <a:sym typeface="Lato"/>
              </a:defRPr>
            </a:lvl2pPr>
            <a:lvl3pPr lvl="2" algn="ctr">
              <a:lnSpc>
                <a:spcPct val="100000"/>
              </a:lnSpc>
              <a:spcBef>
                <a:spcPts val="0"/>
              </a:spcBef>
              <a:spcAft>
                <a:spcPts val="0"/>
              </a:spcAft>
              <a:buSzPts val="10000"/>
              <a:buFont typeface="Lato"/>
              <a:buNone/>
              <a:defRPr sz="10000">
                <a:latin typeface="Lato"/>
                <a:ea typeface="Lato"/>
                <a:cs typeface="Lato"/>
                <a:sym typeface="Lato"/>
              </a:defRPr>
            </a:lvl3pPr>
            <a:lvl4pPr lvl="3" algn="ctr">
              <a:lnSpc>
                <a:spcPct val="100000"/>
              </a:lnSpc>
              <a:spcBef>
                <a:spcPts val="0"/>
              </a:spcBef>
              <a:spcAft>
                <a:spcPts val="0"/>
              </a:spcAft>
              <a:buSzPts val="10000"/>
              <a:buFont typeface="Lato"/>
              <a:buNone/>
              <a:defRPr sz="10000">
                <a:latin typeface="Lato"/>
                <a:ea typeface="Lato"/>
                <a:cs typeface="Lato"/>
                <a:sym typeface="Lato"/>
              </a:defRPr>
            </a:lvl4pPr>
            <a:lvl5pPr lvl="4" algn="ctr">
              <a:lnSpc>
                <a:spcPct val="100000"/>
              </a:lnSpc>
              <a:spcBef>
                <a:spcPts val="0"/>
              </a:spcBef>
              <a:spcAft>
                <a:spcPts val="0"/>
              </a:spcAft>
              <a:buSzPts val="10000"/>
              <a:buFont typeface="Lato"/>
              <a:buNone/>
              <a:defRPr sz="10000">
                <a:latin typeface="Lato"/>
                <a:ea typeface="Lato"/>
                <a:cs typeface="Lato"/>
                <a:sym typeface="Lato"/>
              </a:defRPr>
            </a:lvl5pPr>
            <a:lvl6pPr lvl="5" algn="ctr">
              <a:lnSpc>
                <a:spcPct val="100000"/>
              </a:lnSpc>
              <a:spcBef>
                <a:spcPts val="0"/>
              </a:spcBef>
              <a:spcAft>
                <a:spcPts val="0"/>
              </a:spcAft>
              <a:buSzPts val="10000"/>
              <a:buFont typeface="Lato"/>
              <a:buNone/>
              <a:defRPr sz="10000">
                <a:latin typeface="Lato"/>
                <a:ea typeface="Lato"/>
                <a:cs typeface="Lato"/>
                <a:sym typeface="Lato"/>
              </a:defRPr>
            </a:lvl6pPr>
            <a:lvl7pPr lvl="6" algn="ctr">
              <a:lnSpc>
                <a:spcPct val="100000"/>
              </a:lnSpc>
              <a:spcBef>
                <a:spcPts val="0"/>
              </a:spcBef>
              <a:spcAft>
                <a:spcPts val="0"/>
              </a:spcAft>
              <a:buSzPts val="10000"/>
              <a:buFont typeface="Lato"/>
              <a:buNone/>
              <a:defRPr sz="10000">
                <a:latin typeface="Lato"/>
                <a:ea typeface="Lato"/>
                <a:cs typeface="Lato"/>
                <a:sym typeface="Lato"/>
              </a:defRPr>
            </a:lvl7pPr>
            <a:lvl8pPr lvl="7" algn="ctr">
              <a:lnSpc>
                <a:spcPct val="100000"/>
              </a:lnSpc>
              <a:spcBef>
                <a:spcPts val="0"/>
              </a:spcBef>
              <a:spcAft>
                <a:spcPts val="0"/>
              </a:spcAft>
              <a:buSzPts val="10000"/>
              <a:buFont typeface="Lato"/>
              <a:buNone/>
              <a:defRPr sz="10000">
                <a:latin typeface="Lato"/>
                <a:ea typeface="Lato"/>
                <a:cs typeface="Lato"/>
                <a:sym typeface="Lato"/>
              </a:defRPr>
            </a:lvl8pPr>
            <a:lvl9pPr lvl="8" algn="ctr">
              <a:lnSpc>
                <a:spcPct val="100000"/>
              </a:lnSpc>
              <a:spcBef>
                <a:spcPts val="0"/>
              </a:spcBef>
              <a:spcAft>
                <a:spcPts val="0"/>
              </a:spcAft>
              <a:buSzPts val="10000"/>
              <a:buFont typeface="Lato"/>
              <a:buNone/>
              <a:defRPr sz="10000">
                <a:latin typeface="Lato"/>
                <a:ea typeface="Lato"/>
                <a:cs typeface="Lato"/>
                <a:sym typeface="Lato"/>
              </a:defRPr>
            </a:lvl9pPr>
          </a:lstStyle>
          <a:p>
            <a:r>
              <a:t>xx%</a:t>
            </a:r>
          </a:p>
        </p:txBody>
      </p:sp>
      <p:sp>
        <p:nvSpPr>
          <p:cNvPr id="56" name="Google Shape;56;p12"/>
          <p:cNvSpPr txBox="1"/>
          <p:nvPr>
            <p:ph idx="1" type="body"/>
          </p:nvPr>
        </p:nvSpPr>
        <p:spPr>
          <a:xfrm>
            <a:off x="311700" y="2919450"/>
            <a:ext cx="8520600" cy="10716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7" name="Google Shape;57;p12"/>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3"/>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bg>
      <p:bgPr>
        <a:solidFill>
          <a:schemeClr val="accent1"/>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2058350" y="395400"/>
            <a:ext cx="7114800" cy="7941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62" name="Google Shape;62;p14"/>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grpSp>
        <p:nvGrpSpPr>
          <p:cNvPr id="63" name="Google Shape;63;p14"/>
          <p:cNvGrpSpPr/>
          <p:nvPr/>
        </p:nvGrpSpPr>
        <p:grpSpPr>
          <a:xfrm>
            <a:off x="7381563" y="3932318"/>
            <a:ext cx="1791576" cy="1629015"/>
            <a:chOff x="7381563" y="3932318"/>
            <a:chExt cx="1791576" cy="1629015"/>
          </a:xfrm>
        </p:grpSpPr>
        <p:grpSp>
          <p:nvGrpSpPr>
            <p:cNvPr id="64" name="Google Shape;64;p14"/>
            <p:cNvGrpSpPr/>
            <p:nvPr/>
          </p:nvGrpSpPr>
          <p:grpSpPr>
            <a:xfrm>
              <a:off x="8600363" y="3932318"/>
              <a:ext cx="572776" cy="1045865"/>
              <a:chOff x="6410775" y="4250626"/>
              <a:chExt cx="391000" cy="713950"/>
            </a:xfrm>
          </p:grpSpPr>
          <p:pic>
            <p:nvPicPr>
              <p:cNvPr id="65" name="Google Shape;65;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66" name="Google Shape;66;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67" name="Google Shape;67;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grpSp>
          <p:nvGrpSpPr>
            <p:cNvPr id="68" name="Google Shape;68;p14"/>
            <p:cNvGrpSpPr/>
            <p:nvPr/>
          </p:nvGrpSpPr>
          <p:grpSpPr>
            <a:xfrm>
              <a:off x="7990963" y="4217718"/>
              <a:ext cx="572776" cy="1045865"/>
              <a:chOff x="6410775" y="4250626"/>
              <a:chExt cx="391000" cy="713950"/>
            </a:xfrm>
          </p:grpSpPr>
          <p:pic>
            <p:nvPicPr>
              <p:cNvPr id="69" name="Google Shape;69;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70" name="Google Shape;70;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71" name="Google Shape;71;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grpSp>
          <p:nvGrpSpPr>
            <p:cNvPr id="72" name="Google Shape;72;p14"/>
            <p:cNvGrpSpPr/>
            <p:nvPr/>
          </p:nvGrpSpPr>
          <p:grpSpPr>
            <a:xfrm>
              <a:off x="7381563" y="4515468"/>
              <a:ext cx="572776" cy="1045865"/>
              <a:chOff x="6410775" y="4250626"/>
              <a:chExt cx="391000" cy="713950"/>
            </a:xfrm>
          </p:grpSpPr>
          <p:pic>
            <p:nvPicPr>
              <p:cNvPr id="73" name="Google Shape;73;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74" name="Google Shape;74;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75" name="Google Shape;75;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grpSp>
      <p:grpSp>
        <p:nvGrpSpPr>
          <p:cNvPr id="76" name="Google Shape;76;p14"/>
          <p:cNvGrpSpPr/>
          <p:nvPr/>
        </p:nvGrpSpPr>
        <p:grpSpPr>
          <a:xfrm>
            <a:off x="-11" y="-346009"/>
            <a:ext cx="1791577" cy="1629015"/>
            <a:chOff x="-11" y="-346009"/>
            <a:chExt cx="1791577" cy="1629015"/>
          </a:xfrm>
        </p:grpSpPr>
        <p:grpSp>
          <p:nvGrpSpPr>
            <p:cNvPr id="77" name="Google Shape;77;p14"/>
            <p:cNvGrpSpPr/>
            <p:nvPr/>
          </p:nvGrpSpPr>
          <p:grpSpPr>
            <a:xfrm rot="10800000">
              <a:off x="609390" y="-48259"/>
              <a:ext cx="572776" cy="1045865"/>
              <a:chOff x="6410775" y="4250626"/>
              <a:chExt cx="391000" cy="713950"/>
            </a:xfrm>
          </p:grpSpPr>
          <p:pic>
            <p:nvPicPr>
              <p:cNvPr id="78" name="Google Shape;78;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79" name="Google Shape;79;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80" name="Google Shape;80;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grpSp>
          <p:nvGrpSpPr>
            <p:cNvPr id="81" name="Google Shape;81;p14"/>
            <p:cNvGrpSpPr/>
            <p:nvPr/>
          </p:nvGrpSpPr>
          <p:grpSpPr>
            <a:xfrm rot="10800000">
              <a:off x="1218790" y="-346009"/>
              <a:ext cx="572776" cy="1045865"/>
              <a:chOff x="6410775" y="4250626"/>
              <a:chExt cx="391000" cy="713950"/>
            </a:xfrm>
          </p:grpSpPr>
          <p:pic>
            <p:nvPicPr>
              <p:cNvPr id="82" name="Google Shape;82;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83" name="Google Shape;83;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84" name="Google Shape;84;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pic>
          <p:nvPicPr>
            <p:cNvPr id="85" name="Google Shape;85;p14"/>
            <p:cNvPicPr preferRelativeResize="0"/>
            <p:nvPr/>
          </p:nvPicPr>
          <p:blipFill rotWithShape="1">
            <a:blip r:embed="rId2">
              <a:alphaModFix amt="23000"/>
            </a:blip>
            <a:srcRect b="0" l="0" r="0" t="0"/>
            <a:stretch/>
          </p:blipFill>
          <p:spPr>
            <a:xfrm rot="5400000">
              <a:off x="653433" y="-369115"/>
              <a:ext cx="484687" cy="572776"/>
            </a:xfrm>
            <a:prstGeom prst="rect">
              <a:avLst/>
            </a:prstGeom>
            <a:noFill/>
            <a:ln>
              <a:noFill/>
            </a:ln>
          </p:spPr>
        </p:pic>
        <p:grpSp>
          <p:nvGrpSpPr>
            <p:cNvPr id="86" name="Google Shape;86;p14"/>
            <p:cNvGrpSpPr/>
            <p:nvPr/>
          </p:nvGrpSpPr>
          <p:grpSpPr>
            <a:xfrm>
              <a:off x="-11" y="-325070"/>
              <a:ext cx="572777" cy="1608077"/>
              <a:chOff x="-11" y="-325070"/>
              <a:chExt cx="572777" cy="1608077"/>
            </a:xfrm>
          </p:grpSpPr>
          <p:grpSp>
            <p:nvGrpSpPr>
              <p:cNvPr id="87" name="Google Shape;87;p14"/>
              <p:cNvGrpSpPr/>
              <p:nvPr/>
            </p:nvGrpSpPr>
            <p:grpSpPr>
              <a:xfrm rot="10800000">
                <a:off x="-10" y="237141"/>
                <a:ext cx="572776" cy="1045865"/>
                <a:chOff x="6410775" y="4250626"/>
                <a:chExt cx="391000" cy="713950"/>
              </a:xfrm>
            </p:grpSpPr>
            <p:pic>
              <p:nvPicPr>
                <p:cNvPr id="88" name="Google Shape;88;p14"/>
                <p:cNvPicPr preferRelativeResize="0"/>
                <p:nvPr/>
              </p:nvPicPr>
              <p:blipFill rotWithShape="1">
                <a:blip r:embed="rId2">
                  <a:alphaModFix amt="17000"/>
                </a:blip>
                <a:srcRect b="0" l="0" r="0" t="0"/>
                <a:stretch/>
              </p:blipFill>
              <p:spPr>
                <a:xfrm rot="-5400000">
                  <a:off x="6440841" y="4603642"/>
                  <a:ext cx="330867" cy="391000"/>
                </a:xfrm>
                <a:prstGeom prst="rect">
                  <a:avLst/>
                </a:prstGeom>
                <a:noFill/>
                <a:ln>
                  <a:noFill/>
                </a:ln>
              </p:spPr>
            </p:pic>
            <p:pic>
              <p:nvPicPr>
                <p:cNvPr id="89" name="Google Shape;89;p14"/>
                <p:cNvPicPr preferRelativeResize="0"/>
                <p:nvPr/>
              </p:nvPicPr>
              <p:blipFill rotWithShape="1">
                <a:blip r:embed="rId2">
                  <a:alphaModFix amt="9000"/>
                </a:blip>
                <a:srcRect b="0" l="0" r="0" t="0"/>
                <a:stretch/>
              </p:blipFill>
              <p:spPr>
                <a:xfrm rot="-5400000">
                  <a:off x="6440841" y="4412100"/>
                  <a:ext cx="330867" cy="391000"/>
                </a:xfrm>
                <a:prstGeom prst="rect">
                  <a:avLst/>
                </a:prstGeom>
                <a:noFill/>
                <a:ln>
                  <a:noFill/>
                </a:ln>
              </p:spPr>
            </p:pic>
            <p:pic>
              <p:nvPicPr>
                <p:cNvPr id="90" name="Google Shape;90;p14"/>
                <p:cNvPicPr preferRelativeResize="0"/>
                <p:nvPr/>
              </p:nvPicPr>
              <p:blipFill rotWithShape="1">
                <a:blip r:embed="rId2">
                  <a:alphaModFix amt="4000"/>
                </a:blip>
                <a:srcRect b="0" l="0" r="0" t="0"/>
                <a:stretch/>
              </p:blipFill>
              <p:spPr>
                <a:xfrm rot="-5400000">
                  <a:off x="6440841" y="4220559"/>
                  <a:ext cx="330867" cy="391000"/>
                </a:xfrm>
                <a:prstGeom prst="rect">
                  <a:avLst/>
                </a:prstGeom>
                <a:noFill/>
                <a:ln>
                  <a:noFill/>
                </a:ln>
              </p:spPr>
            </p:pic>
          </p:grpSp>
          <p:pic>
            <p:nvPicPr>
              <p:cNvPr id="91" name="Google Shape;91;p14"/>
              <p:cNvPicPr preferRelativeResize="0"/>
              <p:nvPr/>
            </p:nvPicPr>
            <p:blipFill rotWithShape="1">
              <a:blip r:embed="rId2">
                <a:alphaModFix amt="23000"/>
              </a:blip>
              <a:srcRect b="0" l="0" r="0" t="0"/>
              <a:stretch/>
            </p:blipFill>
            <p:spPr>
              <a:xfrm rot="5400000">
                <a:off x="44033" y="-92290"/>
                <a:ext cx="484687" cy="572776"/>
              </a:xfrm>
              <a:prstGeom prst="rect">
                <a:avLst/>
              </a:prstGeom>
              <a:noFill/>
              <a:ln>
                <a:noFill/>
              </a:ln>
            </p:spPr>
          </p:pic>
          <p:pic>
            <p:nvPicPr>
              <p:cNvPr id="92" name="Google Shape;92;p14"/>
              <p:cNvPicPr preferRelativeResize="0"/>
              <p:nvPr/>
            </p:nvPicPr>
            <p:blipFill rotWithShape="1">
              <a:blip r:embed="rId2">
                <a:alphaModFix amt="36000"/>
              </a:blip>
              <a:srcRect b="0" l="0" r="0" t="0"/>
              <a:stretch/>
            </p:blipFill>
            <p:spPr>
              <a:xfrm rot="5400000">
                <a:off x="44033" y="-369115"/>
                <a:ext cx="484687" cy="572776"/>
              </a:xfrm>
              <a:prstGeom prst="rect">
                <a:avLst/>
              </a:prstGeom>
              <a:noFill/>
              <a:ln>
                <a:noFill/>
              </a:ln>
            </p:spPr>
          </p:pic>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p3"/>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3"/>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8" name="Google Shape;18;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3"/>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4"/>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2" name="Google Shape;22;p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4"/>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7" name="Google Shape;27;p5"/>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8" name="Shape 28"/>
        <p:cNvGrpSpPr/>
        <p:nvPr/>
      </p:nvGrpSpPr>
      <p:grpSpPr>
        <a:xfrm>
          <a:off x="0" y="0"/>
          <a:ext cx="0" cy="0"/>
          <a:chOff x="0" y="0"/>
          <a:chExt cx="0" cy="0"/>
        </a:xfrm>
      </p:grpSpPr>
      <p:sp>
        <p:nvSpPr>
          <p:cNvPr id="29" name="Google Shape;29;p6"/>
          <p:cNvSpPr txBox="1"/>
          <p:nvPr>
            <p:ph type="title"/>
          </p:nvPr>
        </p:nvSpPr>
        <p:spPr>
          <a:xfrm>
            <a:off x="628650" y="121444"/>
            <a:ext cx="7886700" cy="10986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30" name="Google Shape;30;p6"/>
          <p:cNvSpPr txBox="1"/>
          <p:nvPr>
            <p:ph idx="1" type="body"/>
          </p:nvPr>
        </p:nvSpPr>
        <p:spPr>
          <a:xfrm>
            <a:off x="628650" y="1216818"/>
            <a:ext cx="7886700" cy="3606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SzPts val="1400"/>
              <a:buChar char="●"/>
              <a:defRPr/>
            </a:lvl1pPr>
            <a:lvl2pPr indent="-317500" lvl="1" marL="914400" algn="l">
              <a:lnSpc>
                <a:spcPct val="90000"/>
              </a:lnSpc>
              <a:spcBef>
                <a:spcPts val="1200"/>
              </a:spcBef>
              <a:spcAft>
                <a:spcPts val="0"/>
              </a:spcAft>
              <a:buSzPts val="1400"/>
              <a:buChar char="○"/>
              <a:defRPr/>
            </a:lvl2pPr>
            <a:lvl3pPr indent="-317500" lvl="2" marL="1371600" algn="l">
              <a:lnSpc>
                <a:spcPct val="90000"/>
              </a:lnSpc>
              <a:spcBef>
                <a:spcPts val="1200"/>
              </a:spcBef>
              <a:spcAft>
                <a:spcPts val="0"/>
              </a:spcAft>
              <a:buSzPts val="1400"/>
              <a:buChar char="■"/>
              <a:defRPr/>
            </a:lvl3pPr>
            <a:lvl4pPr indent="-317500" lvl="3" marL="1828800" algn="l">
              <a:lnSpc>
                <a:spcPct val="90000"/>
              </a:lnSpc>
              <a:spcBef>
                <a:spcPts val="1200"/>
              </a:spcBef>
              <a:spcAft>
                <a:spcPts val="0"/>
              </a:spcAft>
              <a:buSzPts val="1400"/>
              <a:buChar char="●"/>
              <a:defRPr/>
            </a:lvl4pPr>
            <a:lvl5pPr indent="-317500" lvl="4" marL="2286000" algn="l">
              <a:lnSpc>
                <a:spcPct val="90000"/>
              </a:lnSpc>
              <a:spcBef>
                <a:spcPts val="1200"/>
              </a:spcBef>
              <a:spcAft>
                <a:spcPts val="0"/>
              </a:spcAft>
              <a:buClr>
                <a:schemeClr val="dk1"/>
              </a:buClr>
              <a:buSzPts val="1400"/>
              <a:buChar char="○"/>
              <a:defRPr/>
            </a:lvl5pPr>
            <a:lvl6pPr indent="-317500" lvl="5" marL="2743200" algn="l">
              <a:lnSpc>
                <a:spcPct val="90000"/>
              </a:lnSpc>
              <a:spcBef>
                <a:spcPts val="1200"/>
              </a:spcBef>
              <a:spcAft>
                <a:spcPts val="0"/>
              </a:spcAft>
              <a:buClr>
                <a:schemeClr val="dk1"/>
              </a:buClr>
              <a:buSzPts val="1400"/>
              <a:buChar char="■"/>
              <a:defRPr/>
            </a:lvl6pPr>
            <a:lvl7pPr indent="-317500" lvl="6" marL="3200400" algn="l">
              <a:lnSpc>
                <a:spcPct val="90000"/>
              </a:lnSpc>
              <a:spcBef>
                <a:spcPts val="1200"/>
              </a:spcBef>
              <a:spcAft>
                <a:spcPts val="0"/>
              </a:spcAft>
              <a:buClr>
                <a:schemeClr val="dk1"/>
              </a:buClr>
              <a:buSzPts val="1400"/>
              <a:buChar char="●"/>
              <a:defRPr/>
            </a:lvl7pPr>
            <a:lvl8pPr indent="-317500" lvl="7" marL="3657600" algn="l">
              <a:lnSpc>
                <a:spcPct val="90000"/>
              </a:lnSpc>
              <a:spcBef>
                <a:spcPts val="1200"/>
              </a:spcBef>
              <a:spcAft>
                <a:spcPts val="0"/>
              </a:spcAft>
              <a:buClr>
                <a:schemeClr val="dk1"/>
              </a:buClr>
              <a:buSzPts val="1400"/>
              <a:buChar char="○"/>
              <a:defRPr/>
            </a:lvl8pPr>
            <a:lvl9pPr indent="-317500" lvl="8" marL="4114800" algn="l">
              <a:lnSpc>
                <a:spcPct val="90000"/>
              </a:lnSpc>
              <a:spcBef>
                <a:spcPts val="1200"/>
              </a:spcBef>
              <a:spcAft>
                <a:spcPts val="1200"/>
              </a:spcAft>
              <a:buClr>
                <a:schemeClr val="dk1"/>
              </a:buClr>
              <a:buSzPts val="1400"/>
              <a:buChar char="■"/>
              <a:defRPr/>
            </a:lvl9pPr>
          </a:lstStyle>
          <a:p/>
        </p:txBody>
      </p:sp>
      <p:sp>
        <p:nvSpPr>
          <p:cNvPr id="31" name="Google Shape;31;p6"/>
          <p:cNvSpPr/>
          <p:nvPr/>
        </p:nvSpPr>
        <p:spPr>
          <a:xfrm>
            <a:off x="-152400" y="-121920"/>
            <a:ext cx="617100" cy="53265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 name="Google Shape;32;p6"/>
          <p:cNvPicPr preferRelativeResize="0"/>
          <p:nvPr/>
        </p:nvPicPr>
        <p:blipFill rotWithShape="1">
          <a:blip r:embed="rId2">
            <a:alphaModFix/>
          </a:blip>
          <a:srcRect b="0" l="0" r="0" t="0"/>
          <a:stretch/>
        </p:blipFill>
        <p:spPr>
          <a:xfrm>
            <a:off x="226314" y="433052"/>
            <a:ext cx="402336" cy="47548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3" name="Shape 33"/>
        <p:cNvGrpSpPr/>
        <p:nvPr/>
      </p:nvGrpSpPr>
      <p:grpSpPr>
        <a:xfrm>
          <a:off x="0" y="0"/>
          <a:ext cx="0" cy="0"/>
          <a:chOff x="0" y="0"/>
          <a:chExt cx="0" cy="0"/>
        </a:xfrm>
      </p:grpSpPr>
      <p:sp>
        <p:nvSpPr>
          <p:cNvPr id="34" name="Google Shape;34;p7"/>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l">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5" name="Google Shape;35;p7"/>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509550" y="1423875"/>
            <a:ext cx="8124900" cy="17982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lnSpc>
                <a:spcPct val="100000"/>
              </a:lnSpc>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8" name="Google Shape;38;p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sp>
        <p:nvSpPr>
          <p:cNvPr id="40" name="Google Shape;40;p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1" name="Google Shape;41;p9"/>
          <p:cNvSpPr txBox="1"/>
          <p:nvPr>
            <p:ph idx="1" type="body"/>
          </p:nvPr>
        </p:nvSpPr>
        <p:spPr>
          <a:xfrm>
            <a:off x="311700" y="1391378"/>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2" name="Google Shape;42;p9"/>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10"/>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5" name="Google Shape;45;p1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10"/>
          <p:cNvSpPr txBox="1"/>
          <p:nvPr>
            <p:ph type="title"/>
          </p:nvPr>
        </p:nvSpPr>
        <p:spPr>
          <a:xfrm>
            <a:off x="265500" y="1107950"/>
            <a:ext cx="4045200" cy="1683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7" name="Google Shape;47;p10"/>
          <p:cNvSpPr txBox="1"/>
          <p:nvPr>
            <p:ph idx="1" type="subTitle"/>
          </p:nvPr>
        </p:nvSpPr>
        <p:spPr>
          <a:xfrm>
            <a:off x="265500" y="2845201"/>
            <a:ext cx="4045200" cy="1345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8" name="Google Shape;48;p1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49" name="Google Shape;49;p10"/>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1pPr>
            <a:lvl2pPr lvl="1"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2pPr>
            <a:lvl3pPr lvl="2"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3pPr>
            <a:lvl4pPr lvl="3"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4pPr>
            <a:lvl5pPr lvl="4"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5pPr>
            <a:lvl6pPr lvl="5"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6pPr>
            <a:lvl7pPr lvl="6"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7pPr>
            <a:lvl8pPr lvl="7"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8pPr>
            <a:lvl9pPr lvl="8"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1pPr>
            <a:lvl2pPr indent="-317500" lvl="1" marL="9144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2pPr>
            <a:lvl3pPr indent="-317500" lvl="2" marL="13716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3pPr>
            <a:lvl4pPr indent="-317500" lvl="3" marL="18288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4pPr>
            <a:lvl5pPr indent="-317500" lvl="4" marL="22860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5pPr>
            <a:lvl6pPr indent="-317500" lvl="5" marL="27432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6pPr>
            <a:lvl7pPr indent="-317500" lvl="6" marL="32004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7pPr>
            <a:lvl8pPr indent="-317500" lvl="7" marL="36576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8pPr>
            <a:lvl9pPr indent="-317500" lvl="8" marL="4114800" marR="0" rtl="0" algn="l">
              <a:lnSpc>
                <a:spcPct val="115000"/>
              </a:lnSpc>
              <a:spcBef>
                <a:spcPts val="0"/>
              </a:spcBef>
              <a:spcAft>
                <a:spcPts val="0"/>
              </a:spcAft>
              <a:buClr>
                <a:schemeClr val="dk2"/>
              </a:buClr>
              <a:buSzPts val="1400"/>
              <a:buFont typeface="Lato"/>
              <a:buChar char="■"/>
              <a:defRPr b="0" i="0" sz="1400" u="none" cap="none" strike="noStrike">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4.png"/><Relationship Id="rId6" Type="http://schemas.openxmlformats.org/officeDocument/2006/relationships/image" Target="../media/image3.png"/><Relationship Id="rId7"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www.youtube.com/watch?v=s8FheuSE7w4" TargetMode="External"/><Relationship Id="rId4" Type="http://schemas.openxmlformats.org/officeDocument/2006/relationships/image" Target="../media/image8.jpg"/><Relationship Id="rId5" Type="http://schemas.openxmlformats.org/officeDocument/2006/relationships/hyperlink" Target="http://www.youtube.com/watch?v=Chr6BDPJC-o" TargetMode="External"/><Relationship Id="rId6"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www.google.com/books/edition/Funds_of_Knowledge/xvlq1JmmbQ8C?hl=en&amp;gbpv=1&amp;pg=PR4&amp;printsec=frontcov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storycorps.org/celebrating-aapi-voices/" TargetMode="External"/><Relationship Id="rId4" Type="http://schemas.openxmlformats.org/officeDocument/2006/relationships/hyperlink" Target="https://storycorps.org/hispanic-heritage-month/" TargetMode="External"/><Relationship Id="rId5" Type="http://schemas.openxmlformats.org/officeDocument/2006/relationships/hyperlink" Target="https://storycorps.org/voicesofpride/" TargetMode="External"/><Relationship Id="rId6" Type="http://schemas.openxmlformats.org/officeDocument/2006/relationships/hyperlink" Target="https://storycorps.org/black-history-month/" TargetMode="External"/><Relationship Id="rId7" Type="http://schemas.openxmlformats.org/officeDocument/2006/relationships/hyperlink" Target="https://storycorps.org/womens-history-month/" TargetMode="External"/><Relationship Id="rId8" Type="http://schemas.openxmlformats.org/officeDocument/2006/relationships/hyperlink" Target="https://storycorps.org/indigenouspeoplesda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s://storycorps.org/discover/the-great-thanksgiving-listen/" TargetMode="External"/><Relationship Id="rId4" Type="http://schemas.openxmlformats.org/officeDocument/2006/relationships/hyperlink" Target="https://www.facinghistory.org/resource-library/connecting-past-present-using-oral-history" TargetMode="External"/><Relationship Id="rId5" Type="http://schemas.openxmlformats.org/officeDocument/2006/relationships/hyperlink" Target="https://siarchives.si.edu/history/how-do-oral-history" TargetMode="External"/><Relationship Id="rId6" Type="http://schemas.openxmlformats.org/officeDocument/2006/relationships/hyperlink" Target="https://www.youtube.com/playlist?list=PLDBD2WpS_B0uR7NzS3D1vTpZgAGGvpCBl" TargetMode="External"/><Relationship Id="rId7" Type="http://schemas.openxmlformats.org/officeDocument/2006/relationships/hyperlink" Target="https://oralhistory.org/" TargetMode="External"/><Relationship Id="rId8" Type="http://schemas.openxmlformats.org/officeDocument/2006/relationships/hyperlink" Target="https://www.whitesupremacyculture.info/worship-of-written-word.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ctrTitle"/>
          </p:nvPr>
        </p:nvSpPr>
        <p:spPr>
          <a:xfrm>
            <a:off x="3096250" y="1627200"/>
            <a:ext cx="2951400" cy="15843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200"/>
              <a:buNone/>
            </a:pPr>
            <a:r>
              <a:rPr lang="en"/>
              <a:t>Implementing Oral Histories</a:t>
            </a:r>
            <a:endParaRPr/>
          </a:p>
        </p:txBody>
      </p:sp>
      <p:sp>
        <p:nvSpPr>
          <p:cNvPr id="98" name="Google Shape;98;p15"/>
          <p:cNvSpPr txBox="1"/>
          <p:nvPr>
            <p:ph idx="1" type="subTitle"/>
          </p:nvPr>
        </p:nvSpPr>
        <p:spPr>
          <a:xfrm>
            <a:off x="3096375" y="3266924"/>
            <a:ext cx="2951400" cy="805800"/>
          </a:xfrm>
          <a:prstGeom prst="rect">
            <a:avLst/>
          </a:prstGeom>
          <a:noFill/>
          <a:ln>
            <a:noFill/>
          </a:ln>
        </p:spPr>
        <p:txBody>
          <a:bodyPr anchorCtr="0" anchor="b" bIns="91425" lIns="91425" spcFirstLastPara="1" rIns="91425" wrap="square" tIns="91425">
            <a:normAutofit fontScale="85000" lnSpcReduction="20000"/>
          </a:bodyPr>
          <a:lstStyle/>
          <a:p>
            <a:pPr indent="0" lvl="0" marL="0" rtl="0" algn="ctr">
              <a:lnSpc>
                <a:spcPct val="100000"/>
              </a:lnSpc>
              <a:spcBef>
                <a:spcPts val="0"/>
              </a:spcBef>
              <a:spcAft>
                <a:spcPts val="0"/>
              </a:spcAft>
              <a:buSzPct val="117647"/>
              <a:buNone/>
            </a:pPr>
            <a:r>
              <a:rPr lang="en"/>
              <a:t>Harnessing the spoken word as history and memory in the Humanities classroom.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Warm Welcome</a:t>
            </a:r>
            <a:endParaRPr/>
          </a:p>
        </p:txBody>
      </p:sp>
      <p:sp>
        <p:nvSpPr>
          <p:cNvPr id="104" name="Google Shape;104;p16"/>
          <p:cNvSpPr txBox="1"/>
          <p:nvPr>
            <p:ph idx="1" type="body"/>
          </p:nvPr>
        </p:nvSpPr>
        <p:spPr>
          <a:xfrm>
            <a:off x="242775" y="118695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sz="2500"/>
              <a:t>How do you remember first listening to music?</a:t>
            </a:r>
            <a:endParaRPr sz="2500"/>
          </a:p>
          <a:p>
            <a:pPr indent="0" lvl="0" marL="0" rtl="0" algn="l">
              <a:lnSpc>
                <a:spcPct val="115000"/>
              </a:lnSpc>
              <a:spcBef>
                <a:spcPts val="1200"/>
              </a:spcBef>
              <a:spcAft>
                <a:spcPts val="1200"/>
              </a:spcAft>
              <a:buSzPts val="1800"/>
              <a:buNone/>
            </a:pPr>
            <a:r>
              <a:t/>
            </a:r>
            <a:endParaRPr sz="2500"/>
          </a:p>
        </p:txBody>
      </p:sp>
      <p:pic>
        <p:nvPicPr>
          <p:cNvPr id="105" name="Google Shape;105;p16"/>
          <p:cNvPicPr preferRelativeResize="0"/>
          <p:nvPr/>
        </p:nvPicPr>
        <p:blipFill rotWithShape="1">
          <a:blip r:embed="rId3">
            <a:alphaModFix/>
          </a:blip>
          <a:srcRect b="0" l="0" r="0" t="0"/>
          <a:stretch/>
        </p:blipFill>
        <p:spPr>
          <a:xfrm>
            <a:off x="3530555" y="3071850"/>
            <a:ext cx="2315051" cy="1543375"/>
          </a:xfrm>
          <a:prstGeom prst="rect">
            <a:avLst/>
          </a:prstGeom>
          <a:noFill/>
          <a:ln>
            <a:noFill/>
          </a:ln>
        </p:spPr>
      </p:pic>
      <p:pic>
        <p:nvPicPr>
          <p:cNvPr id="106" name="Google Shape;106;p16"/>
          <p:cNvPicPr preferRelativeResize="0"/>
          <p:nvPr/>
        </p:nvPicPr>
        <p:blipFill rotWithShape="1">
          <a:blip r:embed="rId4">
            <a:alphaModFix/>
          </a:blip>
          <a:srcRect b="0" l="0" r="0" t="0"/>
          <a:stretch/>
        </p:blipFill>
        <p:spPr>
          <a:xfrm>
            <a:off x="4961575" y="153250"/>
            <a:ext cx="1661558" cy="1102300"/>
          </a:xfrm>
          <a:prstGeom prst="rect">
            <a:avLst/>
          </a:prstGeom>
          <a:noFill/>
          <a:ln>
            <a:noFill/>
          </a:ln>
        </p:spPr>
      </p:pic>
      <p:pic>
        <p:nvPicPr>
          <p:cNvPr id="107" name="Google Shape;107;p16"/>
          <p:cNvPicPr preferRelativeResize="0"/>
          <p:nvPr/>
        </p:nvPicPr>
        <p:blipFill rotWithShape="1">
          <a:blip r:embed="rId5">
            <a:alphaModFix/>
          </a:blip>
          <a:srcRect b="0" l="0" r="0" t="0"/>
          <a:stretch/>
        </p:blipFill>
        <p:spPr>
          <a:xfrm>
            <a:off x="6358275" y="3117500"/>
            <a:ext cx="2515724" cy="1886801"/>
          </a:xfrm>
          <a:prstGeom prst="rect">
            <a:avLst/>
          </a:prstGeom>
          <a:noFill/>
          <a:ln>
            <a:noFill/>
          </a:ln>
        </p:spPr>
      </p:pic>
      <p:pic>
        <p:nvPicPr>
          <p:cNvPr id="108" name="Google Shape;108;p16"/>
          <p:cNvPicPr preferRelativeResize="0"/>
          <p:nvPr/>
        </p:nvPicPr>
        <p:blipFill rotWithShape="1">
          <a:blip r:embed="rId6">
            <a:alphaModFix/>
          </a:blip>
          <a:srcRect b="0" l="0" r="0" t="0"/>
          <a:stretch/>
        </p:blipFill>
        <p:spPr>
          <a:xfrm>
            <a:off x="7020750" y="2365763"/>
            <a:ext cx="1344974" cy="706100"/>
          </a:xfrm>
          <a:prstGeom prst="rect">
            <a:avLst/>
          </a:prstGeom>
          <a:noFill/>
          <a:ln>
            <a:noFill/>
          </a:ln>
        </p:spPr>
      </p:pic>
      <p:pic>
        <p:nvPicPr>
          <p:cNvPr id="109" name="Google Shape;109;p16"/>
          <p:cNvPicPr preferRelativeResize="0"/>
          <p:nvPr/>
        </p:nvPicPr>
        <p:blipFill rotWithShape="1">
          <a:blip r:embed="rId7">
            <a:alphaModFix/>
          </a:blip>
          <a:srcRect b="0" l="0" r="0" t="0"/>
          <a:stretch/>
        </p:blipFill>
        <p:spPr>
          <a:xfrm>
            <a:off x="379287" y="3117500"/>
            <a:ext cx="2638576" cy="1758374"/>
          </a:xfrm>
          <a:prstGeom prst="rect">
            <a:avLst/>
          </a:prstGeom>
          <a:noFill/>
          <a:ln>
            <a:noFill/>
          </a:ln>
        </p:spPr>
      </p:pic>
      <p:sp>
        <p:nvSpPr>
          <p:cNvPr id="110" name="Google Shape;110;p16"/>
          <p:cNvSpPr txBox="1"/>
          <p:nvPr/>
        </p:nvSpPr>
        <p:spPr>
          <a:xfrm>
            <a:off x="2469900" y="1948300"/>
            <a:ext cx="2578800" cy="77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000000"/>
                </a:solidFill>
                <a:highlight>
                  <a:srgbClr val="8FF1ED"/>
                </a:highlight>
                <a:latin typeface="Lato"/>
                <a:ea typeface="Lato"/>
                <a:cs typeface="Lato"/>
                <a:sym typeface="Lato"/>
              </a:rPr>
              <a:t>2 minutes, in the chat!</a:t>
            </a:r>
            <a:endParaRPr b="1" i="0" sz="1800" u="none" cap="none" strike="noStrike">
              <a:solidFill>
                <a:srgbClr val="000000"/>
              </a:solidFill>
              <a:highlight>
                <a:srgbClr val="8FF1ED"/>
              </a:highlight>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Oral Histories In the Classroom </a:t>
            </a:r>
            <a:endParaRPr/>
          </a:p>
        </p:txBody>
      </p:sp>
      <p:sp>
        <p:nvSpPr>
          <p:cNvPr id="116" name="Google Shape;116;p17"/>
          <p:cNvSpPr txBox="1"/>
          <p:nvPr>
            <p:ph idx="1" type="body"/>
          </p:nvPr>
        </p:nvSpPr>
        <p:spPr>
          <a:xfrm>
            <a:off x="311700" y="1152475"/>
            <a:ext cx="4065000" cy="39909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400"/>
              <a:buNone/>
            </a:pPr>
            <a:r>
              <a:rPr b="1" lang="en" sz="1700">
                <a:solidFill>
                  <a:schemeClr val="dk1"/>
                </a:solidFill>
                <a:latin typeface="Playfair Display"/>
                <a:ea typeface="Playfair Display"/>
                <a:cs typeface="Playfair Display"/>
                <a:sym typeface="Playfair Display"/>
              </a:rPr>
              <a:t>Utilizing</a:t>
            </a:r>
            <a:endParaRPr sz="1700"/>
          </a:p>
          <a:p>
            <a:pPr indent="-323850" lvl="0" marL="457200" rtl="0" algn="l">
              <a:lnSpc>
                <a:spcPct val="115000"/>
              </a:lnSpc>
              <a:spcBef>
                <a:spcPts val="1000"/>
              </a:spcBef>
              <a:spcAft>
                <a:spcPts val="0"/>
              </a:spcAft>
              <a:buSzPts val="1500"/>
              <a:buChar char="●"/>
            </a:pPr>
            <a:r>
              <a:rPr lang="en" sz="1500"/>
              <a:t>Oral histories can serve as powerful primary sources when studying history.</a:t>
            </a:r>
            <a:endParaRPr sz="1500"/>
          </a:p>
          <a:p>
            <a:pPr indent="-323850" lvl="0" marL="457200" rtl="0" algn="l">
              <a:lnSpc>
                <a:spcPct val="115000"/>
              </a:lnSpc>
              <a:spcBef>
                <a:spcPts val="1000"/>
              </a:spcBef>
              <a:spcAft>
                <a:spcPts val="0"/>
              </a:spcAft>
              <a:buSzPts val="1500"/>
              <a:buChar char="●"/>
            </a:pPr>
            <a:r>
              <a:rPr lang="en" sz="1500"/>
              <a:t>Oral histories provide first-hand accounts of important events and time periods; events in which the narrator participated or witnessed.</a:t>
            </a:r>
            <a:endParaRPr sz="1500"/>
          </a:p>
          <a:p>
            <a:pPr indent="-323850" lvl="0" marL="457200" rtl="0" algn="l">
              <a:lnSpc>
                <a:spcPct val="115000"/>
              </a:lnSpc>
              <a:spcBef>
                <a:spcPts val="1000"/>
              </a:spcBef>
              <a:spcAft>
                <a:spcPts val="1000"/>
              </a:spcAft>
              <a:buSzPts val="1500"/>
              <a:buChar char="●"/>
            </a:pPr>
            <a:r>
              <a:rPr lang="en" sz="1500"/>
              <a:t>Oral histories can deepen our understanding of how the past has impacted individuals and communities, as well as help shape our perspectives on the present.</a:t>
            </a:r>
            <a:endParaRPr sz="1500"/>
          </a:p>
        </p:txBody>
      </p:sp>
      <p:sp>
        <p:nvSpPr>
          <p:cNvPr id="117" name="Google Shape;117;p17"/>
          <p:cNvSpPr txBox="1"/>
          <p:nvPr>
            <p:ph idx="2" type="body"/>
          </p:nvPr>
        </p:nvSpPr>
        <p:spPr>
          <a:xfrm>
            <a:off x="4767300" y="1152475"/>
            <a:ext cx="40650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sz="1700">
                <a:solidFill>
                  <a:schemeClr val="dk1"/>
                </a:solidFill>
                <a:latin typeface="Playfair Display"/>
                <a:ea typeface="Playfair Display"/>
                <a:cs typeface="Playfair Display"/>
                <a:sym typeface="Playfair Display"/>
              </a:rPr>
              <a:t>Creating</a:t>
            </a:r>
            <a:endParaRPr sz="1700"/>
          </a:p>
          <a:p>
            <a:pPr indent="-323850" lvl="0" marL="457200" rtl="0" algn="l">
              <a:lnSpc>
                <a:spcPct val="115000"/>
              </a:lnSpc>
              <a:spcBef>
                <a:spcPts val="1000"/>
              </a:spcBef>
              <a:spcAft>
                <a:spcPts val="0"/>
              </a:spcAft>
              <a:buSzPts val="1500"/>
              <a:buChar char="●"/>
            </a:pPr>
            <a:r>
              <a:rPr lang="en" sz="1500"/>
              <a:t>Oral history can be adapted to many different types of projects, from family history, to personal narratives or memoir, to academic research.</a:t>
            </a:r>
            <a:endParaRPr sz="1500"/>
          </a:p>
          <a:p>
            <a:pPr indent="-323850" lvl="0" marL="457200" rtl="0" algn="l">
              <a:lnSpc>
                <a:spcPct val="115000"/>
              </a:lnSpc>
              <a:spcBef>
                <a:spcPts val="1000"/>
              </a:spcBef>
              <a:spcAft>
                <a:spcPts val="0"/>
              </a:spcAft>
              <a:buSzPts val="1500"/>
              <a:buChar char="●"/>
            </a:pPr>
            <a:r>
              <a:rPr lang="en" sz="1500"/>
              <a:t>Creating or collecting oral histories is a great opportunity for students to explore their identity and connect with others.</a:t>
            </a:r>
            <a:endParaRPr sz="1500"/>
          </a:p>
          <a:p>
            <a:pPr indent="-323850" lvl="0" marL="457200" rtl="0" algn="l">
              <a:lnSpc>
                <a:spcPct val="115000"/>
              </a:lnSpc>
              <a:spcBef>
                <a:spcPts val="1000"/>
              </a:spcBef>
              <a:spcAft>
                <a:spcPts val="0"/>
              </a:spcAft>
              <a:buSzPts val="1500"/>
              <a:buChar char="●"/>
            </a:pPr>
            <a:r>
              <a:rPr lang="en" sz="1500"/>
              <a:t>Collecting oral histories allows a unique experience: a moment for students to perhaps learn more about their community, family, or culture.</a:t>
            </a:r>
            <a:endParaRPr sz="1500"/>
          </a:p>
          <a:p>
            <a:pPr indent="0" lvl="0" marL="0" rtl="0" algn="l">
              <a:lnSpc>
                <a:spcPct val="115000"/>
              </a:lnSpc>
              <a:spcBef>
                <a:spcPts val="1000"/>
              </a:spcBef>
              <a:spcAft>
                <a:spcPts val="1000"/>
              </a:spcAft>
              <a:buSzPts val="1400"/>
              <a:buNone/>
            </a:pPr>
            <a:r>
              <a:t/>
            </a:r>
            <a:endParaRPr sz="1500"/>
          </a:p>
        </p:txBody>
      </p:sp>
      <p:sp>
        <p:nvSpPr>
          <p:cNvPr id="118" name="Google Shape;118;p17"/>
          <p:cNvSpPr txBox="1"/>
          <p:nvPr/>
        </p:nvSpPr>
        <p:spPr>
          <a:xfrm rot="950852">
            <a:off x="6944154" y="301587"/>
            <a:ext cx="1809371" cy="921828"/>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1" lang="en" sz="1200" u="none" cap="none" strike="noStrike">
                <a:solidFill>
                  <a:srgbClr val="000000"/>
                </a:solidFill>
                <a:latin typeface="Lato"/>
                <a:ea typeface="Lato"/>
                <a:cs typeface="Lato"/>
                <a:sym typeface="Lato"/>
              </a:rPr>
              <a:t>REVIEW: if needed</a:t>
            </a:r>
            <a:endParaRPr b="0" i="1" sz="1200" u="none" cap="none" strike="noStrike">
              <a:solidFill>
                <a:srgbClr val="000000"/>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Animated Storycorps Excerpts </a:t>
            </a:r>
            <a:endParaRPr/>
          </a:p>
        </p:txBody>
      </p:sp>
      <p:pic>
        <p:nvPicPr>
          <p:cNvPr descr="Ramon &quot;Chunky&quot; Sanchez was raised in a small farming community in southern California in the 1950s. As was common practice at that time, teachers at his local elementary school Anglicized the Mexican American students' names.  Here, Chunky remembers a new classmate who proved to be the exception to the rule.&#10;&#10;Directed by: The Rauch Brothers&#10;Executive Producers: Dave Isay &amp; Donna Galeno&#10;Producers: Lizzie Jacobs &amp; Mike Rauch&#10;Production Coordinator: Maya Millett&#10;Consulting Producer: Michael Garofalo&#10;Animation: Tim Rauch&#10;Assistant Animation: Erica Perez&#10;Storyboard: Stephen DeStefano&#10;Backgrounds: Bill Wray&#10;FX and Compositing: Gary Leib&#10;Audio Produced by: Nadia Reiman&#10;Supervising Sound Recordist: Piya Kochhar&#10;Music: “Alina’s Place” and &quot;Black Fur&quot; by Fredrik, from the Album Na Na Ni (2008)&#10;The Kora Records&#10;Published by: House of Hassle&#10;Special Thanks to: Kathrina Proscia&#10;&#10;In partnership with&#10;American Folklife Center at the Library of Congress&#10;NPR&#10;POV&#10;&#10;Funding Provided by&#10;Corporation for Public Broadcasting&#10;&#10;Please tell us about your StoryCorps viewing experience: http://bit.ly/2voKXbP" id="124" name="Google Shape;124;p18" title="Facundo the Great">
            <a:hlinkClick r:id="rId3"/>
          </p:cNvPr>
          <p:cNvPicPr preferRelativeResize="0"/>
          <p:nvPr/>
        </p:nvPicPr>
        <p:blipFill rotWithShape="1">
          <a:blip r:embed="rId4">
            <a:alphaModFix/>
          </a:blip>
          <a:srcRect b="0" l="0" r="0" t="0"/>
          <a:stretch/>
        </p:blipFill>
        <p:spPr>
          <a:xfrm>
            <a:off x="152400" y="1102675"/>
            <a:ext cx="4255175" cy="3191375"/>
          </a:xfrm>
          <a:prstGeom prst="rect">
            <a:avLst/>
          </a:prstGeom>
          <a:noFill/>
          <a:ln>
            <a:noFill/>
          </a:ln>
        </p:spPr>
      </p:pic>
      <p:sp>
        <p:nvSpPr>
          <p:cNvPr id="125" name="Google Shape;125;p18"/>
          <p:cNvSpPr txBox="1"/>
          <p:nvPr/>
        </p:nvSpPr>
        <p:spPr>
          <a:xfrm>
            <a:off x="208875" y="4454950"/>
            <a:ext cx="8744400" cy="615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1" lang="en" sz="1400" u="none" cap="none" strike="noStrike">
                <a:solidFill>
                  <a:srgbClr val="000000"/>
                </a:solidFill>
                <a:latin typeface="Lato"/>
                <a:ea typeface="Lato"/>
                <a:cs typeface="Lato"/>
                <a:sym typeface="Lato"/>
              </a:rPr>
              <a:t>What is special about these stories? How do you think it feels to have your history or memories recorded (forever</a:t>
            </a:r>
            <a:r>
              <a:rPr b="0" i="1" lang="en" sz="1400" u="none" cap="none" strike="noStrike">
                <a:solidFill>
                  <a:srgbClr val="000000"/>
                </a:solidFill>
                <a:latin typeface="Lato"/>
                <a:ea typeface="Lato"/>
                <a:cs typeface="Lato"/>
                <a:sym typeface="Lato"/>
              </a:rPr>
              <a:t>)</a:t>
            </a:r>
            <a:r>
              <a:rPr b="1" i="1" lang="en" sz="1400" u="none" cap="none" strike="noStrike">
                <a:solidFill>
                  <a:srgbClr val="000000"/>
                </a:solidFill>
                <a:latin typeface="Lato"/>
                <a:ea typeface="Lato"/>
                <a:cs typeface="Lato"/>
                <a:sym typeface="Lato"/>
              </a:rPr>
              <a:t>? </a:t>
            </a:r>
            <a:endParaRPr b="1" i="1" sz="14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400"/>
              <a:buFont typeface="Arial"/>
              <a:buNone/>
            </a:pPr>
            <a:r>
              <a:rPr b="1" i="1" lang="en" sz="1400" u="none" cap="none" strike="noStrike">
                <a:solidFill>
                  <a:srgbClr val="000000"/>
                </a:solidFill>
                <a:latin typeface="Lato"/>
                <a:ea typeface="Lato"/>
                <a:cs typeface="Lato"/>
                <a:sym typeface="Lato"/>
              </a:rPr>
              <a:t>How might this project help your students feel better connected to the classroom?</a:t>
            </a:r>
            <a:endParaRPr b="1" i="1" sz="1400" u="none" cap="none" strike="noStrike">
              <a:solidFill>
                <a:srgbClr val="000000"/>
              </a:solidFill>
              <a:latin typeface="Lato"/>
              <a:ea typeface="Lato"/>
              <a:cs typeface="Lato"/>
              <a:sym typeface="Lato"/>
            </a:endParaRPr>
          </a:p>
        </p:txBody>
      </p:sp>
      <p:pic>
        <p:nvPicPr>
          <p:cNvPr descr="A lovely conversation between fourth-grader Aid​an Sykes and his father, Albert. &#10;For more videos that care: http://u.pw/1rPmbv2&#10;&#10;9-year-old Aid​an had some questions for his father​,​ ​who reflects on Aidan's birth, the importance of standing up for civil rights, and the special challenges of raising black boys in America.&#10;&#10;To read more on this story: http://u.pw/2dSQjRZ&#10;&#10;This story is one in a series from StoryCorps and Upworthy, bringing you real-life tales of everyday Americans that speak to our best selves. #WhoWeAre&#10; &#10;Animation by Ace &amp; Son Moving Picture Co.&#10;http://aceandson.com/ &#10;&#10;Supported in part by Steven Spielberg's Righteous Persons Foundation.&#10;&#10;Subscribe!&#10;https://www.youtube.com/upworthy&#10;&#10;Like us on Facebook: &#10;https://www.facebook.com/Upworthy/&#10;&#10;Follow Us On Twitter: &#10;https://twitter.com/upworthy&#10;&#10;Upworthy is on a mission to tell stories that bring people together — because we’re all part of the same story. &#10;&#10;Our goal is to foster a community of people who are focused on spreading ideas within their existing groups of friends on YouTube, Facebook, Twitter, and wherever else. So if you see something #upworthy, tag it, share it and start a conversation." id="126" name="Google Shape;126;p18" title="Dad and Son Discuss Growing Up Black In Mississippi | #WhoWeAre">
            <a:hlinkClick r:id="rId5"/>
          </p:cNvPr>
          <p:cNvPicPr preferRelativeResize="0"/>
          <p:nvPr/>
        </p:nvPicPr>
        <p:blipFill rotWithShape="1">
          <a:blip r:embed="rId6">
            <a:alphaModFix/>
          </a:blip>
          <a:srcRect b="0" l="0" r="0" t="0"/>
          <a:stretch/>
        </p:blipFill>
        <p:spPr>
          <a:xfrm>
            <a:off x="4559975" y="1169850"/>
            <a:ext cx="4176934" cy="313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628650" y="121444"/>
            <a:ext cx="7886700" cy="10986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lang="en" sz="3088"/>
              <a:t>Families &amp; Communities as ‘Funds of Knowledge*’</a:t>
            </a:r>
            <a:r>
              <a:rPr lang="en"/>
              <a:t> </a:t>
            </a:r>
            <a:endParaRPr/>
          </a:p>
        </p:txBody>
      </p:sp>
      <p:sp>
        <p:nvSpPr>
          <p:cNvPr id="132" name="Google Shape;132;p19"/>
          <p:cNvSpPr txBox="1"/>
          <p:nvPr>
            <p:ph idx="1" type="body"/>
          </p:nvPr>
        </p:nvSpPr>
        <p:spPr>
          <a:xfrm>
            <a:off x="628650" y="1216825"/>
            <a:ext cx="8320500" cy="3606900"/>
          </a:xfrm>
          <a:prstGeom prst="rect">
            <a:avLst/>
          </a:prstGeom>
          <a:noFill/>
          <a:ln>
            <a:noFill/>
          </a:ln>
        </p:spPr>
        <p:txBody>
          <a:bodyPr anchorCtr="0" anchor="t" bIns="34275" lIns="68575" spcFirstLastPara="1" rIns="68575" wrap="square" tIns="34275">
            <a:noAutofit/>
          </a:bodyPr>
          <a:lstStyle/>
          <a:p>
            <a:pPr indent="-336550" lvl="0" marL="457200" rtl="0" algn="l">
              <a:lnSpc>
                <a:spcPct val="115000"/>
              </a:lnSpc>
              <a:spcBef>
                <a:spcPts val="800"/>
              </a:spcBef>
              <a:spcAft>
                <a:spcPts val="0"/>
              </a:spcAft>
              <a:buSzPts val="1700"/>
              <a:buChar char="●"/>
            </a:pPr>
            <a:r>
              <a:rPr b="1" lang="en" sz="1700">
                <a:solidFill>
                  <a:schemeClr val="dk1"/>
                </a:solidFill>
              </a:rPr>
              <a:t>‘Funds of knowledge’</a:t>
            </a:r>
            <a:r>
              <a:rPr b="1" lang="en" sz="1700"/>
              <a:t> is basically the idea that all knowledge and strengths do not come from the same place.</a:t>
            </a:r>
            <a:r>
              <a:rPr lang="en" sz="1700"/>
              <a:t> </a:t>
            </a:r>
            <a:endParaRPr sz="1700"/>
          </a:p>
          <a:p>
            <a:pPr indent="-323850" lvl="1" marL="914400" rtl="0" algn="l">
              <a:lnSpc>
                <a:spcPct val="115000"/>
              </a:lnSpc>
              <a:spcBef>
                <a:spcPts val="1200"/>
              </a:spcBef>
              <a:spcAft>
                <a:spcPts val="0"/>
              </a:spcAft>
              <a:buSzPts val="1500"/>
              <a:buChar char="○"/>
            </a:pPr>
            <a:r>
              <a:rPr lang="en" sz="1500"/>
              <a:t>Traditional knowledge = being good at school (which is great and fine… and why many of us become teachers).</a:t>
            </a:r>
            <a:endParaRPr sz="1500"/>
          </a:p>
          <a:p>
            <a:pPr indent="-323850" lvl="1" marL="914400" rtl="0" algn="l">
              <a:lnSpc>
                <a:spcPct val="115000"/>
              </a:lnSpc>
              <a:spcBef>
                <a:spcPts val="1200"/>
              </a:spcBef>
              <a:spcAft>
                <a:spcPts val="0"/>
              </a:spcAft>
              <a:buSzPts val="1500"/>
              <a:buChar char="○"/>
            </a:pPr>
            <a:r>
              <a:rPr b="1" lang="en" sz="1500"/>
              <a:t>Funds of knowledge are the historically accumulated and culturally developed bodies of knowledge and skills essential for household or individual functioning and well-being. </a:t>
            </a:r>
            <a:r>
              <a:rPr lang="en" sz="1500"/>
              <a:t>See, Dad? Grad school was worth it.</a:t>
            </a:r>
            <a:endParaRPr sz="1500"/>
          </a:p>
          <a:p>
            <a:pPr indent="-336550" lvl="0" marL="457200" rtl="0" algn="l">
              <a:lnSpc>
                <a:spcPct val="115000"/>
              </a:lnSpc>
              <a:spcBef>
                <a:spcPts val="1200"/>
              </a:spcBef>
              <a:spcAft>
                <a:spcPts val="1200"/>
              </a:spcAft>
              <a:buSzPts val="1700"/>
              <a:buChar char="●"/>
            </a:pPr>
            <a:r>
              <a:rPr lang="en" sz="1700"/>
              <a:t>Our unique life experiences, cultural backgrounds, family histories, and community identities </a:t>
            </a:r>
            <a:r>
              <a:rPr b="1" lang="en" sz="1700"/>
              <a:t>provide us with differing ‘funds of knowledge.’ </a:t>
            </a:r>
            <a:r>
              <a:rPr lang="en" sz="1700"/>
              <a:t>We want to tap into that with this project. </a:t>
            </a:r>
            <a:endParaRPr i="1" sz="1600"/>
          </a:p>
        </p:txBody>
      </p:sp>
      <p:sp>
        <p:nvSpPr>
          <p:cNvPr id="133" name="Google Shape;133;p19"/>
          <p:cNvSpPr txBox="1"/>
          <p:nvPr/>
        </p:nvSpPr>
        <p:spPr>
          <a:xfrm>
            <a:off x="5358650" y="4804200"/>
            <a:ext cx="3156600" cy="384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300"/>
              <a:buFont typeface="Arial"/>
              <a:buNone/>
            </a:pPr>
            <a:r>
              <a:rPr b="0" i="0" lang="en" sz="1300" u="sng" cap="none" strike="noStrike">
                <a:solidFill>
                  <a:schemeClr val="hlink"/>
                </a:solidFill>
                <a:latin typeface="Lato"/>
                <a:ea typeface="Lato"/>
                <a:cs typeface="Lato"/>
                <a:sym typeface="Lato"/>
                <a:hlinkClick r:id="rId3"/>
              </a:rPr>
              <a:t>*Gonzalez, Moll, Amanti OG authors</a:t>
            </a:r>
            <a:endParaRPr b="0" i="0" sz="1300" u="none" cap="none" strike="noStrike">
              <a:solidFill>
                <a:srgbClr val="000000"/>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7" name="Shape 137"/>
        <p:cNvGrpSpPr/>
        <p:nvPr/>
      </p:nvGrpSpPr>
      <p:grpSpPr>
        <a:xfrm>
          <a:off x="0" y="0"/>
          <a:ext cx="0" cy="0"/>
          <a:chOff x="0" y="0"/>
          <a:chExt cx="0" cy="0"/>
        </a:xfrm>
      </p:grpSpPr>
      <p:sp>
        <p:nvSpPr>
          <p:cNvPr id="138" name="Google Shape;138;p20"/>
          <p:cNvSpPr txBox="1"/>
          <p:nvPr>
            <p:ph type="title"/>
          </p:nvPr>
        </p:nvSpPr>
        <p:spPr>
          <a:xfrm>
            <a:off x="223100" y="1501550"/>
            <a:ext cx="4876500" cy="3187800"/>
          </a:xfrm>
          <a:prstGeom prst="rect">
            <a:avLst/>
          </a:prstGeom>
          <a:noFill/>
          <a:ln>
            <a:noFill/>
          </a:ln>
        </p:spPr>
        <p:txBody>
          <a:bodyPr anchorCtr="0" anchor="ctr" bIns="91425" lIns="91425" spcFirstLastPara="1" rIns="91425" wrap="square" tIns="91425">
            <a:normAutofit fontScale="90000"/>
          </a:bodyPr>
          <a:lstStyle/>
          <a:p>
            <a:pPr indent="0" lvl="0" marL="0" rtl="0" algn="l">
              <a:lnSpc>
                <a:spcPct val="115000"/>
              </a:lnSpc>
              <a:spcBef>
                <a:spcPts val="1400"/>
              </a:spcBef>
              <a:spcAft>
                <a:spcPts val="0"/>
              </a:spcAft>
              <a:buSzPct val="367816"/>
              <a:buNone/>
            </a:pPr>
            <a:r>
              <a:rPr lang="en" sz="1450">
                <a:solidFill>
                  <a:srgbClr val="8FF1ED"/>
                </a:solidFill>
                <a:latin typeface="Open Sans"/>
                <a:ea typeface="Open Sans"/>
                <a:cs typeface="Open Sans"/>
                <a:sym typeface="Open Sans"/>
              </a:rPr>
              <a:t>StoryCorps Collections Links:</a:t>
            </a:r>
            <a:endParaRPr sz="1450">
              <a:solidFill>
                <a:srgbClr val="8FF1ED"/>
              </a:solidFill>
              <a:latin typeface="Open Sans"/>
              <a:ea typeface="Open Sans"/>
              <a:cs typeface="Open Sans"/>
              <a:sym typeface="Open Sans"/>
            </a:endParaRPr>
          </a:p>
          <a:p>
            <a:pPr indent="-311467" lvl="1" marL="914400" marR="25400" rtl="0" algn="l">
              <a:lnSpc>
                <a:spcPct val="150000"/>
              </a:lnSpc>
              <a:spcBef>
                <a:spcPts val="140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3"/>
              </a:rPr>
              <a:t>Celebrating AAPI Voices</a:t>
            </a:r>
            <a:endParaRPr b="1" sz="1450" u="sng">
              <a:solidFill>
                <a:srgbClr val="8FF1ED"/>
              </a:solidFill>
              <a:latin typeface="Open Sans"/>
              <a:ea typeface="Open Sans"/>
              <a:cs typeface="Open Sans"/>
              <a:sym typeface="Open Sans"/>
            </a:endParaRPr>
          </a:p>
          <a:p>
            <a:pPr indent="-311467" lvl="1" marL="914400" marR="25400" rtl="0" algn="l">
              <a:lnSpc>
                <a:spcPct val="150000"/>
              </a:lnSpc>
              <a:spcBef>
                <a:spcPts val="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4"/>
              </a:rPr>
              <a:t>Celebrating Hispanic Heritage Month</a:t>
            </a:r>
            <a:endParaRPr b="1" sz="1450" u="sng">
              <a:solidFill>
                <a:srgbClr val="8FF1ED"/>
              </a:solidFill>
              <a:latin typeface="Open Sans"/>
              <a:ea typeface="Open Sans"/>
              <a:cs typeface="Open Sans"/>
              <a:sym typeface="Open Sans"/>
            </a:endParaRPr>
          </a:p>
          <a:p>
            <a:pPr indent="-311467" lvl="1" marL="914400" marR="25400" rtl="0" algn="l">
              <a:lnSpc>
                <a:spcPct val="150000"/>
              </a:lnSpc>
              <a:spcBef>
                <a:spcPts val="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5"/>
              </a:rPr>
              <a:t>LGBTQ+ Voices to Honor this Pride Month</a:t>
            </a:r>
            <a:endParaRPr b="1" sz="1450" u="sng">
              <a:solidFill>
                <a:srgbClr val="8FF1ED"/>
              </a:solidFill>
              <a:latin typeface="Open Sans"/>
              <a:ea typeface="Open Sans"/>
              <a:cs typeface="Open Sans"/>
              <a:sym typeface="Open Sans"/>
            </a:endParaRPr>
          </a:p>
          <a:p>
            <a:pPr indent="-311467" lvl="1" marL="914400" marR="25400" rtl="0" algn="l">
              <a:lnSpc>
                <a:spcPct val="150000"/>
              </a:lnSpc>
              <a:spcBef>
                <a:spcPts val="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6"/>
              </a:rPr>
              <a:t>Stories to Celebrate Black History Month</a:t>
            </a:r>
            <a:endParaRPr b="1" sz="1450" u="sng">
              <a:solidFill>
                <a:srgbClr val="8FF1ED"/>
              </a:solidFill>
              <a:latin typeface="Open Sans"/>
              <a:ea typeface="Open Sans"/>
              <a:cs typeface="Open Sans"/>
              <a:sym typeface="Open Sans"/>
            </a:endParaRPr>
          </a:p>
          <a:p>
            <a:pPr indent="-311467" lvl="1" marL="914400" marR="25400" rtl="0" algn="l">
              <a:lnSpc>
                <a:spcPct val="150000"/>
              </a:lnSpc>
              <a:spcBef>
                <a:spcPts val="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7"/>
              </a:rPr>
              <a:t>Voices to Celebrate Women’s History Month</a:t>
            </a:r>
            <a:endParaRPr b="1" sz="1450" u="sng">
              <a:solidFill>
                <a:srgbClr val="8FF1ED"/>
              </a:solidFill>
              <a:latin typeface="Open Sans"/>
              <a:ea typeface="Open Sans"/>
              <a:cs typeface="Open Sans"/>
              <a:sym typeface="Open Sans"/>
            </a:endParaRPr>
          </a:p>
          <a:p>
            <a:pPr indent="-311467" lvl="1" marL="914400" marR="25400" rtl="0" algn="l">
              <a:lnSpc>
                <a:spcPct val="150000"/>
              </a:lnSpc>
              <a:spcBef>
                <a:spcPts val="0"/>
              </a:spcBef>
              <a:spcAft>
                <a:spcPts val="0"/>
              </a:spcAft>
              <a:buClr>
                <a:srgbClr val="8FF1ED"/>
              </a:buClr>
              <a:buSzPct val="100000"/>
              <a:buFont typeface="Open Sans"/>
              <a:buChar char="●"/>
            </a:pPr>
            <a:r>
              <a:rPr b="1" lang="en" sz="1450" u="sng">
                <a:solidFill>
                  <a:schemeClr val="hlink"/>
                </a:solidFill>
                <a:latin typeface="Open Sans"/>
                <a:ea typeface="Open Sans"/>
                <a:cs typeface="Open Sans"/>
                <a:sym typeface="Open Sans"/>
                <a:hlinkClick r:id="rId8"/>
              </a:rPr>
              <a:t>Voices to Honor for Indigenous Peoples’ Day</a:t>
            </a:r>
            <a:endParaRPr b="1" sz="1450" u="sng">
              <a:solidFill>
                <a:srgbClr val="8FF1ED"/>
              </a:solidFill>
              <a:latin typeface="Open Sans"/>
              <a:ea typeface="Open Sans"/>
              <a:cs typeface="Open Sans"/>
              <a:sym typeface="Open Sans"/>
            </a:endParaRPr>
          </a:p>
          <a:p>
            <a:pPr indent="0" lvl="0" marL="0" rtl="0" algn="l">
              <a:lnSpc>
                <a:spcPct val="100000"/>
              </a:lnSpc>
              <a:spcBef>
                <a:spcPts val="600"/>
              </a:spcBef>
              <a:spcAft>
                <a:spcPts val="0"/>
              </a:spcAft>
              <a:buSzPct val="111111"/>
              <a:buNone/>
            </a:pPr>
            <a:r>
              <a:t/>
            </a:r>
            <a:endParaRPr>
              <a:solidFill>
                <a:srgbClr val="8FF1ED"/>
              </a:solidFill>
            </a:endParaRPr>
          </a:p>
        </p:txBody>
      </p:sp>
      <p:sp>
        <p:nvSpPr>
          <p:cNvPr id="139" name="Google Shape;139;p20"/>
          <p:cNvSpPr txBox="1"/>
          <p:nvPr/>
        </p:nvSpPr>
        <p:spPr>
          <a:xfrm>
            <a:off x="223100" y="489725"/>
            <a:ext cx="6969900" cy="628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1400"/>
              </a:spcBef>
              <a:spcAft>
                <a:spcPts val="0"/>
              </a:spcAft>
              <a:buClr>
                <a:srgbClr val="000000"/>
              </a:buClr>
              <a:buSzPts val="2450"/>
              <a:buFont typeface="Arial"/>
              <a:buNone/>
            </a:pPr>
            <a:r>
              <a:rPr b="1" i="0" lang="en" sz="2450" u="none" cap="none" strike="noStrike">
                <a:solidFill>
                  <a:schemeClr val="lt1"/>
                </a:solidFill>
                <a:latin typeface="Open Sans"/>
                <a:ea typeface="Open Sans"/>
                <a:cs typeface="Open Sans"/>
                <a:sym typeface="Open Sans"/>
              </a:rPr>
              <a:t>Bonus: Take Storycorps collections further!</a:t>
            </a:r>
            <a:endParaRPr b="1" i="0" sz="2450" u="none" cap="none" strike="noStrike">
              <a:solidFill>
                <a:schemeClr val="lt1"/>
              </a:solidFill>
              <a:latin typeface="Open Sans"/>
              <a:ea typeface="Open Sans"/>
              <a:cs typeface="Open Sans"/>
              <a:sym typeface="Open Sans"/>
            </a:endParaRPr>
          </a:p>
          <a:p>
            <a:pPr indent="0" lvl="0" marL="0" marR="0" rtl="0" algn="l">
              <a:lnSpc>
                <a:spcPct val="115000"/>
              </a:lnSpc>
              <a:spcBef>
                <a:spcPts val="1400"/>
              </a:spcBef>
              <a:spcAft>
                <a:spcPts val="300"/>
              </a:spcAft>
              <a:buClr>
                <a:srgbClr val="000000"/>
              </a:buClr>
              <a:buSzPts val="2450"/>
              <a:buFont typeface="Arial"/>
              <a:buNone/>
            </a:pPr>
            <a:r>
              <a:rPr b="1" i="0" lang="en" sz="2450" u="none" cap="none" strike="noStrike">
                <a:solidFill>
                  <a:schemeClr val="lt1"/>
                </a:solidFill>
                <a:latin typeface="Open Sans"/>
                <a:ea typeface="Open Sans"/>
                <a:cs typeface="Open Sans"/>
                <a:sym typeface="Open Sans"/>
              </a:rPr>
              <a:t>(Ethnic Studies Classroom)</a:t>
            </a:r>
            <a:endParaRPr b="0" i="0" sz="1400" u="none" cap="none" strike="noStrike">
              <a:solidFill>
                <a:srgbClr val="000000"/>
              </a:solidFill>
              <a:latin typeface="Lato"/>
              <a:ea typeface="Lato"/>
              <a:cs typeface="Lato"/>
              <a:sym typeface="Lato"/>
            </a:endParaRPr>
          </a:p>
        </p:txBody>
      </p:sp>
      <p:sp>
        <p:nvSpPr>
          <p:cNvPr id="140" name="Google Shape;140;p20"/>
          <p:cNvSpPr txBox="1"/>
          <p:nvPr/>
        </p:nvSpPr>
        <p:spPr>
          <a:xfrm>
            <a:off x="5255700" y="1051100"/>
            <a:ext cx="3799200" cy="2240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lt1"/>
                </a:solidFill>
                <a:latin typeface="Lato"/>
                <a:ea typeface="Lato"/>
                <a:cs typeface="Lato"/>
                <a:sym typeface="Lato"/>
              </a:rPr>
              <a:t>How can using these stories to uplift our historically  </a:t>
            </a:r>
            <a:r>
              <a:rPr b="0" i="0" lang="en" sz="1100" u="none" cap="none" strike="noStrike">
                <a:solidFill>
                  <a:schemeClr val="lt1"/>
                </a:solidFill>
                <a:latin typeface="Lato"/>
                <a:ea typeface="Lato"/>
                <a:cs typeface="Lato"/>
                <a:sym typeface="Lato"/>
              </a:rPr>
              <a:t>(&amp; currently) </a:t>
            </a:r>
            <a:r>
              <a:rPr b="0" i="0" lang="en" sz="1800" u="none" cap="none" strike="noStrike">
                <a:solidFill>
                  <a:schemeClr val="lt1"/>
                </a:solidFill>
                <a:latin typeface="Lato"/>
                <a:ea typeface="Lato"/>
                <a:cs typeface="Lato"/>
                <a:sym typeface="Lato"/>
              </a:rPr>
              <a:t>marginalized communities and have an impact in our classrooms?</a:t>
            </a:r>
            <a:br>
              <a:rPr b="0" i="0" lang="en" sz="1800" u="none" cap="none" strike="noStrike">
                <a:solidFill>
                  <a:schemeClr val="lt1"/>
                </a:solidFill>
                <a:latin typeface="Lato"/>
                <a:ea typeface="Lato"/>
                <a:cs typeface="Lato"/>
                <a:sym typeface="Lato"/>
              </a:rPr>
            </a:br>
            <a:endParaRPr b="0" i="0" sz="1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lt1"/>
                </a:solidFill>
                <a:latin typeface="Lato"/>
                <a:ea typeface="Lato"/>
                <a:cs typeface="Lato"/>
                <a:sym typeface="Lato"/>
              </a:rPr>
              <a:t>How can we help foster identity-safe spaces with these stories?</a:t>
            </a:r>
            <a:endParaRPr b="0" i="0" sz="1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lt1"/>
                </a:solidFill>
                <a:latin typeface="Lato"/>
                <a:ea typeface="Lato"/>
                <a:cs typeface="Lato"/>
                <a:sym typeface="Lato"/>
              </a:rPr>
              <a:t>What message does it send to our students about </a:t>
            </a:r>
            <a:r>
              <a:rPr b="1" i="0" lang="en" sz="1800" u="none" cap="none" strike="noStrike">
                <a:solidFill>
                  <a:schemeClr val="lt1"/>
                </a:solidFill>
                <a:latin typeface="Lato"/>
                <a:ea typeface="Lato"/>
                <a:cs typeface="Lato"/>
                <a:sym typeface="Lato"/>
              </a:rPr>
              <a:t>belonging</a:t>
            </a:r>
            <a:r>
              <a:rPr b="0" i="0" lang="en" sz="1800" u="none" cap="none" strike="noStrike">
                <a:solidFill>
                  <a:schemeClr val="lt1"/>
                </a:solidFill>
                <a:latin typeface="Lato"/>
                <a:ea typeface="Lato"/>
                <a:cs typeface="Lato"/>
                <a:sym typeface="Lato"/>
              </a:rPr>
              <a:t> in our classrooms?</a:t>
            </a:r>
            <a:endParaRPr b="0" i="0" sz="1800" u="none" cap="none" strike="noStrike">
              <a:solidFill>
                <a:schemeClr val="lt1"/>
              </a:solidFill>
              <a:latin typeface="Lato"/>
              <a:ea typeface="Lato"/>
              <a:cs typeface="Lato"/>
              <a:sym typeface="Lato"/>
            </a:endParaRPr>
          </a:p>
        </p:txBody>
      </p:sp>
      <p:sp>
        <p:nvSpPr>
          <p:cNvPr id="141" name="Google Shape;141;p20"/>
          <p:cNvSpPr txBox="1"/>
          <p:nvPr/>
        </p:nvSpPr>
        <p:spPr>
          <a:xfrm>
            <a:off x="303000" y="86575"/>
            <a:ext cx="2218500" cy="32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628650" y="121444"/>
            <a:ext cx="7886700" cy="10986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lang="en"/>
              <a:t>Resources</a:t>
            </a:r>
            <a:endParaRPr/>
          </a:p>
        </p:txBody>
      </p:sp>
      <p:sp>
        <p:nvSpPr>
          <p:cNvPr id="147" name="Google Shape;147;p21"/>
          <p:cNvSpPr txBox="1"/>
          <p:nvPr>
            <p:ph idx="1" type="body"/>
          </p:nvPr>
        </p:nvSpPr>
        <p:spPr>
          <a:xfrm>
            <a:off x="628650" y="1216818"/>
            <a:ext cx="7886700" cy="36069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800"/>
              </a:spcBef>
              <a:spcAft>
                <a:spcPts val="0"/>
              </a:spcAft>
              <a:buSzPts val="1400"/>
              <a:buNone/>
            </a:pPr>
            <a:r>
              <a:rPr lang="en" u="sng">
                <a:solidFill>
                  <a:schemeClr val="hlink"/>
                </a:solidFill>
                <a:hlinkClick r:id="rId3"/>
              </a:rPr>
              <a:t>The Great Thanksgiving Listen - Storycorps</a:t>
            </a:r>
            <a:r>
              <a:rPr lang="en"/>
              <a:t> (Everything you need to implement this project in your classroom!)</a:t>
            </a:r>
            <a:endParaRPr/>
          </a:p>
          <a:p>
            <a:pPr indent="0" lvl="0" marL="0" rtl="0" algn="l">
              <a:lnSpc>
                <a:spcPct val="90000"/>
              </a:lnSpc>
              <a:spcBef>
                <a:spcPts val="1200"/>
              </a:spcBef>
              <a:spcAft>
                <a:spcPts val="0"/>
              </a:spcAft>
              <a:buSzPts val="1400"/>
              <a:buNone/>
            </a:pPr>
            <a:r>
              <a:rPr lang="en" u="sng">
                <a:solidFill>
                  <a:schemeClr val="hlink"/>
                </a:solidFill>
                <a:hlinkClick r:id="rId4"/>
              </a:rPr>
              <a:t>Connecting the Past to Present with Oral History - Facing History</a:t>
            </a:r>
            <a:r>
              <a:rPr lang="en"/>
              <a:t> (A lesson plan for </a:t>
            </a:r>
            <a:r>
              <a:rPr i="1" lang="en"/>
              <a:t>utilizing</a:t>
            </a:r>
            <a:r>
              <a:rPr lang="en"/>
              <a:t> oral history)</a:t>
            </a:r>
            <a:endParaRPr/>
          </a:p>
          <a:p>
            <a:pPr indent="0" lvl="0" marL="0" rtl="0" algn="l">
              <a:lnSpc>
                <a:spcPct val="90000"/>
              </a:lnSpc>
              <a:spcBef>
                <a:spcPts val="1200"/>
              </a:spcBef>
              <a:spcAft>
                <a:spcPts val="0"/>
              </a:spcAft>
              <a:buSzPts val="1400"/>
              <a:buNone/>
            </a:pPr>
            <a:r>
              <a:rPr lang="en" u="sng">
                <a:solidFill>
                  <a:schemeClr val="hlink"/>
                </a:solidFill>
                <a:hlinkClick r:id="rId5"/>
              </a:rPr>
              <a:t>How to Do Oral History - The Smithsonian</a:t>
            </a:r>
            <a:endParaRPr/>
          </a:p>
          <a:p>
            <a:pPr indent="0" lvl="0" marL="0" rtl="0" algn="l">
              <a:lnSpc>
                <a:spcPct val="90000"/>
              </a:lnSpc>
              <a:spcBef>
                <a:spcPts val="1200"/>
              </a:spcBef>
              <a:spcAft>
                <a:spcPts val="0"/>
              </a:spcAft>
              <a:buSzPts val="1400"/>
              <a:buNone/>
            </a:pPr>
            <a:r>
              <a:rPr lang="en" u="sng">
                <a:solidFill>
                  <a:schemeClr val="hlink"/>
                </a:solidFill>
                <a:hlinkClick r:id="rId6"/>
              </a:rPr>
              <a:t>Storycorps Project playlist of videos </a:t>
            </a:r>
            <a:endParaRPr/>
          </a:p>
          <a:p>
            <a:pPr indent="0" lvl="0" marL="0" rtl="0" algn="l">
              <a:lnSpc>
                <a:spcPct val="90000"/>
              </a:lnSpc>
              <a:spcBef>
                <a:spcPts val="1200"/>
              </a:spcBef>
              <a:spcAft>
                <a:spcPts val="0"/>
              </a:spcAft>
              <a:buSzPts val="1400"/>
              <a:buNone/>
            </a:pPr>
            <a:r>
              <a:rPr lang="en" u="sng">
                <a:solidFill>
                  <a:schemeClr val="hlink"/>
                </a:solidFill>
                <a:hlinkClick r:id="rId7"/>
              </a:rPr>
              <a:t>Oral History Association</a:t>
            </a:r>
            <a:endParaRPr/>
          </a:p>
          <a:p>
            <a:pPr indent="0" lvl="0" marL="0" rtl="0" algn="l">
              <a:lnSpc>
                <a:spcPct val="90000"/>
              </a:lnSpc>
              <a:spcBef>
                <a:spcPts val="1200"/>
              </a:spcBef>
              <a:spcAft>
                <a:spcPts val="1200"/>
              </a:spcAft>
              <a:buSzPts val="1400"/>
              <a:buNone/>
            </a:pPr>
            <a:r>
              <a:rPr lang="en" u="sng">
                <a:solidFill>
                  <a:schemeClr val="hlink"/>
                </a:solidFill>
                <a:hlinkClick r:id="rId8"/>
              </a:rPr>
              <a:t>Feeling Radical? - Worship of the Written Word (Tema Okun)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