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9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10" Type="http://schemas.openxmlformats.org/officeDocument/2006/relationships/presProps" Target="presProps.xml"/><Relationship Id="rId5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printerSettings" Target="printerSettings/printerSettings1.bin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C1D2C-2885-CA47-B5FD-312E45471013}" type="datetimeFigureOut">
              <a:rPr lang="en-US" smtClean="0"/>
              <a:pPr/>
              <a:t>6/4/13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FEC76-F018-C041-A623-C39543D53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C1D2C-2885-CA47-B5FD-312E45471013}" type="datetimeFigureOut">
              <a:rPr lang="en-US" smtClean="0"/>
              <a:pPr/>
              <a:t>6/4/13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FEC76-F018-C041-A623-C39543D53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C1D2C-2885-CA47-B5FD-312E45471013}" type="datetimeFigureOut">
              <a:rPr lang="en-US" smtClean="0"/>
              <a:pPr/>
              <a:t>6/4/13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FEC76-F018-C041-A623-C39543D53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C1D2C-2885-CA47-B5FD-312E45471013}" type="datetimeFigureOut">
              <a:rPr lang="en-US" smtClean="0"/>
              <a:pPr/>
              <a:t>6/4/13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FEC76-F018-C041-A623-C39543D53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C1D2C-2885-CA47-B5FD-312E45471013}" type="datetimeFigureOut">
              <a:rPr lang="en-US" smtClean="0"/>
              <a:pPr/>
              <a:t>6/4/13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FEC76-F018-C041-A623-C39543D53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C1D2C-2885-CA47-B5FD-312E45471013}" type="datetimeFigureOut">
              <a:rPr lang="en-US" smtClean="0"/>
              <a:pPr/>
              <a:t>6/4/13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FEC76-F018-C041-A623-C39543D53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C1D2C-2885-CA47-B5FD-312E45471013}" type="datetimeFigureOut">
              <a:rPr lang="en-US" smtClean="0"/>
              <a:pPr/>
              <a:t>6/4/13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FEC76-F018-C041-A623-C39543D53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C1D2C-2885-CA47-B5FD-312E45471013}" type="datetimeFigureOut">
              <a:rPr lang="en-US" smtClean="0"/>
              <a:pPr/>
              <a:t>6/4/13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FEC76-F018-C041-A623-C39543D53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C1D2C-2885-CA47-B5FD-312E45471013}" type="datetimeFigureOut">
              <a:rPr lang="en-US" smtClean="0"/>
              <a:pPr/>
              <a:t>6/4/13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FEC76-F018-C041-A623-C39543D53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C1D2C-2885-CA47-B5FD-312E45471013}" type="datetimeFigureOut">
              <a:rPr lang="en-US" smtClean="0"/>
              <a:pPr/>
              <a:t>6/4/13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FEC76-F018-C041-A623-C39543D53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C1D2C-2885-CA47-B5FD-312E45471013}" type="datetimeFigureOut">
              <a:rPr lang="en-US" smtClean="0"/>
              <a:pPr/>
              <a:t>6/4/13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FEC76-F018-C041-A623-C39543D53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C1D2C-2885-CA47-B5FD-312E45471013}" type="datetimeFigureOut">
              <a:rPr lang="en-US" smtClean="0"/>
              <a:pPr/>
              <a:t>6/4/13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FEC76-F018-C041-A623-C39543D53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/>
                <a:cs typeface="Times New Roman"/>
              </a:rPr>
              <a:t>The</a:t>
            </a:r>
            <a:r>
              <a:rPr lang="en-US" sz="4000" dirty="0" smtClean="0">
                <a:latin typeface="Times New Roman"/>
                <a:cs typeface="Times New Roman"/>
              </a:rPr>
              <a:t> Origins of the Cold War</a:t>
            </a:r>
            <a:endParaRPr lang="en-US" sz="4000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Mark Lawrence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University of Texas at Austin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schools of thought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25390"/>
            <a:ext cx="8229600" cy="390077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latin typeface="Times New Roman"/>
                <a:cs typeface="Times New Roman"/>
              </a:rPr>
              <a:t>Orthodox:  Soviet responsibility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/>
                <a:cs typeface="Times New Roman"/>
              </a:rPr>
              <a:t>Revisionist:  U.S. responsibility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/>
                <a:cs typeface="Times New Roman"/>
              </a:rPr>
              <a:t>Post-revisionist:  irreconcilable visions of the future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dirty="0" smtClean="0"/>
              <a:t>The Soviet vision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Control Eastern Europe</a:t>
            </a:r>
          </a:p>
          <a:p>
            <a:pPr marL="514350" indent="-514350">
              <a:buAutoNum type="arabicPeriod"/>
            </a:pPr>
            <a:r>
              <a:rPr lang="en-US" dirty="0" smtClean="0"/>
              <a:t>Weaken Germany</a:t>
            </a:r>
          </a:p>
          <a:p>
            <a:pPr marL="514350" indent="-514350">
              <a:buAutoNum type="arabicPeriod"/>
            </a:pPr>
            <a:r>
              <a:rPr lang="en-US" dirty="0" smtClean="0"/>
              <a:t>Cooperation if possible, confrontation if necessary to achieve 1 and 2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" name="Picture 8" descr="DownloadedFile-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35100"/>
            <a:ext cx="3008313" cy="365783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6238" y="533400"/>
            <a:ext cx="60547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dirty="0" smtClean="0"/>
              <a:t>The U.S. vision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Open world economic order</a:t>
            </a:r>
          </a:p>
          <a:p>
            <a:pPr marL="514350" indent="-514350">
              <a:buAutoNum type="arabicPeriod"/>
            </a:pPr>
            <a:r>
              <a:rPr lang="en-US" dirty="0" smtClean="0"/>
              <a:t>Decolonization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Collective security if possible, reliance on allies if necessary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 descr="images-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2051050"/>
            <a:ext cx="3008313" cy="368601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330201"/>
            <a:ext cx="7772400" cy="1193799"/>
          </a:xfrm>
        </p:spPr>
        <p:txBody>
          <a:bodyPr/>
          <a:lstStyle/>
          <a:p>
            <a:r>
              <a:rPr lang="en-US" dirty="0" smtClean="0"/>
              <a:t>Points of Contention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1333500"/>
            <a:ext cx="6400800" cy="248285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Status of Eastern Europe</a:t>
            </a:r>
          </a:p>
          <a:p>
            <a:pPr marL="514350" indent="-514350">
              <a:buAutoNum type="arabicPeriod"/>
            </a:pPr>
            <a:r>
              <a:rPr lang="en-US" dirty="0" smtClean="0"/>
              <a:t>Status of Germany</a:t>
            </a:r>
            <a:endParaRPr lang="en-US" dirty="0"/>
          </a:p>
        </p:txBody>
      </p:sp>
      <p:pic>
        <p:nvPicPr>
          <p:cNvPr id="7" name="Picture 6" descr="soviet_influence_in_euro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7095" y="2660650"/>
            <a:ext cx="5631605" cy="36449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Irritants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2300"/>
            <a:ext cx="8229600" cy="4233863"/>
          </a:xfrm>
        </p:spPr>
        <p:txBody>
          <a:bodyPr/>
          <a:lstStyle/>
          <a:p>
            <a:pPr marL="514350" indent="-514350" algn="ctr">
              <a:buNone/>
            </a:pPr>
            <a:r>
              <a:rPr lang="en-US" dirty="0" smtClean="0"/>
              <a:t>1</a:t>
            </a:r>
            <a:r>
              <a:rPr lang="en-US" dirty="0" smtClean="0"/>
              <a:t>.  Turmoil in France, Italy, etc.</a:t>
            </a:r>
          </a:p>
          <a:p>
            <a:pPr marL="514350" indent="-514350" algn="ctr">
              <a:buNone/>
            </a:pPr>
            <a:r>
              <a:rPr lang="en-US" dirty="0" smtClean="0"/>
              <a:t>2.  Chinese civil war</a:t>
            </a:r>
          </a:p>
          <a:p>
            <a:pPr marL="514350" indent="-514350" algn="ctr">
              <a:buNone/>
            </a:pPr>
            <a:r>
              <a:rPr lang="en-US" dirty="0" smtClean="0"/>
              <a:t>3.  Soviet paranoia</a:t>
            </a:r>
          </a:p>
          <a:p>
            <a:pPr marL="514350" indent="-514350" algn="ctr">
              <a:buAutoNum type="arabicPeriod" startAt="4"/>
            </a:pPr>
            <a:r>
              <a:rPr lang="en-US" dirty="0" smtClean="0"/>
              <a:t>Anticommunism in the United States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114</Words>
  <Application>Microsoft Macintosh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Origins of the Cold War</vt:lpstr>
      <vt:lpstr>Three schools of thought </vt:lpstr>
      <vt:lpstr>Slide 3</vt:lpstr>
      <vt:lpstr>Slide 4</vt:lpstr>
      <vt:lpstr>Slide 5</vt:lpstr>
      <vt:lpstr>Points of Contention</vt:lpstr>
      <vt:lpstr>Irritants </vt:lpstr>
    </vt:vector>
  </TitlesOfParts>
  <Company>The University of Texas at Austin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Cold War, Korea,  and Vietnam</dc:title>
  <dc:creator>Mark Lawrence</dc:creator>
  <cp:lastModifiedBy>Mark Lawrence</cp:lastModifiedBy>
  <cp:revision>44</cp:revision>
  <dcterms:created xsi:type="dcterms:W3CDTF">2013-06-04T20:22:43Z</dcterms:created>
  <dcterms:modified xsi:type="dcterms:W3CDTF">2013-06-04T20:58:00Z</dcterms:modified>
</cp:coreProperties>
</file>