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7248"/>
    <a:srgbClr val="737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0"/>
    <p:restoredTop sz="94568"/>
  </p:normalViewPr>
  <p:slideViewPr>
    <p:cSldViewPr snapToGrid="0" snapToObjects="1">
      <p:cViewPr varScale="1">
        <p:scale>
          <a:sx n="81" d="100"/>
          <a:sy n="81" d="100"/>
        </p:scale>
        <p:origin x="20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432C-4877-EF4F-BABB-7FC9E133E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55E10-7B8B-9849-9868-30E531A63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89E1C-2AFF-2640-AF98-4E45F289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0681-C808-AC48-B401-5CB597C3A5F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957E6-4AB1-004F-A11E-F57519F0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73A45-A085-AD4E-B95E-6FCC5C07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AA6-97AD-BB42-B13C-E3B2EB88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7820-256A-9A4A-A9BE-0DD535AA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9E4A5-5BC3-1347-9C32-F5D8B4934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8531-91D3-124F-B596-6F1B03B1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0681-C808-AC48-B401-5CB597C3A5F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5CA7E-E553-6E4F-B0EF-18C86E3C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0284F-367F-2849-8148-9C8E0331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AA6-97AD-BB42-B13C-E3B2EB88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0273D3-9450-A648-BE90-6A43B3102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8B01A-F385-1C4B-A365-4BA3E050A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F770B-DB92-7549-AF35-ED3F1CB3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0681-C808-AC48-B401-5CB597C3A5F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05028-D3F2-0541-91C5-745A5642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C51A5-536E-8F48-9ECB-65CD67AD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AA6-97AD-BB42-B13C-E3B2EB88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6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2070-694B-C545-A634-889FF90C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42F9A-3964-6649-BF0E-48D31E6F7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66E02-17D4-5942-8A13-11179AFF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0681-C808-AC48-B401-5CB597C3A5F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66E98-03F0-224A-BBED-2DA84E0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54880-5F68-594E-A598-1022FF52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AA6-97AD-BB42-B13C-E3B2EB88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2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3CDC-C52E-AE47-91B6-393701A8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B49C1-7DA6-1449-BDD8-97ED7B5F1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B76F-FFE3-4E40-9375-6C83CA4C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0681-C808-AC48-B401-5CB597C3A5F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B4EC5-F529-F244-B44C-7F50F34D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1A2EB-4F15-5B40-BD50-5216D1C1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AA6-97AD-BB42-B13C-E3B2EB88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3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FBF-E455-C047-8A8B-950F546A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CD88-1B97-8D40-941E-8E46D4F7A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43865-1D98-0F43-8098-6905DFA05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58E29-CE1A-4648-B08B-2384E50B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0681-C808-AC48-B401-5CB597C3A5F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AEE20-3ECE-0640-85A4-AEF2C614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72340-F669-B242-B357-24BC65B7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AA6-97AD-BB42-B13C-E3B2EB88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9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7AAB-CC7A-B949-8835-550BB569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CCC29-6D2A-954D-B737-8B4BA74E6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6C2D2-85C5-BC4E-B7B7-9803B4BA9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2BA370-F3C4-A041-B8CD-6CD1574F9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84B21-21D2-6942-8330-EB7E6FFD2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F4584-9606-A545-9C42-30F59A13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0681-C808-AC48-B401-5CB597C3A5F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0B9C45-D67C-5746-97D5-50EEADC4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3E5836-11D7-B24F-9968-FC092CB3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AA6-97AD-BB42-B13C-E3B2EB88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3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5134-8B10-CD40-8414-AAC86768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86001-EB4A-4249-A595-17F9CE16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0681-C808-AC48-B401-5CB597C3A5F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97C37-247E-FA43-93C7-380D969E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FF970-BF64-F94D-91CB-AEBAEDBB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AA6-97AD-BB42-B13C-E3B2EB88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5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BCA342-5A7A-324D-B0ED-DFE66B34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0681-C808-AC48-B401-5CB597C3A5F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11314-5D53-A94A-A853-20E5CEE0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B0BAB-60AA-E34C-8A0F-BBAF4AA8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AA6-97AD-BB42-B13C-E3B2EB88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4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2B32-0205-B04B-AC3B-C14FC6CB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8D2BF-9A7A-1D4E-A89D-29AC4935A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25B77-DB58-BC4E-A9AA-9D311D3C7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D17FF-1BAC-E141-ABE2-40B2FCA9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0681-C808-AC48-B401-5CB597C3A5F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0DD27-59B3-EB45-8A46-7935E064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92FFD-F301-EB47-B3D5-E1816A4B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AA6-97AD-BB42-B13C-E3B2EB88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3978-FF9E-1048-8FE7-3FB51FFF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6E355-1488-4A40-8781-351F8C401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39E84-137E-6649-A419-08C6BA1A2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AB6DF-2C7B-AB42-942A-04DBAC311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0681-C808-AC48-B401-5CB597C3A5F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F1826-92A4-1E45-961E-F6EB9FEC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FCF00-CAAA-EE44-B0A7-CF59D7AC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AA6-97AD-BB42-B13C-E3B2EB88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4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88C8C-7317-E242-BA26-EAB360BB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D31D4-F5C4-344F-A5E0-E1B1E215A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D468D-176A-804D-B100-3B293C1BA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0681-C808-AC48-B401-5CB597C3A5F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9BF5B-CC34-CC42-9023-C3FCCBACD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D5227-ACEE-834B-910C-0A938BCBA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0AA6-97AD-BB42-B13C-E3B2EB88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0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318E34-E3B7-3F41-8C7C-8362E6AC9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74C1E-EDA8-4145-83EA-CE5A91B81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/>
              <a:t>Manifest Destiny and the U.S.-Mexico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0DDC1-BA30-5F40-9238-FE2A00DCE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1600" dirty="0"/>
              <a:t>Humanities Texas</a:t>
            </a:r>
          </a:p>
          <a:p>
            <a:r>
              <a:rPr lang="en-US" sz="1600" dirty="0"/>
              <a:t>February 17, 2021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82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" r="8779" b="109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F7EE5-0423-AC46-910D-6E3F05FC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74" y="1395616"/>
            <a:ext cx="77012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“In an Absolut World …”</a:t>
            </a:r>
            <a:endParaRPr lang="en-US" sz="5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14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70708-0923-8B47-9868-311E752F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John Gast, </a:t>
            </a:r>
            <a:r>
              <a:rPr lang="en-US" sz="5400" i="1" dirty="0"/>
              <a:t>American Progress </a:t>
            </a:r>
            <a:r>
              <a:rPr lang="en-US" sz="5400" dirty="0"/>
              <a:t>(1862)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r="3015" b="-1"/>
          <a:stretch/>
        </p:blipFill>
        <p:spPr>
          <a:xfrm>
            <a:off x="4365057" y="-274449"/>
            <a:ext cx="8136997" cy="713243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550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80C07-AB9D-5746-B02A-ECC0581A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The Indian Frontier, </a:t>
            </a:r>
            <a:br>
              <a:rPr lang="en-US" sz="5400" dirty="0"/>
            </a:br>
            <a:r>
              <a:rPr lang="en-US" sz="5400" dirty="0"/>
              <a:t>c. 1840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r="3" b="3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1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3A0B9-E383-E84C-B9F2-F8B9B12A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90" y="3928087"/>
            <a:ext cx="4817942" cy="134275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Free and </a:t>
            </a:r>
            <a:br>
              <a:rPr lang="en-US" sz="5400" dirty="0"/>
            </a:br>
            <a:r>
              <a:rPr lang="en-US" sz="5400" dirty="0"/>
              <a:t>Slave States at Mid-Century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24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7" b="2318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5093B-A043-9548-8B51-6AAE906D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James K. Polk (1795-1849)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51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" b="1"/>
          <a:stretch/>
        </p:blipFill>
        <p:spPr>
          <a:xfrm>
            <a:off x="4458669" y="-257924"/>
            <a:ext cx="8668512" cy="752330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B583C-65A3-DC4C-95F2-8A7E4D1B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8" y="1201190"/>
            <a:ext cx="5352213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dirty="0"/>
              <a:t>Oregon Territory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91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3A0B9-E383-E84C-B9F2-F8B9B12A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624" y="2468944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Disputed Boundary </a:t>
            </a:r>
            <a:br>
              <a:rPr lang="en-US" sz="5400" dirty="0"/>
            </a:br>
            <a:r>
              <a:rPr lang="en-US" sz="5400" dirty="0"/>
              <a:t>in Texas</a:t>
            </a:r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4225EBE-6793-4649-AAC3-0FACC984B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r="1" b="597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729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9C659-197F-8D40-B381-0B130105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Phases of the U.S.-Mexico War, 1846-48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143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409C-ACCE-B34C-B13C-9D2DAD8B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442" y="2193863"/>
            <a:ext cx="4359524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dirty="0"/>
              <a:t>Battle of Chapultepec Castle, </a:t>
            </a:r>
            <a:br>
              <a:rPr lang="en-US" sz="5400" dirty="0"/>
            </a:br>
            <a:r>
              <a:rPr lang="en-US" sz="5400" dirty="0"/>
              <a:t>Sept. 13, 1847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7" r="212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9830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81</Words>
  <Application>Microsoft Macintosh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Office Theme</vt:lpstr>
      <vt:lpstr>Manifest Destiny and the U.S.-Mexico War</vt:lpstr>
      <vt:lpstr>John Gast, American Progress (1862)</vt:lpstr>
      <vt:lpstr>The Indian Frontier,  c. 1840</vt:lpstr>
      <vt:lpstr>Free and  Slave States at Mid-Century</vt:lpstr>
      <vt:lpstr>James K. Polk (1795-1849)</vt:lpstr>
      <vt:lpstr>Oregon Territory</vt:lpstr>
      <vt:lpstr>Disputed Boundary  in Texas</vt:lpstr>
      <vt:lpstr>Phases of the U.S.-Mexico War, 1846-48</vt:lpstr>
      <vt:lpstr>Battle of Chapultepec Castle,  Sept. 13, 1847</vt:lpstr>
      <vt:lpstr>“In an Absolut World …”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 Destiny and the U.S.-Mexico War</dc:title>
  <dc:creator>Ebinger, Jennifer</dc:creator>
  <cp:lastModifiedBy>Ebinger, Jennifer</cp:lastModifiedBy>
  <cp:revision>1</cp:revision>
  <dcterms:created xsi:type="dcterms:W3CDTF">2021-02-16T02:09:29Z</dcterms:created>
  <dcterms:modified xsi:type="dcterms:W3CDTF">2021-02-16T02:13:44Z</dcterms:modified>
</cp:coreProperties>
</file>