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67" r:id="rId3"/>
    <p:sldId id="270" r:id="rId4"/>
    <p:sldId id="274" r:id="rId5"/>
    <p:sldId id="257" r:id="rId6"/>
    <p:sldId id="266" r:id="rId7"/>
    <p:sldId id="273" r:id="rId8"/>
    <p:sldId id="271" r:id="rId9"/>
    <p:sldId id="259" r:id="rId10"/>
    <p:sldId id="260" r:id="rId11"/>
    <p:sldId id="258" r:id="rId12"/>
    <p:sldId id="268" r:id="rId13"/>
    <p:sldId id="263" r:id="rId14"/>
    <p:sldId id="264" r:id="rId15"/>
    <p:sldId id="272" r:id="rId16"/>
    <p:sldId id="261" r:id="rId17"/>
    <p:sldId id="262" r:id="rId18"/>
    <p:sldId id="269"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623"/>
    <p:restoredTop sz="94662"/>
  </p:normalViewPr>
  <p:slideViewPr>
    <p:cSldViewPr snapToGrid="0" snapToObjects="1">
      <p:cViewPr varScale="1">
        <p:scale>
          <a:sx n="54" d="100"/>
          <a:sy n="54" d="100"/>
        </p:scale>
        <p:origin x="216" y="20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31719E-9028-2641-B333-A19569260229}"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6A4DF562-D34B-F148-8D2C-90E57BEC8EDA}">
      <dgm:prSet/>
      <dgm:spPr>
        <a:solidFill>
          <a:schemeClr val="accent2">
            <a:lumMod val="75000"/>
          </a:schemeClr>
        </a:solidFill>
      </dgm:spPr>
      <dgm:t>
        <a:bodyPr/>
        <a:lstStyle/>
        <a:p>
          <a:r>
            <a:rPr lang="en-US" dirty="0"/>
            <a:t>Power and Resistance</a:t>
          </a:r>
        </a:p>
      </dgm:t>
    </dgm:pt>
    <dgm:pt modelId="{46A1E49F-6720-6C44-832E-26A0FE70D5B9}" type="parTrans" cxnId="{3983CAA6-77F9-5441-BDC4-D16E17C0EC28}">
      <dgm:prSet/>
      <dgm:spPr/>
      <dgm:t>
        <a:bodyPr/>
        <a:lstStyle/>
        <a:p>
          <a:endParaRPr lang="en-US"/>
        </a:p>
      </dgm:t>
    </dgm:pt>
    <dgm:pt modelId="{F32D9F6F-2320-994D-81D1-02F80852E84C}" type="sibTrans" cxnId="{3983CAA6-77F9-5441-BDC4-D16E17C0EC28}">
      <dgm:prSet/>
      <dgm:spPr/>
      <dgm:t>
        <a:bodyPr/>
        <a:lstStyle/>
        <a:p>
          <a:endParaRPr lang="en-US"/>
        </a:p>
      </dgm:t>
    </dgm:pt>
    <dgm:pt modelId="{C20CB9D6-3894-AC45-A23F-07606D2F906B}">
      <dgm:prSet/>
      <dgm:spPr>
        <a:solidFill>
          <a:schemeClr val="accent6">
            <a:lumMod val="75000"/>
          </a:schemeClr>
        </a:solidFill>
      </dgm:spPr>
      <dgm:t>
        <a:bodyPr/>
        <a:lstStyle/>
        <a:p>
          <a:r>
            <a:rPr lang="en-US"/>
            <a:t>Structure and Agency</a:t>
          </a:r>
        </a:p>
      </dgm:t>
    </dgm:pt>
    <dgm:pt modelId="{B1DAC28E-ED8C-7141-B0E6-F0ECE46D4A43}" type="parTrans" cxnId="{15392ECC-51CE-7F4B-8BCA-3CA1E6ED2DBC}">
      <dgm:prSet/>
      <dgm:spPr/>
      <dgm:t>
        <a:bodyPr/>
        <a:lstStyle/>
        <a:p>
          <a:endParaRPr lang="en-US"/>
        </a:p>
      </dgm:t>
    </dgm:pt>
    <dgm:pt modelId="{0189AB54-989D-7F42-BCD3-8C1708C4CA39}" type="sibTrans" cxnId="{15392ECC-51CE-7F4B-8BCA-3CA1E6ED2DBC}">
      <dgm:prSet/>
      <dgm:spPr/>
      <dgm:t>
        <a:bodyPr/>
        <a:lstStyle/>
        <a:p>
          <a:endParaRPr lang="en-US"/>
        </a:p>
      </dgm:t>
    </dgm:pt>
    <dgm:pt modelId="{C79EC488-9D19-234B-808B-A34A9C6DB37D}">
      <dgm:prSet/>
      <dgm:spPr>
        <a:solidFill>
          <a:schemeClr val="accent3">
            <a:lumMod val="50000"/>
          </a:schemeClr>
        </a:solidFill>
      </dgm:spPr>
      <dgm:t>
        <a:bodyPr/>
        <a:lstStyle/>
        <a:p>
          <a:r>
            <a:rPr lang="en-US" dirty="0"/>
            <a:t>Representation and Performance </a:t>
          </a:r>
        </a:p>
      </dgm:t>
    </dgm:pt>
    <dgm:pt modelId="{4B27A0D6-ABBB-014C-94BB-F0643993229D}" type="parTrans" cxnId="{AB34AE72-92BD-0E4B-814E-46FAC68CBBC5}">
      <dgm:prSet/>
      <dgm:spPr/>
      <dgm:t>
        <a:bodyPr/>
        <a:lstStyle/>
        <a:p>
          <a:endParaRPr lang="en-US"/>
        </a:p>
      </dgm:t>
    </dgm:pt>
    <dgm:pt modelId="{99042EC7-EC69-EA4C-A416-97A7B01E8CA6}" type="sibTrans" cxnId="{AB34AE72-92BD-0E4B-814E-46FAC68CBBC5}">
      <dgm:prSet/>
      <dgm:spPr/>
      <dgm:t>
        <a:bodyPr/>
        <a:lstStyle/>
        <a:p>
          <a:endParaRPr lang="en-US"/>
        </a:p>
      </dgm:t>
    </dgm:pt>
    <dgm:pt modelId="{F30D5F55-DD45-BA4C-8466-8961C495ABAC}" type="pres">
      <dgm:prSet presAssocID="{5631719E-9028-2641-B333-A19569260229}" presName="outerComposite" presStyleCnt="0">
        <dgm:presLayoutVars>
          <dgm:chMax val="5"/>
          <dgm:dir/>
          <dgm:resizeHandles val="exact"/>
        </dgm:presLayoutVars>
      </dgm:prSet>
      <dgm:spPr/>
    </dgm:pt>
    <dgm:pt modelId="{A14A6B13-82DB-6F48-B450-F63F53BECF1A}" type="pres">
      <dgm:prSet presAssocID="{5631719E-9028-2641-B333-A19569260229}" presName="dummyMaxCanvas" presStyleCnt="0">
        <dgm:presLayoutVars/>
      </dgm:prSet>
      <dgm:spPr/>
    </dgm:pt>
    <dgm:pt modelId="{37F17166-3365-114E-A270-EE640F53EC9C}" type="pres">
      <dgm:prSet presAssocID="{5631719E-9028-2641-B333-A19569260229}" presName="ThreeNodes_1" presStyleLbl="node1" presStyleIdx="0" presStyleCnt="3">
        <dgm:presLayoutVars>
          <dgm:bulletEnabled val="1"/>
        </dgm:presLayoutVars>
      </dgm:prSet>
      <dgm:spPr/>
    </dgm:pt>
    <dgm:pt modelId="{A3B241F9-ED56-3246-AC2A-B9CE3FDBFD11}" type="pres">
      <dgm:prSet presAssocID="{5631719E-9028-2641-B333-A19569260229}" presName="ThreeNodes_2" presStyleLbl="node1" presStyleIdx="1" presStyleCnt="3">
        <dgm:presLayoutVars>
          <dgm:bulletEnabled val="1"/>
        </dgm:presLayoutVars>
      </dgm:prSet>
      <dgm:spPr/>
    </dgm:pt>
    <dgm:pt modelId="{F5523E4D-10B2-674B-B5E6-F414F60773E2}" type="pres">
      <dgm:prSet presAssocID="{5631719E-9028-2641-B333-A19569260229}" presName="ThreeNodes_3" presStyleLbl="node1" presStyleIdx="2" presStyleCnt="3">
        <dgm:presLayoutVars>
          <dgm:bulletEnabled val="1"/>
        </dgm:presLayoutVars>
      </dgm:prSet>
      <dgm:spPr/>
    </dgm:pt>
    <dgm:pt modelId="{6BE6E2AC-5FDC-EC4B-B8F0-57452D66BA15}" type="pres">
      <dgm:prSet presAssocID="{5631719E-9028-2641-B333-A19569260229}" presName="ThreeConn_1-2" presStyleLbl="fgAccFollowNode1" presStyleIdx="0" presStyleCnt="2">
        <dgm:presLayoutVars>
          <dgm:bulletEnabled val="1"/>
        </dgm:presLayoutVars>
      </dgm:prSet>
      <dgm:spPr/>
    </dgm:pt>
    <dgm:pt modelId="{348CD77A-DA98-BA43-849A-2AA120915097}" type="pres">
      <dgm:prSet presAssocID="{5631719E-9028-2641-B333-A19569260229}" presName="ThreeConn_2-3" presStyleLbl="fgAccFollowNode1" presStyleIdx="1" presStyleCnt="2">
        <dgm:presLayoutVars>
          <dgm:bulletEnabled val="1"/>
        </dgm:presLayoutVars>
      </dgm:prSet>
      <dgm:spPr/>
    </dgm:pt>
    <dgm:pt modelId="{D63F02CE-49A1-DB4E-A108-7EDCE34688FD}" type="pres">
      <dgm:prSet presAssocID="{5631719E-9028-2641-B333-A19569260229}" presName="ThreeNodes_1_text" presStyleLbl="node1" presStyleIdx="2" presStyleCnt="3">
        <dgm:presLayoutVars>
          <dgm:bulletEnabled val="1"/>
        </dgm:presLayoutVars>
      </dgm:prSet>
      <dgm:spPr/>
    </dgm:pt>
    <dgm:pt modelId="{D5CFE088-614C-504F-A8C4-577EAC834F1A}" type="pres">
      <dgm:prSet presAssocID="{5631719E-9028-2641-B333-A19569260229}" presName="ThreeNodes_2_text" presStyleLbl="node1" presStyleIdx="2" presStyleCnt="3">
        <dgm:presLayoutVars>
          <dgm:bulletEnabled val="1"/>
        </dgm:presLayoutVars>
      </dgm:prSet>
      <dgm:spPr/>
    </dgm:pt>
    <dgm:pt modelId="{8960F215-3FE1-DB40-B1AC-9DC406F5DADD}" type="pres">
      <dgm:prSet presAssocID="{5631719E-9028-2641-B333-A19569260229}" presName="ThreeNodes_3_text" presStyleLbl="node1" presStyleIdx="2" presStyleCnt="3">
        <dgm:presLayoutVars>
          <dgm:bulletEnabled val="1"/>
        </dgm:presLayoutVars>
      </dgm:prSet>
      <dgm:spPr/>
    </dgm:pt>
  </dgm:ptLst>
  <dgm:cxnLst>
    <dgm:cxn modelId="{8BF07505-33E1-3F4C-B8E2-D019F4483766}" type="presOf" srcId="{C20CB9D6-3894-AC45-A23F-07606D2F906B}" destId="{A3B241F9-ED56-3246-AC2A-B9CE3FDBFD11}" srcOrd="0" destOrd="0" presId="urn:microsoft.com/office/officeart/2005/8/layout/vProcess5"/>
    <dgm:cxn modelId="{DFC74742-849A-4743-A30B-29FE88C985D8}" type="presOf" srcId="{F32D9F6F-2320-994D-81D1-02F80852E84C}" destId="{6BE6E2AC-5FDC-EC4B-B8F0-57452D66BA15}" srcOrd="0" destOrd="0" presId="urn:microsoft.com/office/officeart/2005/8/layout/vProcess5"/>
    <dgm:cxn modelId="{43CBAF6D-804A-9146-A8A1-BF88F1B65497}" type="presOf" srcId="{6A4DF562-D34B-F148-8D2C-90E57BEC8EDA}" destId="{D63F02CE-49A1-DB4E-A108-7EDCE34688FD}" srcOrd="1" destOrd="0" presId="urn:microsoft.com/office/officeart/2005/8/layout/vProcess5"/>
    <dgm:cxn modelId="{AB34AE72-92BD-0E4B-814E-46FAC68CBBC5}" srcId="{5631719E-9028-2641-B333-A19569260229}" destId="{C79EC488-9D19-234B-808B-A34A9C6DB37D}" srcOrd="2" destOrd="0" parTransId="{4B27A0D6-ABBB-014C-94BB-F0643993229D}" sibTransId="{99042EC7-EC69-EA4C-A416-97A7B01E8CA6}"/>
    <dgm:cxn modelId="{883D667C-8F57-6040-88EE-22DD8D463DD3}" type="presOf" srcId="{C79EC488-9D19-234B-808B-A34A9C6DB37D}" destId="{8960F215-3FE1-DB40-B1AC-9DC406F5DADD}" srcOrd="1" destOrd="0" presId="urn:microsoft.com/office/officeart/2005/8/layout/vProcess5"/>
    <dgm:cxn modelId="{1BE7248D-5F76-384C-80C8-2530C6035743}" type="presOf" srcId="{6A4DF562-D34B-F148-8D2C-90E57BEC8EDA}" destId="{37F17166-3365-114E-A270-EE640F53EC9C}" srcOrd="0" destOrd="0" presId="urn:microsoft.com/office/officeart/2005/8/layout/vProcess5"/>
    <dgm:cxn modelId="{3983CAA6-77F9-5441-BDC4-D16E17C0EC28}" srcId="{5631719E-9028-2641-B333-A19569260229}" destId="{6A4DF562-D34B-F148-8D2C-90E57BEC8EDA}" srcOrd="0" destOrd="0" parTransId="{46A1E49F-6720-6C44-832E-26A0FE70D5B9}" sibTransId="{F32D9F6F-2320-994D-81D1-02F80852E84C}"/>
    <dgm:cxn modelId="{E90945BC-B766-6644-96A3-6D309E533946}" type="presOf" srcId="{5631719E-9028-2641-B333-A19569260229}" destId="{F30D5F55-DD45-BA4C-8466-8961C495ABAC}" srcOrd="0" destOrd="0" presId="urn:microsoft.com/office/officeart/2005/8/layout/vProcess5"/>
    <dgm:cxn modelId="{A6D8E8C5-92F0-C347-84E2-67FDEE7DB9C2}" type="presOf" srcId="{C20CB9D6-3894-AC45-A23F-07606D2F906B}" destId="{D5CFE088-614C-504F-A8C4-577EAC834F1A}" srcOrd="1" destOrd="0" presId="urn:microsoft.com/office/officeart/2005/8/layout/vProcess5"/>
    <dgm:cxn modelId="{15392ECC-51CE-7F4B-8BCA-3CA1E6ED2DBC}" srcId="{5631719E-9028-2641-B333-A19569260229}" destId="{C20CB9D6-3894-AC45-A23F-07606D2F906B}" srcOrd="1" destOrd="0" parTransId="{B1DAC28E-ED8C-7141-B0E6-F0ECE46D4A43}" sibTransId="{0189AB54-989D-7F42-BCD3-8C1708C4CA39}"/>
    <dgm:cxn modelId="{C3B573E9-29D3-6A4E-8105-4851DA555E42}" type="presOf" srcId="{C79EC488-9D19-234B-808B-A34A9C6DB37D}" destId="{F5523E4D-10B2-674B-B5E6-F414F60773E2}" srcOrd="0" destOrd="0" presId="urn:microsoft.com/office/officeart/2005/8/layout/vProcess5"/>
    <dgm:cxn modelId="{2B3559EB-96C0-584F-9927-D4E0C8DE8219}" type="presOf" srcId="{0189AB54-989D-7F42-BCD3-8C1708C4CA39}" destId="{348CD77A-DA98-BA43-849A-2AA120915097}" srcOrd="0" destOrd="0" presId="urn:microsoft.com/office/officeart/2005/8/layout/vProcess5"/>
    <dgm:cxn modelId="{2832CD94-20AC-1A45-9EEE-2BDB99007C85}" type="presParOf" srcId="{F30D5F55-DD45-BA4C-8466-8961C495ABAC}" destId="{A14A6B13-82DB-6F48-B450-F63F53BECF1A}" srcOrd="0" destOrd="0" presId="urn:microsoft.com/office/officeart/2005/8/layout/vProcess5"/>
    <dgm:cxn modelId="{7DDBA6C1-8F7C-BB49-9793-5AEE2A5CAC64}" type="presParOf" srcId="{F30D5F55-DD45-BA4C-8466-8961C495ABAC}" destId="{37F17166-3365-114E-A270-EE640F53EC9C}" srcOrd="1" destOrd="0" presId="urn:microsoft.com/office/officeart/2005/8/layout/vProcess5"/>
    <dgm:cxn modelId="{A029D4B1-57CD-B145-89BD-C5FA6A1A6BC5}" type="presParOf" srcId="{F30D5F55-DD45-BA4C-8466-8961C495ABAC}" destId="{A3B241F9-ED56-3246-AC2A-B9CE3FDBFD11}" srcOrd="2" destOrd="0" presId="urn:microsoft.com/office/officeart/2005/8/layout/vProcess5"/>
    <dgm:cxn modelId="{6CFC9CF8-98A8-3643-AB95-EBA3189F699B}" type="presParOf" srcId="{F30D5F55-DD45-BA4C-8466-8961C495ABAC}" destId="{F5523E4D-10B2-674B-B5E6-F414F60773E2}" srcOrd="3" destOrd="0" presId="urn:microsoft.com/office/officeart/2005/8/layout/vProcess5"/>
    <dgm:cxn modelId="{1EB18E19-D2C3-C04A-AE20-3B6BEC1DC808}" type="presParOf" srcId="{F30D5F55-DD45-BA4C-8466-8961C495ABAC}" destId="{6BE6E2AC-5FDC-EC4B-B8F0-57452D66BA15}" srcOrd="4" destOrd="0" presId="urn:microsoft.com/office/officeart/2005/8/layout/vProcess5"/>
    <dgm:cxn modelId="{B84064FD-BBD4-D545-A4CF-C860532342AA}" type="presParOf" srcId="{F30D5F55-DD45-BA4C-8466-8961C495ABAC}" destId="{348CD77A-DA98-BA43-849A-2AA120915097}" srcOrd="5" destOrd="0" presId="urn:microsoft.com/office/officeart/2005/8/layout/vProcess5"/>
    <dgm:cxn modelId="{9DED8352-3A6F-794B-A8F9-2B19D35C4F32}" type="presParOf" srcId="{F30D5F55-DD45-BA4C-8466-8961C495ABAC}" destId="{D63F02CE-49A1-DB4E-A108-7EDCE34688FD}" srcOrd="6" destOrd="0" presId="urn:microsoft.com/office/officeart/2005/8/layout/vProcess5"/>
    <dgm:cxn modelId="{567D7266-030B-2E49-9FED-6A594D200C8A}" type="presParOf" srcId="{F30D5F55-DD45-BA4C-8466-8961C495ABAC}" destId="{D5CFE088-614C-504F-A8C4-577EAC834F1A}" srcOrd="7" destOrd="0" presId="urn:microsoft.com/office/officeart/2005/8/layout/vProcess5"/>
    <dgm:cxn modelId="{1A9C64D4-5C70-6845-8017-A4C00CE434D7}" type="presParOf" srcId="{F30D5F55-DD45-BA4C-8466-8961C495ABAC}" destId="{8960F215-3FE1-DB40-B1AC-9DC406F5DADD}" srcOrd="8"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03048-7021-4884-A00C-2FE6B8186DD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FDCEC53-A440-4B82-ABE1-3761FC81B18E}">
      <dgm:prSet/>
      <dgm:spPr>
        <a:solidFill>
          <a:schemeClr val="accent6">
            <a:lumMod val="75000"/>
          </a:schemeClr>
        </a:solidFill>
      </dgm:spPr>
      <dgm:t>
        <a:bodyPr/>
        <a:lstStyle/>
        <a:p>
          <a:r>
            <a:rPr lang="en-US"/>
            <a:t>Enslaved Africans </a:t>
          </a:r>
        </a:p>
      </dgm:t>
    </dgm:pt>
    <dgm:pt modelId="{E998D547-6D43-4F3D-AE32-42F077D4220B}" type="parTrans" cxnId="{1FC373D5-793E-4E21-9BEB-3C9878BCB09E}">
      <dgm:prSet/>
      <dgm:spPr/>
      <dgm:t>
        <a:bodyPr/>
        <a:lstStyle/>
        <a:p>
          <a:endParaRPr lang="en-US"/>
        </a:p>
      </dgm:t>
    </dgm:pt>
    <dgm:pt modelId="{7976C5D6-816F-41A4-A3A8-55FEBFCB460F}" type="sibTrans" cxnId="{1FC373D5-793E-4E21-9BEB-3C9878BCB09E}">
      <dgm:prSet/>
      <dgm:spPr/>
      <dgm:t>
        <a:bodyPr/>
        <a:lstStyle/>
        <a:p>
          <a:endParaRPr lang="en-US"/>
        </a:p>
      </dgm:t>
    </dgm:pt>
    <dgm:pt modelId="{4A898B97-0D25-411A-BED7-24F6B6C646F8}">
      <dgm:prSet/>
      <dgm:spPr>
        <a:solidFill>
          <a:schemeClr val="accent6">
            <a:lumMod val="75000"/>
          </a:schemeClr>
        </a:solidFill>
      </dgm:spPr>
      <dgm:t>
        <a:bodyPr/>
        <a:lstStyle/>
        <a:p>
          <a:r>
            <a:rPr lang="en-US"/>
            <a:t>Black people</a:t>
          </a:r>
        </a:p>
      </dgm:t>
    </dgm:pt>
    <dgm:pt modelId="{A9F039F4-1693-4D47-AF28-101A047345D9}" type="parTrans" cxnId="{939A4CF6-32D0-45A5-BBD6-C9181BD0C44B}">
      <dgm:prSet/>
      <dgm:spPr/>
      <dgm:t>
        <a:bodyPr/>
        <a:lstStyle/>
        <a:p>
          <a:endParaRPr lang="en-US"/>
        </a:p>
      </dgm:t>
    </dgm:pt>
    <dgm:pt modelId="{46D6B8CB-C553-432E-AEA8-801535A40A99}" type="sibTrans" cxnId="{939A4CF6-32D0-45A5-BBD6-C9181BD0C44B}">
      <dgm:prSet/>
      <dgm:spPr/>
      <dgm:t>
        <a:bodyPr/>
        <a:lstStyle/>
        <a:p>
          <a:endParaRPr lang="en-US"/>
        </a:p>
      </dgm:t>
    </dgm:pt>
    <dgm:pt modelId="{5E07EEDB-E3F2-4648-A949-1B7FB3D90EE9}">
      <dgm:prSet/>
      <dgm:spPr>
        <a:solidFill>
          <a:schemeClr val="accent6">
            <a:lumMod val="75000"/>
          </a:schemeClr>
        </a:solidFill>
      </dgm:spPr>
      <dgm:t>
        <a:bodyPr/>
        <a:lstStyle/>
        <a:p>
          <a:r>
            <a:rPr lang="en-US"/>
            <a:t>White Southerners</a:t>
          </a:r>
        </a:p>
      </dgm:t>
    </dgm:pt>
    <dgm:pt modelId="{1B6D419B-AD8E-46CA-96E2-5F964F649651}" type="parTrans" cxnId="{75E74DA0-9221-4213-9998-63907F7F17CC}">
      <dgm:prSet/>
      <dgm:spPr/>
      <dgm:t>
        <a:bodyPr/>
        <a:lstStyle/>
        <a:p>
          <a:endParaRPr lang="en-US"/>
        </a:p>
      </dgm:t>
    </dgm:pt>
    <dgm:pt modelId="{5917D70D-B544-4896-9A93-C4F81001BC43}" type="sibTrans" cxnId="{75E74DA0-9221-4213-9998-63907F7F17CC}">
      <dgm:prSet/>
      <dgm:spPr/>
      <dgm:t>
        <a:bodyPr/>
        <a:lstStyle/>
        <a:p>
          <a:endParaRPr lang="en-US"/>
        </a:p>
      </dgm:t>
    </dgm:pt>
    <dgm:pt modelId="{F24E9389-DEBF-45C6-A47B-E47EC7B80843}">
      <dgm:prSet/>
      <dgm:spPr>
        <a:solidFill>
          <a:schemeClr val="accent6"/>
        </a:solidFill>
      </dgm:spPr>
      <dgm:t>
        <a:bodyPr/>
        <a:lstStyle/>
        <a:p>
          <a:r>
            <a:rPr lang="en-US"/>
            <a:t>White Plantation Owners</a:t>
          </a:r>
        </a:p>
      </dgm:t>
    </dgm:pt>
    <dgm:pt modelId="{B9FB596B-DF81-4B88-B1DB-FA87A0FC570E}" type="parTrans" cxnId="{D8883299-B17F-4C53-8AF8-B209DE0F5C3A}">
      <dgm:prSet/>
      <dgm:spPr/>
      <dgm:t>
        <a:bodyPr/>
        <a:lstStyle/>
        <a:p>
          <a:endParaRPr lang="en-US"/>
        </a:p>
      </dgm:t>
    </dgm:pt>
    <dgm:pt modelId="{10862053-8189-4130-AA55-5D56B363BD56}" type="sibTrans" cxnId="{D8883299-B17F-4C53-8AF8-B209DE0F5C3A}">
      <dgm:prSet/>
      <dgm:spPr/>
      <dgm:t>
        <a:bodyPr/>
        <a:lstStyle/>
        <a:p>
          <a:endParaRPr lang="en-US"/>
        </a:p>
      </dgm:t>
    </dgm:pt>
    <dgm:pt modelId="{2907A679-DFD3-43BF-B985-D9E8D940D67D}">
      <dgm:prSet/>
      <dgm:spPr>
        <a:solidFill>
          <a:schemeClr val="accent6"/>
        </a:solidFill>
      </dgm:spPr>
      <dgm:t>
        <a:bodyPr/>
        <a:lstStyle/>
        <a:p>
          <a:r>
            <a:rPr lang="en-US"/>
            <a:t>White Supremacy</a:t>
          </a:r>
        </a:p>
      </dgm:t>
    </dgm:pt>
    <dgm:pt modelId="{7EB396F3-CC2F-4FEE-BB2D-8CD270FB10CD}" type="parTrans" cxnId="{978AB273-B24E-424D-8A4B-2A6A1CD14DD4}">
      <dgm:prSet/>
      <dgm:spPr/>
      <dgm:t>
        <a:bodyPr/>
        <a:lstStyle/>
        <a:p>
          <a:endParaRPr lang="en-US"/>
        </a:p>
      </dgm:t>
    </dgm:pt>
    <dgm:pt modelId="{2E990EAC-FE99-4B96-9A47-5205A1CC000A}" type="sibTrans" cxnId="{978AB273-B24E-424D-8A4B-2A6A1CD14DD4}">
      <dgm:prSet/>
      <dgm:spPr/>
      <dgm:t>
        <a:bodyPr/>
        <a:lstStyle/>
        <a:p>
          <a:endParaRPr lang="en-US"/>
        </a:p>
      </dgm:t>
    </dgm:pt>
    <dgm:pt modelId="{534CFB42-A258-F94B-88C1-08E2C77D5900}" type="pres">
      <dgm:prSet presAssocID="{4D703048-7021-4884-A00C-2FE6B8186DDC}" presName="linear" presStyleCnt="0">
        <dgm:presLayoutVars>
          <dgm:dir/>
          <dgm:animLvl val="lvl"/>
          <dgm:resizeHandles val="exact"/>
        </dgm:presLayoutVars>
      </dgm:prSet>
      <dgm:spPr/>
    </dgm:pt>
    <dgm:pt modelId="{8C45426E-515B-4446-AD15-B030C03838AE}" type="pres">
      <dgm:prSet presAssocID="{8FDCEC53-A440-4B82-ABE1-3761FC81B18E}" presName="parentLin" presStyleCnt="0"/>
      <dgm:spPr/>
    </dgm:pt>
    <dgm:pt modelId="{A78F68C2-6DDC-4548-9A4E-42EAB160DE8E}" type="pres">
      <dgm:prSet presAssocID="{8FDCEC53-A440-4B82-ABE1-3761FC81B18E}" presName="parentLeftMargin" presStyleLbl="node1" presStyleIdx="0" presStyleCnt="5"/>
      <dgm:spPr/>
    </dgm:pt>
    <dgm:pt modelId="{19D18B7D-B45C-D245-8918-CF75384D9EA1}" type="pres">
      <dgm:prSet presAssocID="{8FDCEC53-A440-4B82-ABE1-3761FC81B18E}" presName="parentText" presStyleLbl="node1" presStyleIdx="0" presStyleCnt="5">
        <dgm:presLayoutVars>
          <dgm:chMax val="0"/>
          <dgm:bulletEnabled val="1"/>
        </dgm:presLayoutVars>
      </dgm:prSet>
      <dgm:spPr/>
    </dgm:pt>
    <dgm:pt modelId="{2EE5BF42-00A7-EA41-8445-EA87ECBC4DDD}" type="pres">
      <dgm:prSet presAssocID="{8FDCEC53-A440-4B82-ABE1-3761FC81B18E}" presName="negativeSpace" presStyleCnt="0"/>
      <dgm:spPr/>
    </dgm:pt>
    <dgm:pt modelId="{4EEF6492-AF30-FE4B-9F4D-F5378DE201C8}" type="pres">
      <dgm:prSet presAssocID="{8FDCEC53-A440-4B82-ABE1-3761FC81B18E}" presName="childText" presStyleLbl="conFgAcc1" presStyleIdx="0" presStyleCnt="5">
        <dgm:presLayoutVars>
          <dgm:bulletEnabled val="1"/>
        </dgm:presLayoutVars>
      </dgm:prSet>
      <dgm:spPr>
        <a:ln>
          <a:solidFill>
            <a:schemeClr val="accent4">
              <a:lumMod val="50000"/>
            </a:schemeClr>
          </a:solidFill>
        </a:ln>
      </dgm:spPr>
    </dgm:pt>
    <dgm:pt modelId="{4444E6F1-72CE-CA4D-9FC4-D58B7CDB67B6}" type="pres">
      <dgm:prSet presAssocID="{7976C5D6-816F-41A4-A3A8-55FEBFCB460F}" presName="spaceBetweenRectangles" presStyleCnt="0"/>
      <dgm:spPr/>
    </dgm:pt>
    <dgm:pt modelId="{7C22EEFF-EB5C-4D4B-B696-D67A703637BD}" type="pres">
      <dgm:prSet presAssocID="{4A898B97-0D25-411A-BED7-24F6B6C646F8}" presName="parentLin" presStyleCnt="0"/>
      <dgm:spPr/>
    </dgm:pt>
    <dgm:pt modelId="{F46BDBDF-09FF-6A4F-A208-1574058313D8}" type="pres">
      <dgm:prSet presAssocID="{4A898B97-0D25-411A-BED7-24F6B6C646F8}" presName="parentLeftMargin" presStyleLbl="node1" presStyleIdx="0" presStyleCnt="5"/>
      <dgm:spPr/>
    </dgm:pt>
    <dgm:pt modelId="{14FE5296-3D77-1F4A-8DA7-93ABA2FEC686}" type="pres">
      <dgm:prSet presAssocID="{4A898B97-0D25-411A-BED7-24F6B6C646F8}" presName="parentText" presStyleLbl="node1" presStyleIdx="1" presStyleCnt="5">
        <dgm:presLayoutVars>
          <dgm:chMax val="0"/>
          <dgm:bulletEnabled val="1"/>
        </dgm:presLayoutVars>
      </dgm:prSet>
      <dgm:spPr/>
    </dgm:pt>
    <dgm:pt modelId="{5C26048B-2098-D24C-9BED-31147F55CB25}" type="pres">
      <dgm:prSet presAssocID="{4A898B97-0D25-411A-BED7-24F6B6C646F8}" presName="negativeSpace" presStyleCnt="0"/>
      <dgm:spPr/>
    </dgm:pt>
    <dgm:pt modelId="{5A2AC198-441A-5F42-97D1-5B70F2F6E69E}" type="pres">
      <dgm:prSet presAssocID="{4A898B97-0D25-411A-BED7-24F6B6C646F8}" presName="childText" presStyleLbl="conFgAcc1" presStyleIdx="1" presStyleCnt="5">
        <dgm:presLayoutVars>
          <dgm:bulletEnabled val="1"/>
        </dgm:presLayoutVars>
      </dgm:prSet>
      <dgm:spPr>
        <a:ln>
          <a:solidFill>
            <a:schemeClr val="accent4">
              <a:lumMod val="50000"/>
            </a:schemeClr>
          </a:solidFill>
        </a:ln>
      </dgm:spPr>
    </dgm:pt>
    <dgm:pt modelId="{6C09FC33-40E5-B246-B9B4-5EE658844C4E}" type="pres">
      <dgm:prSet presAssocID="{46D6B8CB-C553-432E-AEA8-801535A40A99}" presName="spaceBetweenRectangles" presStyleCnt="0"/>
      <dgm:spPr/>
    </dgm:pt>
    <dgm:pt modelId="{FEFC6C68-1D5F-BC4C-A46C-849F25152EAE}" type="pres">
      <dgm:prSet presAssocID="{5E07EEDB-E3F2-4648-A949-1B7FB3D90EE9}" presName="parentLin" presStyleCnt="0"/>
      <dgm:spPr/>
    </dgm:pt>
    <dgm:pt modelId="{2F2F764E-A5AA-0A41-B623-F00C1E6A4DC7}" type="pres">
      <dgm:prSet presAssocID="{5E07EEDB-E3F2-4648-A949-1B7FB3D90EE9}" presName="parentLeftMargin" presStyleLbl="node1" presStyleIdx="1" presStyleCnt="5"/>
      <dgm:spPr/>
    </dgm:pt>
    <dgm:pt modelId="{BA0E03D4-34F4-4243-A130-1DFCDD9A87DF}" type="pres">
      <dgm:prSet presAssocID="{5E07EEDB-E3F2-4648-A949-1B7FB3D90EE9}" presName="parentText" presStyleLbl="node1" presStyleIdx="2" presStyleCnt="5">
        <dgm:presLayoutVars>
          <dgm:chMax val="0"/>
          <dgm:bulletEnabled val="1"/>
        </dgm:presLayoutVars>
      </dgm:prSet>
      <dgm:spPr/>
    </dgm:pt>
    <dgm:pt modelId="{458FD8BF-3355-834A-A1B7-22750D3196FE}" type="pres">
      <dgm:prSet presAssocID="{5E07EEDB-E3F2-4648-A949-1B7FB3D90EE9}" presName="negativeSpace" presStyleCnt="0"/>
      <dgm:spPr/>
    </dgm:pt>
    <dgm:pt modelId="{DCC3688F-D2BF-0348-A1CF-BA00F1FB6668}" type="pres">
      <dgm:prSet presAssocID="{5E07EEDB-E3F2-4648-A949-1B7FB3D90EE9}" presName="childText" presStyleLbl="conFgAcc1" presStyleIdx="2" presStyleCnt="5">
        <dgm:presLayoutVars>
          <dgm:bulletEnabled val="1"/>
        </dgm:presLayoutVars>
      </dgm:prSet>
      <dgm:spPr>
        <a:ln>
          <a:solidFill>
            <a:schemeClr val="accent4">
              <a:lumMod val="50000"/>
            </a:schemeClr>
          </a:solidFill>
        </a:ln>
      </dgm:spPr>
    </dgm:pt>
    <dgm:pt modelId="{4DED332D-2507-6148-87B8-B9FA712A3BAA}" type="pres">
      <dgm:prSet presAssocID="{5917D70D-B544-4896-9A93-C4F81001BC43}" presName="spaceBetweenRectangles" presStyleCnt="0"/>
      <dgm:spPr/>
    </dgm:pt>
    <dgm:pt modelId="{51E3AEED-C8D3-824E-95E2-4A3EE96DACE0}" type="pres">
      <dgm:prSet presAssocID="{F24E9389-DEBF-45C6-A47B-E47EC7B80843}" presName="parentLin" presStyleCnt="0"/>
      <dgm:spPr/>
    </dgm:pt>
    <dgm:pt modelId="{5CE79023-C31E-6C45-9F1B-FFDC16A3BB05}" type="pres">
      <dgm:prSet presAssocID="{F24E9389-DEBF-45C6-A47B-E47EC7B80843}" presName="parentLeftMargin" presStyleLbl="node1" presStyleIdx="2" presStyleCnt="5"/>
      <dgm:spPr/>
    </dgm:pt>
    <dgm:pt modelId="{17B271FE-ABC2-344C-BAED-59D79B7CFD92}" type="pres">
      <dgm:prSet presAssocID="{F24E9389-DEBF-45C6-A47B-E47EC7B80843}" presName="parentText" presStyleLbl="node1" presStyleIdx="3" presStyleCnt="5">
        <dgm:presLayoutVars>
          <dgm:chMax val="0"/>
          <dgm:bulletEnabled val="1"/>
        </dgm:presLayoutVars>
      </dgm:prSet>
      <dgm:spPr/>
    </dgm:pt>
    <dgm:pt modelId="{030485B3-3080-DE46-BC16-558670EC5D2F}" type="pres">
      <dgm:prSet presAssocID="{F24E9389-DEBF-45C6-A47B-E47EC7B80843}" presName="negativeSpace" presStyleCnt="0"/>
      <dgm:spPr/>
    </dgm:pt>
    <dgm:pt modelId="{A6FE0927-A22F-7048-8080-553E21502F1F}" type="pres">
      <dgm:prSet presAssocID="{F24E9389-DEBF-45C6-A47B-E47EC7B80843}" presName="childText" presStyleLbl="conFgAcc1" presStyleIdx="3" presStyleCnt="5">
        <dgm:presLayoutVars>
          <dgm:bulletEnabled val="1"/>
        </dgm:presLayoutVars>
      </dgm:prSet>
      <dgm:spPr>
        <a:ln>
          <a:solidFill>
            <a:schemeClr val="accent4">
              <a:lumMod val="50000"/>
            </a:schemeClr>
          </a:solidFill>
        </a:ln>
      </dgm:spPr>
    </dgm:pt>
    <dgm:pt modelId="{3A70D8B7-5179-B245-9B5F-D88E00B9EF7E}" type="pres">
      <dgm:prSet presAssocID="{10862053-8189-4130-AA55-5D56B363BD56}" presName="spaceBetweenRectangles" presStyleCnt="0"/>
      <dgm:spPr/>
    </dgm:pt>
    <dgm:pt modelId="{C32B6EF0-CF43-3F47-BB2D-9603144D34C3}" type="pres">
      <dgm:prSet presAssocID="{2907A679-DFD3-43BF-B985-D9E8D940D67D}" presName="parentLin" presStyleCnt="0"/>
      <dgm:spPr/>
    </dgm:pt>
    <dgm:pt modelId="{488AB187-FC44-0B40-8AB3-1589C747A3F9}" type="pres">
      <dgm:prSet presAssocID="{2907A679-DFD3-43BF-B985-D9E8D940D67D}" presName="parentLeftMargin" presStyleLbl="node1" presStyleIdx="3" presStyleCnt="5"/>
      <dgm:spPr/>
    </dgm:pt>
    <dgm:pt modelId="{9299141C-FA09-2747-B4C9-06E626730788}" type="pres">
      <dgm:prSet presAssocID="{2907A679-DFD3-43BF-B985-D9E8D940D67D}" presName="parentText" presStyleLbl="node1" presStyleIdx="4" presStyleCnt="5">
        <dgm:presLayoutVars>
          <dgm:chMax val="0"/>
          <dgm:bulletEnabled val="1"/>
        </dgm:presLayoutVars>
      </dgm:prSet>
      <dgm:spPr/>
    </dgm:pt>
    <dgm:pt modelId="{0BAE6F0F-9376-724F-A2FD-97319666A70F}" type="pres">
      <dgm:prSet presAssocID="{2907A679-DFD3-43BF-B985-D9E8D940D67D}" presName="negativeSpace" presStyleCnt="0"/>
      <dgm:spPr/>
    </dgm:pt>
    <dgm:pt modelId="{2045E053-FE96-0646-86C4-60E2D02C9286}" type="pres">
      <dgm:prSet presAssocID="{2907A679-DFD3-43BF-B985-D9E8D940D67D}" presName="childText" presStyleLbl="conFgAcc1" presStyleIdx="4" presStyleCnt="5">
        <dgm:presLayoutVars>
          <dgm:bulletEnabled val="1"/>
        </dgm:presLayoutVars>
      </dgm:prSet>
      <dgm:spPr>
        <a:ln>
          <a:solidFill>
            <a:schemeClr val="accent4">
              <a:lumMod val="50000"/>
            </a:schemeClr>
          </a:solidFill>
        </a:ln>
      </dgm:spPr>
    </dgm:pt>
  </dgm:ptLst>
  <dgm:cxnLst>
    <dgm:cxn modelId="{08235D04-632A-F645-8C56-2242C171E177}" type="presOf" srcId="{2907A679-DFD3-43BF-B985-D9E8D940D67D}" destId="{9299141C-FA09-2747-B4C9-06E626730788}" srcOrd="1" destOrd="0" presId="urn:microsoft.com/office/officeart/2005/8/layout/list1"/>
    <dgm:cxn modelId="{BB21BB06-BE98-B445-9719-9C274B2FFB35}" type="presOf" srcId="{8FDCEC53-A440-4B82-ABE1-3761FC81B18E}" destId="{A78F68C2-6DDC-4548-9A4E-42EAB160DE8E}" srcOrd="0" destOrd="0" presId="urn:microsoft.com/office/officeart/2005/8/layout/list1"/>
    <dgm:cxn modelId="{E299303A-5962-FA4C-A46A-FFDCF32ACDB0}" type="presOf" srcId="{4A898B97-0D25-411A-BED7-24F6B6C646F8}" destId="{F46BDBDF-09FF-6A4F-A208-1574058313D8}" srcOrd="0" destOrd="0" presId="urn:microsoft.com/office/officeart/2005/8/layout/list1"/>
    <dgm:cxn modelId="{5FABA557-74B6-EC46-A489-1C70334CC72D}" type="presOf" srcId="{2907A679-DFD3-43BF-B985-D9E8D940D67D}" destId="{488AB187-FC44-0B40-8AB3-1589C747A3F9}" srcOrd="0" destOrd="0" presId="urn:microsoft.com/office/officeart/2005/8/layout/list1"/>
    <dgm:cxn modelId="{CB07DA62-8023-544A-AAD6-FD4E4A5BF625}" type="presOf" srcId="{F24E9389-DEBF-45C6-A47B-E47EC7B80843}" destId="{5CE79023-C31E-6C45-9F1B-FFDC16A3BB05}" srcOrd="0" destOrd="0" presId="urn:microsoft.com/office/officeart/2005/8/layout/list1"/>
    <dgm:cxn modelId="{6F75AD6D-7274-FF40-90BB-5FCC3AA7F833}" type="presOf" srcId="{4A898B97-0D25-411A-BED7-24F6B6C646F8}" destId="{14FE5296-3D77-1F4A-8DA7-93ABA2FEC686}" srcOrd="1" destOrd="0" presId="urn:microsoft.com/office/officeart/2005/8/layout/list1"/>
    <dgm:cxn modelId="{978AB273-B24E-424D-8A4B-2A6A1CD14DD4}" srcId="{4D703048-7021-4884-A00C-2FE6B8186DDC}" destId="{2907A679-DFD3-43BF-B985-D9E8D940D67D}" srcOrd="4" destOrd="0" parTransId="{7EB396F3-CC2F-4FEE-BB2D-8CD270FB10CD}" sibTransId="{2E990EAC-FE99-4B96-9A47-5205A1CC000A}"/>
    <dgm:cxn modelId="{73327C8E-1517-774E-A66D-B81F71B66C42}" type="presOf" srcId="{5E07EEDB-E3F2-4648-A949-1B7FB3D90EE9}" destId="{2F2F764E-A5AA-0A41-B623-F00C1E6A4DC7}" srcOrd="0" destOrd="0" presId="urn:microsoft.com/office/officeart/2005/8/layout/list1"/>
    <dgm:cxn modelId="{F4B78592-6CFB-2D4F-936E-86583BE9ABE9}" type="presOf" srcId="{8FDCEC53-A440-4B82-ABE1-3761FC81B18E}" destId="{19D18B7D-B45C-D245-8918-CF75384D9EA1}" srcOrd="1" destOrd="0" presId="urn:microsoft.com/office/officeart/2005/8/layout/list1"/>
    <dgm:cxn modelId="{D8883299-B17F-4C53-8AF8-B209DE0F5C3A}" srcId="{4D703048-7021-4884-A00C-2FE6B8186DDC}" destId="{F24E9389-DEBF-45C6-A47B-E47EC7B80843}" srcOrd="3" destOrd="0" parTransId="{B9FB596B-DF81-4B88-B1DB-FA87A0FC570E}" sibTransId="{10862053-8189-4130-AA55-5D56B363BD56}"/>
    <dgm:cxn modelId="{75E74DA0-9221-4213-9998-63907F7F17CC}" srcId="{4D703048-7021-4884-A00C-2FE6B8186DDC}" destId="{5E07EEDB-E3F2-4648-A949-1B7FB3D90EE9}" srcOrd="2" destOrd="0" parTransId="{1B6D419B-AD8E-46CA-96E2-5F964F649651}" sibTransId="{5917D70D-B544-4896-9A93-C4F81001BC43}"/>
    <dgm:cxn modelId="{0AC12AB2-0DAB-B546-B132-9381061B3EC1}" type="presOf" srcId="{4D703048-7021-4884-A00C-2FE6B8186DDC}" destId="{534CFB42-A258-F94B-88C1-08E2C77D5900}" srcOrd="0" destOrd="0" presId="urn:microsoft.com/office/officeart/2005/8/layout/list1"/>
    <dgm:cxn modelId="{1FC373D5-793E-4E21-9BEB-3C9878BCB09E}" srcId="{4D703048-7021-4884-A00C-2FE6B8186DDC}" destId="{8FDCEC53-A440-4B82-ABE1-3761FC81B18E}" srcOrd="0" destOrd="0" parTransId="{E998D547-6D43-4F3D-AE32-42F077D4220B}" sibTransId="{7976C5D6-816F-41A4-A3A8-55FEBFCB460F}"/>
    <dgm:cxn modelId="{F0684ADF-A41D-CD41-9028-FEFD315BABB9}" type="presOf" srcId="{5E07EEDB-E3F2-4648-A949-1B7FB3D90EE9}" destId="{BA0E03D4-34F4-4243-A130-1DFCDD9A87DF}" srcOrd="1" destOrd="0" presId="urn:microsoft.com/office/officeart/2005/8/layout/list1"/>
    <dgm:cxn modelId="{939A4CF6-32D0-45A5-BBD6-C9181BD0C44B}" srcId="{4D703048-7021-4884-A00C-2FE6B8186DDC}" destId="{4A898B97-0D25-411A-BED7-24F6B6C646F8}" srcOrd="1" destOrd="0" parTransId="{A9F039F4-1693-4D47-AF28-101A047345D9}" sibTransId="{46D6B8CB-C553-432E-AEA8-801535A40A99}"/>
    <dgm:cxn modelId="{7C3BB2F9-15A7-B846-8927-0E8D7D6486AD}" type="presOf" srcId="{F24E9389-DEBF-45C6-A47B-E47EC7B80843}" destId="{17B271FE-ABC2-344C-BAED-59D79B7CFD92}" srcOrd="1" destOrd="0" presId="urn:microsoft.com/office/officeart/2005/8/layout/list1"/>
    <dgm:cxn modelId="{4480233F-1C71-CF4A-8C16-09850BD8F849}" type="presParOf" srcId="{534CFB42-A258-F94B-88C1-08E2C77D5900}" destId="{8C45426E-515B-4446-AD15-B030C03838AE}" srcOrd="0" destOrd="0" presId="urn:microsoft.com/office/officeart/2005/8/layout/list1"/>
    <dgm:cxn modelId="{4AFA06BA-05BF-F24D-ADCA-2F8F8DA587EF}" type="presParOf" srcId="{8C45426E-515B-4446-AD15-B030C03838AE}" destId="{A78F68C2-6DDC-4548-9A4E-42EAB160DE8E}" srcOrd="0" destOrd="0" presId="urn:microsoft.com/office/officeart/2005/8/layout/list1"/>
    <dgm:cxn modelId="{AFFA29F4-8008-1642-AE08-91262834A63F}" type="presParOf" srcId="{8C45426E-515B-4446-AD15-B030C03838AE}" destId="{19D18B7D-B45C-D245-8918-CF75384D9EA1}" srcOrd="1" destOrd="0" presId="urn:microsoft.com/office/officeart/2005/8/layout/list1"/>
    <dgm:cxn modelId="{E97339FF-B6AC-CE45-9FB1-4E9910408A1E}" type="presParOf" srcId="{534CFB42-A258-F94B-88C1-08E2C77D5900}" destId="{2EE5BF42-00A7-EA41-8445-EA87ECBC4DDD}" srcOrd="1" destOrd="0" presId="urn:microsoft.com/office/officeart/2005/8/layout/list1"/>
    <dgm:cxn modelId="{D168A61F-168B-564F-BB66-5B2D11C7AD84}" type="presParOf" srcId="{534CFB42-A258-F94B-88C1-08E2C77D5900}" destId="{4EEF6492-AF30-FE4B-9F4D-F5378DE201C8}" srcOrd="2" destOrd="0" presId="urn:microsoft.com/office/officeart/2005/8/layout/list1"/>
    <dgm:cxn modelId="{1547DBDD-D69F-CB42-8B73-397D75E9E933}" type="presParOf" srcId="{534CFB42-A258-F94B-88C1-08E2C77D5900}" destId="{4444E6F1-72CE-CA4D-9FC4-D58B7CDB67B6}" srcOrd="3" destOrd="0" presId="urn:microsoft.com/office/officeart/2005/8/layout/list1"/>
    <dgm:cxn modelId="{DBEDE98B-75E3-AA4E-BCB7-86481FCA8806}" type="presParOf" srcId="{534CFB42-A258-F94B-88C1-08E2C77D5900}" destId="{7C22EEFF-EB5C-4D4B-B696-D67A703637BD}" srcOrd="4" destOrd="0" presId="urn:microsoft.com/office/officeart/2005/8/layout/list1"/>
    <dgm:cxn modelId="{33A3529E-0894-2648-980E-9A6DD4747B30}" type="presParOf" srcId="{7C22EEFF-EB5C-4D4B-B696-D67A703637BD}" destId="{F46BDBDF-09FF-6A4F-A208-1574058313D8}" srcOrd="0" destOrd="0" presId="urn:microsoft.com/office/officeart/2005/8/layout/list1"/>
    <dgm:cxn modelId="{0462EAB4-0C84-A64F-BB6E-4E63A8B7D2E7}" type="presParOf" srcId="{7C22EEFF-EB5C-4D4B-B696-D67A703637BD}" destId="{14FE5296-3D77-1F4A-8DA7-93ABA2FEC686}" srcOrd="1" destOrd="0" presId="urn:microsoft.com/office/officeart/2005/8/layout/list1"/>
    <dgm:cxn modelId="{152A6A89-2A7B-E14E-A6DC-727CF7A20A55}" type="presParOf" srcId="{534CFB42-A258-F94B-88C1-08E2C77D5900}" destId="{5C26048B-2098-D24C-9BED-31147F55CB25}" srcOrd="5" destOrd="0" presId="urn:microsoft.com/office/officeart/2005/8/layout/list1"/>
    <dgm:cxn modelId="{8BC34152-868A-2045-B7D4-CB7D5C1A7EBB}" type="presParOf" srcId="{534CFB42-A258-F94B-88C1-08E2C77D5900}" destId="{5A2AC198-441A-5F42-97D1-5B70F2F6E69E}" srcOrd="6" destOrd="0" presId="urn:microsoft.com/office/officeart/2005/8/layout/list1"/>
    <dgm:cxn modelId="{12790A9E-BEFB-7E4F-9097-CF1003861C1D}" type="presParOf" srcId="{534CFB42-A258-F94B-88C1-08E2C77D5900}" destId="{6C09FC33-40E5-B246-B9B4-5EE658844C4E}" srcOrd="7" destOrd="0" presId="urn:microsoft.com/office/officeart/2005/8/layout/list1"/>
    <dgm:cxn modelId="{4849DDC4-BD1A-A545-83B6-7B69C854EDA4}" type="presParOf" srcId="{534CFB42-A258-F94B-88C1-08E2C77D5900}" destId="{FEFC6C68-1D5F-BC4C-A46C-849F25152EAE}" srcOrd="8" destOrd="0" presId="urn:microsoft.com/office/officeart/2005/8/layout/list1"/>
    <dgm:cxn modelId="{51C18B19-C143-F744-ABFE-5923A0789E5C}" type="presParOf" srcId="{FEFC6C68-1D5F-BC4C-A46C-849F25152EAE}" destId="{2F2F764E-A5AA-0A41-B623-F00C1E6A4DC7}" srcOrd="0" destOrd="0" presId="urn:microsoft.com/office/officeart/2005/8/layout/list1"/>
    <dgm:cxn modelId="{6E79FB77-482B-4F49-8E6D-2C82EFCC9881}" type="presParOf" srcId="{FEFC6C68-1D5F-BC4C-A46C-849F25152EAE}" destId="{BA0E03D4-34F4-4243-A130-1DFCDD9A87DF}" srcOrd="1" destOrd="0" presId="urn:microsoft.com/office/officeart/2005/8/layout/list1"/>
    <dgm:cxn modelId="{CACD4AC8-65C5-DD44-8753-38E144B00D22}" type="presParOf" srcId="{534CFB42-A258-F94B-88C1-08E2C77D5900}" destId="{458FD8BF-3355-834A-A1B7-22750D3196FE}" srcOrd="9" destOrd="0" presId="urn:microsoft.com/office/officeart/2005/8/layout/list1"/>
    <dgm:cxn modelId="{D735F6B6-8F48-E94B-986E-234CB16A47FB}" type="presParOf" srcId="{534CFB42-A258-F94B-88C1-08E2C77D5900}" destId="{DCC3688F-D2BF-0348-A1CF-BA00F1FB6668}" srcOrd="10" destOrd="0" presId="urn:microsoft.com/office/officeart/2005/8/layout/list1"/>
    <dgm:cxn modelId="{1B52BBF9-99A1-3E4D-B17D-322CBDC5986B}" type="presParOf" srcId="{534CFB42-A258-F94B-88C1-08E2C77D5900}" destId="{4DED332D-2507-6148-87B8-B9FA712A3BAA}" srcOrd="11" destOrd="0" presId="urn:microsoft.com/office/officeart/2005/8/layout/list1"/>
    <dgm:cxn modelId="{737CC80F-EF8C-8E41-A1D9-012B5B45D4CD}" type="presParOf" srcId="{534CFB42-A258-F94B-88C1-08E2C77D5900}" destId="{51E3AEED-C8D3-824E-95E2-4A3EE96DACE0}" srcOrd="12" destOrd="0" presId="urn:microsoft.com/office/officeart/2005/8/layout/list1"/>
    <dgm:cxn modelId="{AB389AD0-9740-E34E-8369-57431004DFE6}" type="presParOf" srcId="{51E3AEED-C8D3-824E-95E2-4A3EE96DACE0}" destId="{5CE79023-C31E-6C45-9F1B-FFDC16A3BB05}" srcOrd="0" destOrd="0" presId="urn:microsoft.com/office/officeart/2005/8/layout/list1"/>
    <dgm:cxn modelId="{EF7544A9-F5B4-F74E-A6ED-4AE113A1ABA7}" type="presParOf" srcId="{51E3AEED-C8D3-824E-95E2-4A3EE96DACE0}" destId="{17B271FE-ABC2-344C-BAED-59D79B7CFD92}" srcOrd="1" destOrd="0" presId="urn:microsoft.com/office/officeart/2005/8/layout/list1"/>
    <dgm:cxn modelId="{8699FC77-2B70-2F41-8FAA-3CFA2C81D666}" type="presParOf" srcId="{534CFB42-A258-F94B-88C1-08E2C77D5900}" destId="{030485B3-3080-DE46-BC16-558670EC5D2F}" srcOrd="13" destOrd="0" presId="urn:microsoft.com/office/officeart/2005/8/layout/list1"/>
    <dgm:cxn modelId="{74D969FC-9078-2846-A27C-A8DBE0BB93D2}" type="presParOf" srcId="{534CFB42-A258-F94B-88C1-08E2C77D5900}" destId="{A6FE0927-A22F-7048-8080-553E21502F1F}" srcOrd="14" destOrd="0" presId="urn:microsoft.com/office/officeart/2005/8/layout/list1"/>
    <dgm:cxn modelId="{74845DC4-1801-C949-9BEC-7B46A301B9ED}" type="presParOf" srcId="{534CFB42-A258-F94B-88C1-08E2C77D5900}" destId="{3A70D8B7-5179-B245-9B5F-D88E00B9EF7E}" srcOrd="15" destOrd="0" presId="urn:microsoft.com/office/officeart/2005/8/layout/list1"/>
    <dgm:cxn modelId="{B4B66B5C-9888-F94D-B5C0-6DBF68D9BCD0}" type="presParOf" srcId="{534CFB42-A258-F94B-88C1-08E2C77D5900}" destId="{C32B6EF0-CF43-3F47-BB2D-9603144D34C3}" srcOrd="16" destOrd="0" presId="urn:microsoft.com/office/officeart/2005/8/layout/list1"/>
    <dgm:cxn modelId="{56BA7BFA-0E9B-F14E-AF18-F1D0D26CF8AF}" type="presParOf" srcId="{C32B6EF0-CF43-3F47-BB2D-9603144D34C3}" destId="{488AB187-FC44-0B40-8AB3-1589C747A3F9}" srcOrd="0" destOrd="0" presId="urn:microsoft.com/office/officeart/2005/8/layout/list1"/>
    <dgm:cxn modelId="{9732D06E-612E-9548-8C6F-EA30775080EB}" type="presParOf" srcId="{C32B6EF0-CF43-3F47-BB2D-9603144D34C3}" destId="{9299141C-FA09-2747-B4C9-06E626730788}" srcOrd="1" destOrd="0" presId="urn:microsoft.com/office/officeart/2005/8/layout/list1"/>
    <dgm:cxn modelId="{1009C771-E47C-3C47-8E67-C240C907248E}" type="presParOf" srcId="{534CFB42-A258-F94B-88C1-08E2C77D5900}" destId="{0BAE6F0F-9376-724F-A2FD-97319666A70F}" srcOrd="17" destOrd="0" presId="urn:microsoft.com/office/officeart/2005/8/layout/list1"/>
    <dgm:cxn modelId="{5F72E093-20FC-9049-895E-EF83CB40F387}" type="presParOf" srcId="{534CFB42-A258-F94B-88C1-08E2C77D5900}" destId="{2045E053-FE96-0646-86C4-60E2D02C928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17166-3365-114E-A270-EE640F53EC9C}">
      <dsp:nvSpPr>
        <dsp:cNvPr id="0" name=""/>
        <dsp:cNvSpPr/>
      </dsp:nvSpPr>
      <dsp:spPr>
        <a:xfrm>
          <a:off x="0" y="0"/>
          <a:ext cx="5311140" cy="169687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Power and Resistance</a:t>
          </a:r>
        </a:p>
      </dsp:txBody>
      <dsp:txXfrm>
        <a:off x="49700" y="49700"/>
        <a:ext cx="3480075" cy="1597478"/>
      </dsp:txXfrm>
    </dsp:sp>
    <dsp:sp modelId="{A3B241F9-ED56-3246-AC2A-B9CE3FDBFD11}">
      <dsp:nvSpPr>
        <dsp:cNvPr id="0" name=""/>
        <dsp:cNvSpPr/>
      </dsp:nvSpPr>
      <dsp:spPr>
        <a:xfrm>
          <a:off x="468629" y="1979692"/>
          <a:ext cx="5311140" cy="1696878"/>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Structure and Agency</a:t>
          </a:r>
        </a:p>
      </dsp:txBody>
      <dsp:txXfrm>
        <a:off x="518329" y="2029392"/>
        <a:ext cx="3640138" cy="1597478"/>
      </dsp:txXfrm>
    </dsp:sp>
    <dsp:sp modelId="{F5523E4D-10B2-674B-B5E6-F414F60773E2}">
      <dsp:nvSpPr>
        <dsp:cNvPr id="0" name=""/>
        <dsp:cNvSpPr/>
      </dsp:nvSpPr>
      <dsp:spPr>
        <a:xfrm>
          <a:off x="937259" y="3959384"/>
          <a:ext cx="5311140" cy="1696878"/>
        </a:xfrm>
        <a:prstGeom prst="roundRect">
          <a:avLst>
            <a:gd name="adj" fmla="val 10000"/>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Representation and Performance </a:t>
          </a:r>
        </a:p>
      </dsp:txBody>
      <dsp:txXfrm>
        <a:off x="986959" y="4009084"/>
        <a:ext cx="3640138" cy="1597478"/>
      </dsp:txXfrm>
    </dsp:sp>
    <dsp:sp modelId="{6BE6E2AC-5FDC-EC4B-B8F0-57452D66BA15}">
      <dsp:nvSpPr>
        <dsp:cNvPr id="0" name=""/>
        <dsp:cNvSpPr/>
      </dsp:nvSpPr>
      <dsp:spPr>
        <a:xfrm>
          <a:off x="4208168" y="1286799"/>
          <a:ext cx="1102971" cy="1102971"/>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56336" y="1286799"/>
        <a:ext cx="606635" cy="829986"/>
      </dsp:txXfrm>
    </dsp:sp>
    <dsp:sp modelId="{348CD77A-DA98-BA43-849A-2AA120915097}">
      <dsp:nvSpPr>
        <dsp:cNvPr id="0" name=""/>
        <dsp:cNvSpPr/>
      </dsp:nvSpPr>
      <dsp:spPr>
        <a:xfrm>
          <a:off x="4676798" y="3255179"/>
          <a:ext cx="1102971" cy="1102971"/>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924966" y="3255179"/>
        <a:ext cx="606635" cy="829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F6492-AF30-FE4B-9F4D-F5378DE201C8}">
      <dsp:nvSpPr>
        <dsp:cNvPr id="0" name=""/>
        <dsp:cNvSpPr/>
      </dsp:nvSpPr>
      <dsp:spPr>
        <a:xfrm>
          <a:off x="0" y="326132"/>
          <a:ext cx="6172199" cy="554400"/>
        </a:xfrm>
        <a:prstGeom prst="rect">
          <a:avLst/>
        </a:prstGeom>
        <a:solidFill>
          <a:schemeClr val="lt1">
            <a:alpha val="90000"/>
            <a:hueOff val="0"/>
            <a:satOff val="0"/>
            <a:lumOff val="0"/>
            <a:alphaOff val="0"/>
          </a:schemeClr>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19D18B7D-B45C-D245-8918-CF75384D9EA1}">
      <dsp:nvSpPr>
        <dsp:cNvPr id="0" name=""/>
        <dsp:cNvSpPr/>
      </dsp:nvSpPr>
      <dsp:spPr>
        <a:xfrm>
          <a:off x="308610" y="1412"/>
          <a:ext cx="4320540" cy="64944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977900">
            <a:lnSpc>
              <a:spcPct val="90000"/>
            </a:lnSpc>
            <a:spcBef>
              <a:spcPct val="0"/>
            </a:spcBef>
            <a:spcAft>
              <a:spcPct val="35000"/>
            </a:spcAft>
            <a:buNone/>
          </a:pPr>
          <a:r>
            <a:rPr lang="en-US" sz="2200" kern="1200"/>
            <a:t>Enslaved Africans </a:t>
          </a:r>
        </a:p>
      </dsp:txBody>
      <dsp:txXfrm>
        <a:off x="340313" y="33115"/>
        <a:ext cx="4257134" cy="586034"/>
      </dsp:txXfrm>
    </dsp:sp>
    <dsp:sp modelId="{5A2AC198-441A-5F42-97D1-5B70F2F6E69E}">
      <dsp:nvSpPr>
        <dsp:cNvPr id="0" name=""/>
        <dsp:cNvSpPr/>
      </dsp:nvSpPr>
      <dsp:spPr>
        <a:xfrm>
          <a:off x="0" y="1324052"/>
          <a:ext cx="6172199" cy="554400"/>
        </a:xfrm>
        <a:prstGeom prst="rect">
          <a:avLst/>
        </a:prstGeom>
        <a:solidFill>
          <a:schemeClr val="lt1">
            <a:alpha val="90000"/>
            <a:hueOff val="0"/>
            <a:satOff val="0"/>
            <a:lumOff val="0"/>
            <a:alphaOff val="0"/>
          </a:schemeClr>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14FE5296-3D77-1F4A-8DA7-93ABA2FEC686}">
      <dsp:nvSpPr>
        <dsp:cNvPr id="0" name=""/>
        <dsp:cNvSpPr/>
      </dsp:nvSpPr>
      <dsp:spPr>
        <a:xfrm>
          <a:off x="308610" y="999332"/>
          <a:ext cx="4320540" cy="64944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977900">
            <a:lnSpc>
              <a:spcPct val="90000"/>
            </a:lnSpc>
            <a:spcBef>
              <a:spcPct val="0"/>
            </a:spcBef>
            <a:spcAft>
              <a:spcPct val="35000"/>
            </a:spcAft>
            <a:buNone/>
          </a:pPr>
          <a:r>
            <a:rPr lang="en-US" sz="2200" kern="1200"/>
            <a:t>Black people</a:t>
          </a:r>
        </a:p>
      </dsp:txBody>
      <dsp:txXfrm>
        <a:off x="340313" y="1031035"/>
        <a:ext cx="4257134" cy="586034"/>
      </dsp:txXfrm>
    </dsp:sp>
    <dsp:sp modelId="{DCC3688F-D2BF-0348-A1CF-BA00F1FB6668}">
      <dsp:nvSpPr>
        <dsp:cNvPr id="0" name=""/>
        <dsp:cNvSpPr/>
      </dsp:nvSpPr>
      <dsp:spPr>
        <a:xfrm>
          <a:off x="0" y="2321972"/>
          <a:ext cx="6172199" cy="554400"/>
        </a:xfrm>
        <a:prstGeom prst="rect">
          <a:avLst/>
        </a:prstGeom>
        <a:solidFill>
          <a:schemeClr val="lt1">
            <a:alpha val="90000"/>
            <a:hueOff val="0"/>
            <a:satOff val="0"/>
            <a:lumOff val="0"/>
            <a:alphaOff val="0"/>
          </a:schemeClr>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BA0E03D4-34F4-4243-A130-1DFCDD9A87DF}">
      <dsp:nvSpPr>
        <dsp:cNvPr id="0" name=""/>
        <dsp:cNvSpPr/>
      </dsp:nvSpPr>
      <dsp:spPr>
        <a:xfrm>
          <a:off x="308610" y="1997252"/>
          <a:ext cx="4320540" cy="64944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977900">
            <a:lnSpc>
              <a:spcPct val="90000"/>
            </a:lnSpc>
            <a:spcBef>
              <a:spcPct val="0"/>
            </a:spcBef>
            <a:spcAft>
              <a:spcPct val="35000"/>
            </a:spcAft>
            <a:buNone/>
          </a:pPr>
          <a:r>
            <a:rPr lang="en-US" sz="2200" kern="1200"/>
            <a:t>White Southerners</a:t>
          </a:r>
        </a:p>
      </dsp:txBody>
      <dsp:txXfrm>
        <a:off x="340313" y="2028955"/>
        <a:ext cx="4257134" cy="586034"/>
      </dsp:txXfrm>
    </dsp:sp>
    <dsp:sp modelId="{A6FE0927-A22F-7048-8080-553E21502F1F}">
      <dsp:nvSpPr>
        <dsp:cNvPr id="0" name=""/>
        <dsp:cNvSpPr/>
      </dsp:nvSpPr>
      <dsp:spPr>
        <a:xfrm>
          <a:off x="0" y="3319892"/>
          <a:ext cx="6172199" cy="554400"/>
        </a:xfrm>
        <a:prstGeom prst="rect">
          <a:avLst/>
        </a:prstGeom>
        <a:solidFill>
          <a:schemeClr val="lt1">
            <a:alpha val="90000"/>
            <a:hueOff val="0"/>
            <a:satOff val="0"/>
            <a:lumOff val="0"/>
            <a:alphaOff val="0"/>
          </a:schemeClr>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17B271FE-ABC2-344C-BAED-59D79B7CFD92}">
      <dsp:nvSpPr>
        <dsp:cNvPr id="0" name=""/>
        <dsp:cNvSpPr/>
      </dsp:nvSpPr>
      <dsp:spPr>
        <a:xfrm>
          <a:off x="308610" y="2995172"/>
          <a:ext cx="4320540" cy="64944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977900">
            <a:lnSpc>
              <a:spcPct val="90000"/>
            </a:lnSpc>
            <a:spcBef>
              <a:spcPct val="0"/>
            </a:spcBef>
            <a:spcAft>
              <a:spcPct val="35000"/>
            </a:spcAft>
            <a:buNone/>
          </a:pPr>
          <a:r>
            <a:rPr lang="en-US" sz="2200" kern="1200"/>
            <a:t>White Plantation Owners</a:t>
          </a:r>
        </a:p>
      </dsp:txBody>
      <dsp:txXfrm>
        <a:off x="340313" y="3026875"/>
        <a:ext cx="4257134" cy="586034"/>
      </dsp:txXfrm>
    </dsp:sp>
    <dsp:sp modelId="{2045E053-FE96-0646-86C4-60E2D02C9286}">
      <dsp:nvSpPr>
        <dsp:cNvPr id="0" name=""/>
        <dsp:cNvSpPr/>
      </dsp:nvSpPr>
      <dsp:spPr>
        <a:xfrm>
          <a:off x="0" y="4317812"/>
          <a:ext cx="6172199" cy="554400"/>
        </a:xfrm>
        <a:prstGeom prst="rect">
          <a:avLst/>
        </a:prstGeom>
        <a:solidFill>
          <a:schemeClr val="lt1">
            <a:alpha val="90000"/>
            <a:hueOff val="0"/>
            <a:satOff val="0"/>
            <a:lumOff val="0"/>
            <a:alphaOff val="0"/>
          </a:schemeClr>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9299141C-FA09-2747-B4C9-06E626730788}">
      <dsp:nvSpPr>
        <dsp:cNvPr id="0" name=""/>
        <dsp:cNvSpPr/>
      </dsp:nvSpPr>
      <dsp:spPr>
        <a:xfrm>
          <a:off x="308610" y="3993092"/>
          <a:ext cx="4320540" cy="64944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977900">
            <a:lnSpc>
              <a:spcPct val="90000"/>
            </a:lnSpc>
            <a:spcBef>
              <a:spcPct val="0"/>
            </a:spcBef>
            <a:spcAft>
              <a:spcPct val="35000"/>
            </a:spcAft>
            <a:buNone/>
          </a:pPr>
          <a:r>
            <a:rPr lang="en-US" sz="2200" kern="1200"/>
            <a:t>White Supremacy</a:t>
          </a:r>
        </a:p>
      </dsp:txBody>
      <dsp:txXfrm>
        <a:off x="340313" y="4024795"/>
        <a:ext cx="425713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AFCF3-F3B3-3440-95EA-AFB4F4BF5B15}" type="datetimeFigureOut">
              <a:rPr lang="en-US" smtClean="0"/>
              <a:t>4/13/21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DA8F-C657-F742-9151-523A679FCCB9}" type="slidenum">
              <a:rPr lang="en-US" smtClean="0"/>
              <a:t>‹#›</a:t>
            </a:fld>
            <a:endParaRPr lang="en-US"/>
          </a:p>
        </p:txBody>
      </p:sp>
    </p:spTree>
    <p:extLst>
      <p:ext uri="{BB962C8B-B14F-4D97-AF65-F5344CB8AC3E}">
        <p14:creationId xmlns:p14="http://schemas.microsoft.com/office/powerpoint/2010/main" val="2492497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AADA8F-C657-F742-9151-523A679FCCB9}" type="slidenum">
              <a:rPr lang="en-US" smtClean="0"/>
              <a:t>8</a:t>
            </a:fld>
            <a:endParaRPr lang="en-US"/>
          </a:p>
        </p:txBody>
      </p:sp>
    </p:spTree>
    <p:extLst>
      <p:ext uri="{BB962C8B-B14F-4D97-AF65-F5344CB8AC3E}">
        <p14:creationId xmlns:p14="http://schemas.microsoft.com/office/powerpoint/2010/main" val="13306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1773 and 1774, both free and enslaved blacks submitted five different petitions to the Massachusetts General Court (the state House of Representatives), urging an end to slavery and the granting of certain rights. </a:t>
            </a:r>
            <a:br>
              <a:rPr lang="en-US" dirty="0"/>
            </a:br>
            <a:br>
              <a:rPr lang="en-US" dirty="0"/>
            </a:br>
            <a:r>
              <a:rPr lang="en-US" dirty="0"/>
              <a:t>In 1777, Prince Hall and eight other black Bostonians presented yet another petition to the General Court, appealing to "A people Not Insensible of the Secrets of Rational Being Nor without spirit to Resent the unjust endeavors of others." Although very similar in language to the one rejected by Governor Thomas Gage in May 1774 -- a number of phrases, in fact, were lifted verbatim -- the new petition was quite different in tone, impatiently noting the fact that "your petitioners have Long and Patiently waited the Event of petition after petition."</a:t>
            </a:r>
            <a:br>
              <a:rPr lang="en-US" dirty="0"/>
            </a:br>
            <a:br>
              <a:rPr lang="en-US" dirty="0"/>
            </a:br>
            <a:r>
              <a:rPr lang="en-US" dirty="0"/>
              <a:t>As it had five times before, the legislature failed to act affirmatively on the petition, referring it instead to the Congress of the Confederation.</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87AADA8F-C657-F742-9151-523A679FCCB9}" type="slidenum">
              <a:rPr lang="en-US" smtClean="0"/>
              <a:t>10</a:t>
            </a:fld>
            <a:endParaRPr lang="en-US"/>
          </a:p>
        </p:txBody>
      </p:sp>
    </p:spTree>
    <p:extLst>
      <p:ext uri="{BB962C8B-B14F-4D97-AF65-F5344CB8AC3E}">
        <p14:creationId xmlns:p14="http://schemas.microsoft.com/office/powerpoint/2010/main" val="3723458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D8ED6-5238-B343-B32E-645380D4E8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9095C1-BA4C-E140-B1FE-7786D6CB6C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B20648-CAA6-4D43-8A93-EC4657E50089}"/>
              </a:ext>
            </a:extLst>
          </p:cNvPr>
          <p:cNvSpPr>
            <a:spLocks noGrp="1"/>
          </p:cNvSpPr>
          <p:nvPr>
            <p:ph type="dt" sz="half" idx="10"/>
          </p:nvPr>
        </p:nvSpPr>
        <p:spPr/>
        <p:txBody>
          <a:bodyPr/>
          <a:lstStyle/>
          <a:p>
            <a:fld id="{745FEE8F-3273-4E4B-A635-E31B7148B266}" type="datetimeFigureOut">
              <a:rPr lang="en-US" smtClean="0"/>
              <a:t>4/13/21</a:t>
            </a:fld>
            <a:endParaRPr lang="en-US"/>
          </a:p>
        </p:txBody>
      </p:sp>
      <p:sp>
        <p:nvSpPr>
          <p:cNvPr id="5" name="Footer Placeholder 4">
            <a:extLst>
              <a:ext uri="{FF2B5EF4-FFF2-40B4-BE49-F238E27FC236}">
                <a16:creationId xmlns:a16="http://schemas.microsoft.com/office/drawing/2014/main" id="{EE6776B0-0ACA-9847-AF2F-9A7339EEF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6CABD-5FDF-B44E-9346-FD244522549F}"/>
              </a:ext>
            </a:extLst>
          </p:cNvPr>
          <p:cNvSpPr>
            <a:spLocks noGrp="1"/>
          </p:cNvSpPr>
          <p:nvPr>
            <p:ph type="sldNum" sz="quarter" idx="12"/>
          </p:nvPr>
        </p:nvSpPr>
        <p:spPr/>
        <p:txBody>
          <a:bodyPr/>
          <a:lstStyle/>
          <a:p>
            <a:fld id="{472153CF-F94B-3346-88C4-3F5610E998DE}" type="slidenum">
              <a:rPr lang="en-US" smtClean="0"/>
              <a:t>‹#›</a:t>
            </a:fld>
            <a:endParaRPr lang="en-US"/>
          </a:p>
        </p:txBody>
      </p:sp>
    </p:spTree>
    <p:extLst>
      <p:ext uri="{BB962C8B-B14F-4D97-AF65-F5344CB8AC3E}">
        <p14:creationId xmlns:p14="http://schemas.microsoft.com/office/powerpoint/2010/main" val="3038710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A6CD-FD05-E742-93D5-CFFAEB0D28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322C92-F839-0541-A723-2ED6638280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C3FC9-8526-FD47-BE8B-9BA1ECCE5B14}"/>
              </a:ext>
            </a:extLst>
          </p:cNvPr>
          <p:cNvSpPr>
            <a:spLocks noGrp="1"/>
          </p:cNvSpPr>
          <p:nvPr>
            <p:ph type="dt" sz="half" idx="10"/>
          </p:nvPr>
        </p:nvSpPr>
        <p:spPr/>
        <p:txBody>
          <a:bodyPr/>
          <a:lstStyle/>
          <a:p>
            <a:fld id="{745FEE8F-3273-4E4B-A635-E31B7148B266}" type="datetimeFigureOut">
              <a:rPr lang="en-US" smtClean="0"/>
              <a:t>4/13/21</a:t>
            </a:fld>
            <a:endParaRPr lang="en-US"/>
          </a:p>
        </p:txBody>
      </p:sp>
      <p:sp>
        <p:nvSpPr>
          <p:cNvPr id="5" name="Footer Placeholder 4">
            <a:extLst>
              <a:ext uri="{FF2B5EF4-FFF2-40B4-BE49-F238E27FC236}">
                <a16:creationId xmlns:a16="http://schemas.microsoft.com/office/drawing/2014/main" id="{BE55F18A-D96E-9747-BEF6-1CD868728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98935-5D68-FB46-8ED5-3B19997A09F6}"/>
              </a:ext>
            </a:extLst>
          </p:cNvPr>
          <p:cNvSpPr>
            <a:spLocks noGrp="1"/>
          </p:cNvSpPr>
          <p:nvPr>
            <p:ph type="sldNum" sz="quarter" idx="12"/>
          </p:nvPr>
        </p:nvSpPr>
        <p:spPr/>
        <p:txBody>
          <a:bodyPr/>
          <a:lstStyle/>
          <a:p>
            <a:fld id="{472153CF-F94B-3346-88C4-3F5610E998DE}" type="slidenum">
              <a:rPr lang="en-US" smtClean="0"/>
              <a:t>‹#›</a:t>
            </a:fld>
            <a:endParaRPr lang="en-US"/>
          </a:p>
        </p:txBody>
      </p:sp>
    </p:spTree>
    <p:extLst>
      <p:ext uri="{BB962C8B-B14F-4D97-AF65-F5344CB8AC3E}">
        <p14:creationId xmlns:p14="http://schemas.microsoft.com/office/powerpoint/2010/main" val="2838666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30A157-A539-0B4B-A994-F7977CD7C9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59A42B-2E54-FE49-B049-C487E5F890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B0557-232C-6D48-895E-CB61A4DAC476}"/>
              </a:ext>
            </a:extLst>
          </p:cNvPr>
          <p:cNvSpPr>
            <a:spLocks noGrp="1"/>
          </p:cNvSpPr>
          <p:nvPr>
            <p:ph type="dt" sz="half" idx="10"/>
          </p:nvPr>
        </p:nvSpPr>
        <p:spPr/>
        <p:txBody>
          <a:bodyPr/>
          <a:lstStyle/>
          <a:p>
            <a:fld id="{745FEE8F-3273-4E4B-A635-E31B7148B266}" type="datetimeFigureOut">
              <a:rPr lang="en-US" smtClean="0"/>
              <a:t>4/13/21</a:t>
            </a:fld>
            <a:endParaRPr lang="en-US"/>
          </a:p>
        </p:txBody>
      </p:sp>
      <p:sp>
        <p:nvSpPr>
          <p:cNvPr id="5" name="Footer Placeholder 4">
            <a:extLst>
              <a:ext uri="{FF2B5EF4-FFF2-40B4-BE49-F238E27FC236}">
                <a16:creationId xmlns:a16="http://schemas.microsoft.com/office/drawing/2014/main" id="{936BBDD3-0D34-314B-A8FE-AD15FCDC1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2C056-681E-DD48-AB28-1CDCCF9ADB7C}"/>
              </a:ext>
            </a:extLst>
          </p:cNvPr>
          <p:cNvSpPr>
            <a:spLocks noGrp="1"/>
          </p:cNvSpPr>
          <p:nvPr>
            <p:ph type="sldNum" sz="quarter" idx="12"/>
          </p:nvPr>
        </p:nvSpPr>
        <p:spPr/>
        <p:txBody>
          <a:bodyPr/>
          <a:lstStyle/>
          <a:p>
            <a:fld id="{472153CF-F94B-3346-88C4-3F5610E998DE}" type="slidenum">
              <a:rPr lang="en-US" smtClean="0"/>
              <a:t>‹#›</a:t>
            </a:fld>
            <a:endParaRPr lang="en-US"/>
          </a:p>
        </p:txBody>
      </p:sp>
    </p:spTree>
    <p:extLst>
      <p:ext uri="{BB962C8B-B14F-4D97-AF65-F5344CB8AC3E}">
        <p14:creationId xmlns:p14="http://schemas.microsoft.com/office/powerpoint/2010/main" val="1042510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BFCF-FD63-D346-B55C-43F0ABEE00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1982E-BC48-7E4F-9054-4E61348EA5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38790-8FB8-C547-AF98-F202A0C202C7}"/>
              </a:ext>
            </a:extLst>
          </p:cNvPr>
          <p:cNvSpPr>
            <a:spLocks noGrp="1"/>
          </p:cNvSpPr>
          <p:nvPr>
            <p:ph type="dt" sz="half" idx="10"/>
          </p:nvPr>
        </p:nvSpPr>
        <p:spPr/>
        <p:txBody>
          <a:bodyPr/>
          <a:lstStyle/>
          <a:p>
            <a:fld id="{745FEE8F-3273-4E4B-A635-E31B7148B266}" type="datetimeFigureOut">
              <a:rPr lang="en-US" smtClean="0"/>
              <a:t>4/13/21</a:t>
            </a:fld>
            <a:endParaRPr lang="en-US"/>
          </a:p>
        </p:txBody>
      </p:sp>
      <p:sp>
        <p:nvSpPr>
          <p:cNvPr id="5" name="Footer Placeholder 4">
            <a:extLst>
              <a:ext uri="{FF2B5EF4-FFF2-40B4-BE49-F238E27FC236}">
                <a16:creationId xmlns:a16="http://schemas.microsoft.com/office/drawing/2014/main" id="{86ED9A28-F79A-3F4F-BC3D-ED1CFA073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DBC74-8EB4-BE48-B6F0-36DBFD271C0A}"/>
              </a:ext>
            </a:extLst>
          </p:cNvPr>
          <p:cNvSpPr>
            <a:spLocks noGrp="1"/>
          </p:cNvSpPr>
          <p:nvPr>
            <p:ph type="sldNum" sz="quarter" idx="12"/>
          </p:nvPr>
        </p:nvSpPr>
        <p:spPr/>
        <p:txBody>
          <a:bodyPr/>
          <a:lstStyle/>
          <a:p>
            <a:fld id="{472153CF-F94B-3346-88C4-3F5610E998DE}" type="slidenum">
              <a:rPr lang="en-US" smtClean="0"/>
              <a:t>‹#›</a:t>
            </a:fld>
            <a:endParaRPr lang="en-US"/>
          </a:p>
        </p:txBody>
      </p:sp>
    </p:spTree>
    <p:extLst>
      <p:ext uri="{BB962C8B-B14F-4D97-AF65-F5344CB8AC3E}">
        <p14:creationId xmlns:p14="http://schemas.microsoft.com/office/powerpoint/2010/main" val="2628157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06625-2AB0-874A-A18C-6B123E7CB8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403BC9-C217-B441-AD7D-4CD3529E5A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C63C14-FDE5-2B4A-ADB7-4D65E56B83D1}"/>
              </a:ext>
            </a:extLst>
          </p:cNvPr>
          <p:cNvSpPr>
            <a:spLocks noGrp="1"/>
          </p:cNvSpPr>
          <p:nvPr>
            <p:ph type="dt" sz="half" idx="10"/>
          </p:nvPr>
        </p:nvSpPr>
        <p:spPr/>
        <p:txBody>
          <a:bodyPr/>
          <a:lstStyle/>
          <a:p>
            <a:fld id="{745FEE8F-3273-4E4B-A635-E31B7148B266}" type="datetimeFigureOut">
              <a:rPr lang="en-US" smtClean="0"/>
              <a:t>4/13/21</a:t>
            </a:fld>
            <a:endParaRPr lang="en-US"/>
          </a:p>
        </p:txBody>
      </p:sp>
      <p:sp>
        <p:nvSpPr>
          <p:cNvPr id="5" name="Footer Placeholder 4">
            <a:extLst>
              <a:ext uri="{FF2B5EF4-FFF2-40B4-BE49-F238E27FC236}">
                <a16:creationId xmlns:a16="http://schemas.microsoft.com/office/drawing/2014/main" id="{9949D41C-6FEC-714F-9970-DB031CCFD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EAD1C-3553-6445-8993-64ABAD20BC55}"/>
              </a:ext>
            </a:extLst>
          </p:cNvPr>
          <p:cNvSpPr>
            <a:spLocks noGrp="1"/>
          </p:cNvSpPr>
          <p:nvPr>
            <p:ph type="sldNum" sz="quarter" idx="12"/>
          </p:nvPr>
        </p:nvSpPr>
        <p:spPr/>
        <p:txBody>
          <a:bodyPr/>
          <a:lstStyle/>
          <a:p>
            <a:fld id="{472153CF-F94B-3346-88C4-3F5610E998DE}" type="slidenum">
              <a:rPr lang="en-US" smtClean="0"/>
              <a:t>‹#›</a:t>
            </a:fld>
            <a:endParaRPr lang="en-US"/>
          </a:p>
        </p:txBody>
      </p:sp>
    </p:spTree>
    <p:extLst>
      <p:ext uri="{BB962C8B-B14F-4D97-AF65-F5344CB8AC3E}">
        <p14:creationId xmlns:p14="http://schemas.microsoft.com/office/powerpoint/2010/main" val="895658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9F57-D1BD-AD4E-A51C-12510C9062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8C40C4-CD4F-F44B-AF0B-36C3D007DD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CA4EAB-BE99-2F42-B95C-AC45310C6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C9447-E6B4-4B42-8A76-FCF8DCB4E669}"/>
              </a:ext>
            </a:extLst>
          </p:cNvPr>
          <p:cNvSpPr>
            <a:spLocks noGrp="1"/>
          </p:cNvSpPr>
          <p:nvPr>
            <p:ph type="dt" sz="half" idx="10"/>
          </p:nvPr>
        </p:nvSpPr>
        <p:spPr/>
        <p:txBody>
          <a:bodyPr/>
          <a:lstStyle/>
          <a:p>
            <a:fld id="{745FEE8F-3273-4E4B-A635-E31B7148B266}" type="datetimeFigureOut">
              <a:rPr lang="en-US" smtClean="0"/>
              <a:t>4/13/21</a:t>
            </a:fld>
            <a:endParaRPr lang="en-US"/>
          </a:p>
        </p:txBody>
      </p:sp>
      <p:sp>
        <p:nvSpPr>
          <p:cNvPr id="6" name="Footer Placeholder 5">
            <a:extLst>
              <a:ext uri="{FF2B5EF4-FFF2-40B4-BE49-F238E27FC236}">
                <a16:creationId xmlns:a16="http://schemas.microsoft.com/office/drawing/2014/main" id="{0E119DD0-C14B-AF45-B890-597FA28E9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E95EDD-753A-8345-A0DF-61E14E526CDF}"/>
              </a:ext>
            </a:extLst>
          </p:cNvPr>
          <p:cNvSpPr>
            <a:spLocks noGrp="1"/>
          </p:cNvSpPr>
          <p:nvPr>
            <p:ph type="sldNum" sz="quarter" idx="12"/>
          </p:nvPr>
        </p:nvSpPr>
        <p:spPr/>
        <p:txBody>
          <a:bodyPr/>
          <a:lstStyle/>
          <a:p>
            <a:fld id="{472153CF-F94B-3346-88C4-3F5610E998DE}" type="slidenum">
              <a:rPr lang="en-US" smtClean="0"/>
              <a:t>‹#›</a:t>
            </a:fld>
            <a:endParaRPr lang="en-US"/>
          </a:p>
        </p:txBody>
      </p:sp>
    </p:spTree>
    <p:extLst>
      <p:ext uri="{BB962C8B-B14F-4D97-AF65-F5344CB8AC3E}">
        <p14:creationId xmlns:p14="http://schemas.microsoft.com/office/powerpoint/2010/main" val="368214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8AA25-9E14-5943-A49B-746E104A7E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AF6A82-50D4-8E4A-9E74-B3CE2AB5FA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0F23B-656E-BA46-9D1E-38200880CD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7AA647-0020-8A4A-BCCC-D3F0F32DAC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2A6E4E-61CA-1E44-80E8-8B95468479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8D1D3-04C1-E147-9682-3CEBC5630EA9}"/>
              </a:ext>
            </a:extLst>
          </p:cNvPr>
          <p:cNvSpPr>
            <a:spLocks noGrp="1"/>
          </p:cNvSpPr>
          <p:nvPr>
            <p:ph type="dt" sz="half" idx="10"/>
          </p:nvPr>
        </p:nvSpPr>
        <p:spPr/>
        <p:txBody>
          <a:bodyPr/>
          <a:lstStyle/>
          <a:p>
            <a:fld id="{745FEE8F-3273-4E4B-A635-E31B7148B266}" type="datetimeFigureOut">
              <a:rPr lang="en-US" smtClean="0"/>
              <a:t>4/13/21</a:t>
            </a:fld>
            <a:endParaRPr lang="en-US"/>
          </a:p>
        </p:txBody>
      </p:sp>
      <p:sp>
        <p:nvSpPr>
          <p:cNvPr id="8" name="Footer Placeholder 7">
            <a:extLst>
              <a:ext uri="{FF2B5EF4-FFF2-40B4-BE49-F238E27FC236}">
                <a16:creationId xmlns:a16="http://schemas.microsoft.com/office/drawing/2014/main" id="{54594375-2065-F24C-99B1-95E0843DFD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F0C17A-1BB9-2044-B33A-5AFDCAD43EC6}"/>
              </a:ext>
            </a:extLst>
          </p:cNvPr>
          <p:cNvSpPr>
            <a:spLocks noGrp="1"/>
          </p:cNvSpPr>
          <p:nvPr>
            <p:ph type="sldNum" sz="quarter" idx="12"/>
          </p:nvPr>
        </p:nvSpPr>
        <p:spPr/>
        <p:txBody>
          <a:bodyPr/>
          <a:lstStyle/>
          <a:p>
            <a:fld id="{472153CF-F94B-3346-88C4-3F5610E998DE}" type="slidenum">
              <a:rPr lang="en-US" smtClean="0"/>
              <a:t>‹#›</a:t>
            </a:fld>
            <a:endParaRPr lang="en-US"/>
          </a:p>
        </p:txBody>
      </p:sp>
    </p:spTree>
    <p:extLst>
      <p:ext uri="{BB962C8B-B14F-4D97-AF65-F5344CB8AC3E}">
        <p14:creationId xmlns:p14="http://schemas.microsoft.com/office/powerpoint/2010/main" val="1321000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084D-A526-DF4B-B8E9-76C701A1BB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FCCACC-F22B-384E-B4D3-ACD09AD12B88}"/>
              </a:ext>
            </a:extLst>
          </p:cNvPr>
          <p:cNvSpPr>
            <a:spLocks noGrp="1"/>
          </p:cNvSpPr>
          <p:nvPr>
            <p:ph type="dt" sz="half" idx="10"/>
          </p:nvPr>
        </p:nvSpPr>
        <p:spPr/>
        <p:txBody>
          <a:bodyPr/>
          <a:lstStyle/>
          <a:p>
            <a:fld id="{745FEE8F-3273-4E4B-A635-E31B7148B266}" type="datetimeFigureOut">
              <a:rPr lang="en-US" smtClean="0"/>
              <a:t>4/13/21</a:t>
            </a:fld>
            <a:endParaRPr lang="en-US"/>
          </a:p>
        </p:txBody>
      </p:sp>
      <p:sp>
        <p:nvSpPr>
          <p:cNvPr id="4" name="Footer Placeholder 3">
            <a:extLst>
              <a:ext uri="{FF2B5EF4-FFF2-40B4-BE49-F238E27FC236}">
                <a16:creationId xmlns:a16="http://schemas.microsoft.com/office/drawing/2014/main" id="{7BAEAC49-7C63-4843-B672-23283B93D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348A73-3D90-EB4A-87CF-760FCB1D647E}"/>
              </a:ext>
            </a:extLst>
          </p:cNvPr>
          <p:cNvSpPr>
            <a:spLocks noGrp="1"/>
          </p:cNvSpPr>
          <p:nvPr>
            <p:ph type="sldNum" sz="quarter" idx="12"/>
          </p:nvPr>
        </p:nvSpPr>
        <p:spPr/>
        <p:txBody>
          <a:bodyPr/>
          <a:lstStyle/>
          <a:p>
            <a:fld id="{472153CF-F94B-3346-88C4-3F5610E998DE}" type="slidenum">
              <a:rPr lang="en-US" smtClean="0"/>
              <a:t>‹#›</a:t>
            </a:fld>
            <a:endParaRPr lang="en-US"/>
          </a:p>
        </p:txBody>
      </p:sp>
    </p:spTree>
    <p:extLst>
      <p:ext uri="{BB962C8B-B14F-4D97-AF65-F5344CB8AC3E}">
        <p14:creationId xmlns:p14="http://schemas.microsoft.com/office/powerpoint/2010/main" val="1438888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C3FAEB-1324-C74B-9057-378FC8259E15}"/>
              </a:ext>
            </a:extLst>
          </p:cNvPr>
          <p:cNvSpPr>
            <a:spLocks noGrp="1"/>
          </p:cNvSpPr>
          <p:nvPr>
            <p:ph type="dt" sz="half" idx="10"/>
          </p:nvPr>
        </p:nvSpPr>
        <p:spPr/>
        <p:txBody>
          <a:bodyPr/>
          <a:lstStyle/>
          <a:p>
            <a:fld id="{745FEE8F-3273-4E4B-A635-E31B7148B266}" type="datetimeFigureOut">
              <a:rPr lang="en-US" smtClean="0"/>
              <a:t>4/13/21</a:t>
            </a:fld>
            <a:endParaRPr lang="en-US"/>
          </a:p>
        </p:txBody>
      </p:sp>
      <p:sp>
        <p:nvSpPr>
          <p:cNvPr id="3" name="Footer Placeholder 2">
            <a:extLst>
              <a:ext uri="{FF2B5EF4-FFF2-40B4-BE49-F238E27FC236}">
                <a16:creationId xmlns:a16="http://schemas.microsoft.com/office/drawing/2014/main" id="{B831184C-7B88-F346-B6E1-AD40C12295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A86698-F17E-924B-B03D-40D34DC5323D}"/>
              </a:ext>
            </a:extLst>
          </p:cNvPr>
          <p:cNvSpPr>
            <a:spLocks noGrp="1"/>
          </p:cNvSpPr>
          <p:nvPr>
            <p:ph type="sldNum" sz="quarter" idx="12"/>
          </p:nvPr>
        </p:nvSpPr>
        <p:spPr/>
        <p:txBody>
          <a:bodyPr/>
          <a:lstStyle/>
          <a:p>
            <a:fld id="{472153CF-F94B-3346-88C4-3F5610E998DE}" type="slidenum">
              <a:rPr lang="en-US" smtClean="0"/>
              <a:t>‹#›</a:t>
            </a:fld>
            <a:endParaRPr lang="en-US"/>
          </a:p>
        </p:txBody>
      </p:sp>
    </p:spTree>
    <p:extLst>
      <p:ext uri="{BB962C8B-B14F-4D97-AF65-F5344CB8AC3E}">
        <p14:creationId xmlns:p14="http://schemas.microsoft.com/office/powerpoint/2010/main" val="204554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4D8F9-6317-F34F-8C98-47C03053C0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3DA74-E990-6942-846A-2ADA930B25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26371A-DE2B-034F-9BAB-4B8DF79B4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D51F14-9F61-5A44-A85E-B5BEF12DAD88}"/>
              </a:ext>
            </a:extLst>
          </p:cNvPr>
          <p:cNvSpPr>
            <a:spLocks noGrp="1"/>
          </p:cNvSpPr>
          <p:nvPr>
            <p:ph type="dt" sz="half" idx="10"/>
          </p:nvPr>
        </p:nvSpPr>
        <p:spPr/>
        <p:txBody>
          <a:bodyPr/>
          <a:lstStyle/>
          <a:p>
            <a:fld id="{745FEE8F-3273-4E4B-A635-E31B7148B266}" type="datetimeFigureOut">
              <a:rPr lang="en-US" smtClean="0"/>
              <a:t>4/13/21</a:t>
            </a:fld>
            <a:endParaRPr lang="en-US"/>
          </a:p>
        </p:txBody>
      </p:sp>
      <p:sp>
        <p:nvSpPr>
          <p:cNvPr id="6" name="Footer Placeholder 5">
            <a:extLst>
              <a:ext uri="{FF2B5EF4-FFF2-40B4-BE49-F238E27FC236}">
                <a16:creationId xmlns:a16="http://schemas.microsoft.com/office/drawing/2014/main" id="{C29F2EB6-D8B2-AF4F-9E7D-F19C5C19F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2B629-36BA-014A-8030-D0CBD0DB8DC0}"/>
              </a:ext>
            </a:extLst>
          </p:cNvPr>
          <p:cNvSpPr>
            <a:spLocks noGrp="1"/>
          </p:cNvSpPr>
          <p:nvPr>
            <p:ph type="sldNum" sz="quarter" idx="12"/>
          </p:nvPr>
        </p:nvSpPr>
        <p:spPr/>
        <p:txBody>
          <a:bodyPr/>
          <a:lstStyle/>
          <a:p>
            <a:fld id="{472153CF-F94B-3346-88C4-3F5610E998DE}" type="slidenum">
              <a:rPr lang="en-US" smtClean="0"/>
              <a:t>‹#›</a:t>
            </a:fld>
            <a:endParaRPr lang="en-US"/>
          </a:p>
        </p:txBody>
      </p:sp>
    </p:spTree>
    <p:extLst>
      <p:ext uri="{BB962C8B-B14F-4D97-AF65-F5344CB8AC3E}">
        <p14:creationId xmlns:p14="http://schemas.microsoft.com/office/powerpoint/2010/main" val="2698168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A138-B84A-2049-A436-17BAFA0FBE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BD2073-37D2-6647-9BC4-B7153E7E7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FB1EE6-5DE4-5C4F-805D-79A5BA015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E0DE3-0E03-C046-9A14-A96BCF38DA32}"/>
              </a:ext>
            </a:extLst>
          </p:cNvPr>
          <p:cNvSpPr>
            <a:spLocks noGrp="1"/>
          </p:cNvSpPr>
          <p:nvPr>
            <p:ph type="dt" sz="half" idx="10"/>
          </p:nvPr>
        </p:nvSpPr>
        <p:spPr/>
        <p:txBody>
          <a:bodyPr/>
          <a:lstStyle/>
          <a:p>
            <a:fld id="{745FEE8F-3273-4E4B-A635-E31B7148B266}" type="datetimeFigureOut">
              <a:rPr lang="en-US" smtClean="0"/>
              <a:t>4/13/21</a:t>
            </a:fld>
            <a:endParaRPr lang="en-US"/>
          </a:p>
        </p:txBody>
      </p:sp>
      <p:sp>
        <p:nvSpPr>
          <p:cNvPr id="6" name="Footer Placeholder 5">
            <a:extLst>
              <a:ext uri="{FF2B5EF4-FFF2-40B4-BE49-F238E27FC236}">
                <a16:creationId xmlns:a16="http://schemas.microsoft.com/office/drawing/2014/main" id="{D41893F8-D3BA-154A-8C8A-01945D1E2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79F01-1FCF-394B-8D53-00A25DBF3806}"/>
              </a:ext>
            </a:extLst>
          </p:cNvPr>
          <p:cNvSpPr>
            <a:spLocks noGrp="1"/>
          </p:cNvSpPr>
          <p:nvPr>
            <p:ph type="sldNum" sz="quarter" idx="12"/>
          </p:nvPr>
        </p:nvSpPr>
        <p:spPr/>
        <p:txBody>
          <a:bodyPr/>
          <a:lstStyle/>
          <a:p>
            <a:fld id="{472153CF-F94B-3346-88C4-3F5610E998DE}" type="slidenum">
              <a:rPr lang="en-US" smtClean="0"/>
              <a:t>‹#›</a:t>
            </a:fld>
            <a:endParaRPr lang="en-US"/>
          </a:p>
        </p:txBody>
      </p:sp>
    </p:spTree>
    <p:extLst>
      <p:ext uri="{BB962C8B-B14F-4D97-AF65-F5344CB8AC3E}">
        <p14:creationId xmlns:p14="http://schemas.microsoft.com/office/powerpoint/2010/main" val="92835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3B753-E369-D84C-9BAF-A1133E708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4768A2-FA82-824E-993B-43E9637563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3DE47-F7A6-6A4E-9A59-523B507635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5FEE8F-3273-4E4B-A635-E31B7148B266}" type="datetimeFigureOut">
              <a:rPr lang="en-US" smtClean="0"/>
              <a:t>4/13/21</a:t>
            </a:fld>
            <a:endParaRPr lang="en-US"/>
          </a:p>
        </p:txBody>
      </p:sp>
      <p:sp>
        <p:nvSpPr>
          <p:cNvPr id="5" name="Footer Placeholder 4">
            <a:extLst>
              <a:ext uri="{FF2B5EF4-FFF2-40B4-BE49-F238E27FC236}">
                <a16:creationId xmlns:a16="http://schemas.microsoft.com/office/drawing/2014/main" id="{A0B76CB7-74F5-184B-A3A7-7AE6A86B9C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2DC06B-B3CA-9945-97C8-8037E0758A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153CF-F94B-3346-88C4-3F5610E998DE}" type="slidenum">
              <a:rPr lang="en-US" smtClean="0"/>
              <a:t>‹#›</a:t>
            </a:fld>
            <a:endParaRPr lang="en-US"/>
          </a:p>
        </p:txBody>
      </p:sp>
    </p:spTree>
    <p:extLst>
      <p:ext uri="{BB962C8B-B14F-4D97-AF65-F5344CB8AC3E}">
        <p14:creationId xmlns:p14="http://schemas.microsoft.com/office/powerpoint/2010/main" val="1520103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pbs.org/wgbh/aia/part2/2h32.html" TargetMode="External"/><Relationship Id="rId7" Type="http://schemas.openxmlformats.org/officeDocument/2006/relationships/hyperlink" Target="https://docsouth.unc.edu/"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lynchinginamerica.eji.org/explore/migration" TargetMode="External"/><Relationship Id="rId5" Type="http://schemas.openxmlformats.org/officeDocument/2006/relationships/hyperlink" Target="https://lynchinginamerica.eji.org/explore" TargetMode="External"/><Relationship Id="rId4" Type="http://schemas.openxmlformats.org/officeDocument/2006/relationships/hyperlink" Target="https://www.youtube.com/watch?v=SKo-_Xxfyw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SKo-_Xxfywk?feature=oembed"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CA89-7386-8D4E-8F4D-26BC959B8C90}"/>
              </a:ext>
            </a:extLst>
          </p:cNvPr>
          <p:cNvSpPr>
            <a:spLocks noGrp="1"/>
          </p:cNvSpPr>
          <p:nvPr>
            <p:ph type="ctrTitle"/>
          </p:nvPr>
        </p:nvSpPr>
        <p:spPr>
          <a:xfrm>
            <a:off x="6746628" y="1783959"/>
            <a:ext cx="4645250" cy="2889114"/>
          </a:xfrm>
        </p:spPr>
        <p:txBody>
          <a:bodyPr vert="horz" lIns="91440" tIns="45720" rIns="91440" bIns="45720" rtlCol="0" anchor="b">
            <a:normAutofit/>
          </a:bodyPr>
          <a:lstStyle/>
          <a:p>
            <a:pPr algn="l"/>
            <a:r>
              <a:rPr lang="en-US" sz="5600" dirty="0"/>
              <a:t>Centering Black Literature in the Classroom</a:t>
            </a:r>
          </a:p>
        </p:txBody>
      </p:sp>
      <p:sp>
        <p:nvSpPr>
          <p:cNvPr id="3" name="Subtitle 2">
            <a:extLst>
              <a:ext uri="{FF2B5EF4-FFF2-40B4-BE49-F238E27FC236}">
                <a16:creationId xmlns:a16="http://schemas.microsoft.com/office/drawing/2014/main" id="{14F91DFF-1308-A449-9970-C0E1B48935FF}"/>
              </a:ext>
            </a:extLst>
          </p:cNvPr>
          <p:cNvSpPr>
            <a:spLocks noGrp="1"/>
          </p:cNvSpPr>
          <p:nvPr>
            <p:ph type="subTitle" idx="1"/>
          </p:nvPr>
        </p:nvSpPr>
        <p:spPr>
          <a:xfrm>
            <a:off x="6746627" y="4750893"/>
            <a:ext cx="4645250" cy="1147863"/>
          </a:xfrm>
        </p:spPr>
        <p:txBody>
          <a:bodyPr vert="horz" lIns="91440" tIns="45720" rIns="91440" bIns="45720" rtlCol="0" anchor="t">
            <a:normAutofit/>
          </a:bodyPr>
          <a:lstStyle/>
          <a:p>
            <a:pPr algn="l"/>
            <a:r>
              <a:rPr lang="en-US" sz="2000"/>
              <a:t>Dr. Brandon Manning</a:t>
            </a:r>
          </a:p>
        </p:txBody>
      </p:sp>
      <p:sp>
        <p:nvSpPr>
          <p:cNvPr id="74" name="Freeform: Shape 43">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text, person, crowd&#10;&#10;Description automatically generated">
            <a:extLst>
              <a:ext uri="{FF2B5EF4-FFF2-40B4-BE49-F238E27FC236}">
                <a16:creationId xmlns:a16="http://schemas.microsoft.com/office/drawing/2014/main" id="{3E049CF3-7310-2D46-BF4B-34C2CE6F0A84}"/>
              </a:ext>
            </a:extLst>
          </p:cNvPr>
          <p:cNvPicPr>
            <a:picLocks noChangeAspect="1"/>
          </p:cNvPicPr>
          <p:nvPr/>
        </p:nvPicPr>
        <p:blipFill rotWithShape="1">
          <a:blip r:embed="rId2"/>
          <a:srcRect r="130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7" name="TextBox 6">
            <a:extLst>
              <a:ext uri="{FF2B5EF4-FFF2-40B4-BE49-F238E27FC236}">
                <a16:creationId xmlns:a16="http://schemas.microsoft.com/office/drawing/2014/main" id="{7332E12C-6B01-B245-B478-5C5C98DD1A5B}"/>
              </a:ext>
            </a:extLst>
          </p:cNvPr>
          <p:cNvSpPr txBox="1"/>
          <p:nvPr/>
        </p:nvSpPr>
        <p:spPr>
          <a:xfrm>
            <a:off x="370702" y="6488124"/>
            <a:ext cx="1370247" cy="369332"/>
          </a:xfrm>
          <a:prstGeom prst="rect">
            <a:avLst/>
          </a:prstGeom>
          <a:noFill/>
        </p:spPr>
        <p:txBody>
          <a:bodyPr wrap="none" rtlCol="0">
            <a:spAutoFit/>
          </a:bodyPr>
          <a:lstStyle/>
          <a:p>
            <a:pPr>
              <a:spcAft>
                <a:spcPts val="600"/>
              </a:spcAft>
            </a:pPr>
            <a:r>
              <a:rPr lang="en-US">
                <a:solidFill>
                  <a:schemeClr val="accent2">
                    <a:lumMod val="75000"/>
                  </a:schemeClr>
                </a:solidFill>
              </a:rPr>
              <a:t>Kadir Nelson</a:t>
            </a:r>
          </a:p>
        </p:txBody>
      </p:sp>
    </p:spTree>
    <p:extLst>
      <p:ext uri="{BB962C8B-B14F-4D97-AF65-F5344CB8AC3E}">
        <p14:creationId xmlns:p14="http://schemas.microsoft.com/office/powerpoint/2010/main" val="36176353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660806-1253-0949-A6E3-5D9C31A43C8E}"/>
              </a:ext>
            </a:extLst>
          </p:cNvPr>
          <p:cNvPicPr>
            <a:picLocks noChangeAspect="1"/>
          </p:cNvPicPr>
          <p:nvPr/>
        </p:nvPicPr>
        <p:blipFill rotWithShape="1">
          <a:blip r:embed="rId3"/>
          <a:srcRect t="10527"/>
          <a:stretch/>
        </p:blipFill>
        <p:spPr>
          <a:xfrm>
            <a:off x="20" y="10"/>
            <a:ext cx="4637226" cy="6857990"/>
          </a:xfrm>
          <a:prstGeom prst="rect">
            <a:avLst/>
          </a:prstGeom>
        </p:spPr>
      </p:pic>
      <p:sp>
        <p:nvSpPr>
          <p:cNvPr id="9" name="Rectangle 8">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1883CF-6448-1143-BB19-D7B9FE835794}"/>
              </a:ext>
            </a:extLst>
          </p:cNvPr>
          <p:cNvSpPr>
            <a:spLocks noGrp="1"/>
          </p:cNvSpPr>
          <p:nvPr>
            <p:ph type="title"/>
          </p:nvPr>
        </p:nvSpPr>
        <p:spPr>
          <a:xfrm>
            <a:off x="5277328" y="640079"/>
            <a:ext cx="6274591" cy="1664120"/>
          </a:xfrm>
        </p:spPr>
        <p:txBody>
          <a:bodyPr vert="horz" lIns="91440" tIns="45720" rIns="91440" bIns="45720" rtlCol="0" anchor="b">
            <a:normAutofit fontScale="90000"/>
          </a:bodyPr>
          <a:lstStyle/>
          <a:p>
            <a:r>
              <a:rPr lang="en-US" dirty="0">
                <a:solidFill>
                  <a:schemeClr val="bg1"/>
                </a:solidFill>
              </a:rPr>
              <a:t>Antebellum and the Enlightenment</a:t>
            </a:r>
          </a:p>
        </p:txBody>
      </p:sp>
      <p:sp>
        <p:nvSpPr>
          <p:cNvPr id="3" name="Text Placeholder 2">
            <a:extLst>
              <a:ext uri="{FF2B5EF4-FFF2-40B4-BE49-F238E27FC236}">
                <a16:creationId xmlns:a16="http://schemas.microsoft.com/office/drawing/2014/main" id="{7F035A68-00EA-7A4D-B6CB-4B62C1C5471F}"/>
              </a:ext>
            </a:extLst>
          </p:cNvPr>
          <p:cNvSpPr>
            <a:spLocks noGrp="1"/>
          </p:cNvSpPr>
          <p:nvPr>
            <p:ph type="body" idx="1"/>
          </p:nvPr>
        </p:nvSpPr>
        <p:spPr>
          <a:xfrm>
            <a:off x="5277327" y="2639292"/>
            <a:ext cx="6274592" cy="3578630"/>
          </a:xfrm>
        </p:spPr>
        <p:txBody>
          <a:bodyPr vert="horz" lIns="91440" tIns="45720" rIns="91440" bIns="45720" rtlCol="0">
            <a:normAutofit/>
          </a:bodyPr>
          <a:lstStyle/>
          <a:p>
            <a:endParaRPr lang="en-US" dirty="0">
              <a:solidFill>
                <a:schemeClr val="bg1"/>
              </a:solidFill>
            </a:endParaRPr>
          </a:p>
        </p:txBody>
      </p:sp>
      <p:cxnSp>
        <p:nvCxnSpPr>
          <p:cNvPr id="6" name="Straight Connector 5">
            <a:extLst>
              <a:ext uri="{FF2B5EF4-FFF2-40B4-BE49-F238E27FC236}">
                <a16:creationId xmlns:a16="http://schemas.microsoft.com/office/drawing/2014/main" id="{9D493CA3-7634-F844-88C0-E5CC29EDA31F}"/>
              </a:ext>
            </a:extLst>
          </p:cNvPr>
          <p:cNvCxnSpPr/>
          <p:nvPr/>
        </p:nvCxnSpPr>
        <p:spPr>
          <a:xfrm>
            <a:off x="5277328" y="2304199"/>
            <a:ext cx="627459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908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2">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E0472-697C-964F-BCD0-C82F535B269A}"/>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400" dirty="0">
                <a:solidFill>
                  <a:schemeClr val="bg1"/>
                </a:solidFill>
              </a:rPr>
              <a:t>The Talking Book:</a:t>
            </a:r>
          </a:p>
        </p:txBody>
      </p:sp>
      <p:sp>
        <p:nvSpPr>
          <p:cNvPr id="7" name="Text Placeholder 6">
            <a:extLst>
              <a:ext uri="{FF2B5EF4-FFF2-40B4-BE49-F238E27FC236}">
                <a16:creationId xmlns:a16="http://schemas.microsoft.com/office/drawing/2014/main" id="{3A214810-54A9-3C47-9341-4BB8C3AE6EA4}"/>
              </a:ext>
            </a:extLst>
          </p:cNvPr>
          <p:cNvSpPr>
            <a:spLocks noGrp="1"/>
          </p:cNvSpPr>
          <p:nvPr>
            <p:ph type="body" idx="1"/>
          </p:nvPr>
        </p:nvSpPr>
        <p:spPr>
          <a:xfrm>
            <a:off x="651307" y="4460487"/>
            <a:ext cx="3377184" cy="1757433"/>
          </a:xfrm>
          <a:noFill/>
        </p:spPr>
        <p:txBody>
          <a:bodyPr vert="horz" lIns="91440" tIns="45720" rIns="91440" bIns="45720" rtlCol="0">
            <a:normAutofit/>
          </a:bodyPr>
          <a:lstStyle/>
          <a:p>
            <a:r>
              <a:rPr lang="en-US" sz="2200">
                <a:solidFill>
                  <a:schemeClr val="bg1"/>
                </a:solidFill>
              </a:rPr>
              <a:t>Slave Narratives and the Emergence of Black Voices</a:t>
            </a:r>
          </a:p>
        </p:txBody>
      </p:sp>
      <p:pic>
        <p:nvPicPr>
          <p:cNvPr id="8" name="Picture 7">
            <a:extLst>
              <a:ext uri="{FF2B5EF4-FFF2-40B4-BE49-F238E27FC236}">
                <a16:creationId xmlns:a16="http://schemas.microsoft.com/office/drawing/2014/main" id="{0B8531A6-3B82-6F4B-933A-23821B6CE4A8}"/>
              </a:ext>
            </a:extLst>
          </p:cNvPr>
          <p:cNvPicPr>
            <a:picLocks noChangeAspect="1"/>
          </p:cNvPicPr>
          <p:nvPr/>
        </p:nvPicPr>
        <p:blipFill rotWithShape="1">
          <a:blip r:embed="rId2"/>
          <a:srcRect t="9018" r="-1" b="-1"/>
          <a:stretch/>
        </p:blipFill>
        <p:spPr>
          <a:xfrm>
            <a:off x="4654297" y="10"/>
            <a:ext cx="7537704" cy="6857990"/>
          </a:xfrm>
          <a:prstGeom prst="rect">
            <a:avLst/>
          </a:prstGeom>
        </p:spPr>
      </p:pic>
      <p:pic>
        <p:nvPicPr>
          <p:cNvPr id="10" name="Picture 9">
            <a:extLst>
              <a:ext uri="{FF2B5EF4-FFF2-40B4-BE49-F238E27FC236}">
                <a16:creationId xmlns:a16="http://schemas.microsoft.com/office/drawing/2014/main" id="{FF934955-0ABC-0946-9546-A8A45114764D}"/>
              </a:ext>
            </a:extLst>
          </p:cNvPr>
          <p:cNvPicPr>
            <a:picLocks noChangeAspect="1"/>
          </p:cNvPicPr>
          <p:nvPr/>
        </p:nvPicPr>
        <p:blipFill>
          <a:blip r:embed="rId3"/>
          <a:stretch>
            <a:fillRect/>
          </a:stretch>
        </p:blipFill>
        <p:spPr>
          <a:xfrm>
            <a:off x="4685548" y="-10"/>
            <a:ext cx="712911" cy="6858000"/>
          </a:xfrm>
          <a:prstGeom prst="rect">
            <a:avLst/>
          </a:prstGeom>
        </p:spPr>
      </p:pic>
      <p:pic>
        <p:nvPicPr>
          <p:cNvPr id="12" name="Picture 11">
            <a:extLst>
              <a:ext uri="{FF2B5EF4-FFF2-40B4-BE49-F238E27FC236}">
                <a16:creationId xmlns:a16="http://schemas.microsoft.com/office/drawing/2014/main" id="{8B36ACF7-EA9F-5A43-9A22-97D574ED57E1}"/>
              </a:ext>
            </a:extLst>
          </p:cNvPr>
          <p:cNvPicPr>
            <a:picLocks noChangeAspect="1"/>
          </p:cNvPicPr>
          <p:nvPr/>
        </p:nvPicPr>
        <p:blipFill>
          <a:blip r:embed="rId3"/>
          <a:stretch>
            <a:fillRect/>
          </a:stretch>
        </p:blipFill>
        <p:spPr>
          <a:xfrm>
            <a:off x="11450436" y="0"/>
            <a:ext cx="712911" cy="6858000"/>
          </a:xfrm>
          <a:prstGeom prst="rect">
            <a:avLst/>
          </a:prstGeom>
        </p:spPr>
      </p:pic>
      <p:cxnSp>
        <p:nvCxnSpPr>
          <p:cNvPr id="18" name="Straight Connector 17">
            <a:extLst>
              <a:ext uri="{FF2B5EF4-FFF2-40B4-BE49-F238E27FC236}">
                <a16:creationId xmlns:a16="http://schemas.microsoft.com/office/drawing/2014/main" id="{3A8CB45B-CAB9-8443-8DDE-290A81FE1DFC}"/>
              </a:ext>
            </a:extLst>
          </p:cNvPr>
          <p:cNvCxnSpPr/>
          <p:nvPr/>
        </p:nvCxnSpPr>
        <p:spPr>
          <a:xfrm>
            <a:off x="767740" y="4322057"/>
            <a:ext cx="3144316"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6641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7673-5444-3245-84DD-7856BADD0A77}"/>
              </a:ext>
            </a:extLst>
          </p:cNvPr>
          <p:cNvSpPr>
            <a:spLocks noGrp="1"/>
          </p:cNvSpPr>
          <p:nvPr>
            <p:ph type="title"/>
          </p:nvPr>
        </p:nvSpPr>
        <p:spPr>
          <a:xfrm>
            <a:off x="838200" y="365125"/>
            <a:ext cx="6254496" cy="1828800"/>
          </a:xfrm>
        </p:spPr>
        <p:txBody>
          <a:bodyPr>
            <a:normAutofit/>
          </a:bodyPr>
          <a:lstStyle/>
          <a:p>
            <a:r>
              <a:rPr lang="en-US" dirty="0"/>
              <a:t>Possible Readings</a:t>
            </a:r>
          </a:p>
        </p:txBody>
      </p:sp>
      <p:sp>
        <p:nvSpPr>
          <p:cNvPr id="3" name="Content Placeholder 2">
            <a:extLst>
              <a:ext uri="{FF2B5EF4-FFF2-40B4-BE49-F238E27FC236}">
                <a16:creationId xmlns:a16="http://schemas.microsoft.com/office/drawing/2014/main" id="{5C12B311-5D87-BF45-8D4B-A3AC2C2D7E33}"/>
              </a:ext>
            </a:extLst>
          </p:cNvPr>
          <p:cNvSpPr>
            <a:spLocks noGrp="1"/>
          </p:cNvSpPr>
          <p:nvPr>
            <p:ph idx="1"/>
          </p:nvPr>
        </p:nvSpPr>
        <p:spPr>
          <a:xfrm>
            <a:off x="838200" y="2322576"/>
            <a:ext cx="6254496" cy="3858768"/>
          </a:xfrm>
        </p:spPr>
        <p:txBody>
          <a:bodyPr>
            <a:normAutofit/>
          </a:bodyPr>
          <a:lstStyle/>
          <a:p>
            <a:r>
              <a:rPr lang="en-US" sz="1900" dirty="0"/>
              <a:t>What to the Slave is the 4</a:t>
            </a:r>
            <a:r>
              <a:rPr lang="en-US" sz="1900" baseline="30000" dirty="0"/>
              <a:t>th</a:t>
            </a:r>
            <a:r>
              <a:rPr lang="en-US" sz="1900" dirty="0"/>
              <a:t> of July</a:t>
            </a:r>
          </a:p>
          <a:p>
            <a:r>
              <a:rPr lang="en-US" sz="1900" dirty="0"/>
              <a:t>Passages of Frederick Douglass’s Narrative of the Life of Frederick Douglass—especially with his time in Baltimore or his fight for freedom with Mr. Covey</a:t>
            </a:r>
          </a:p>
          <a:p>
            <a:r>
              <a:rPr lang="en-US" sz="1900" dirty="0"/>
              <a:t>Passages from Harriet Wilson’s “Our Nig”</a:t>
            </a:r>
          </a:p>
          <a:p>
            <a:r>
              <a:rPr lang="en-US" sz="1900" dirty="0"/>
              <a:t>Passages from Harriet Jacobs about her childhood or trials of girlhood</a:t>
            </a:r>
          </a:p>
          <a:p>
            <a:r>
              <a:rPr lang="en-US" sz="1900" dirty="0"/>
              <a:t>Passages from </a:t>
            </a:r>
            <a:r>
              <a:rPr lang="en-US" sz="1900" dirty="0" err="1"/>
              <a:t>Oladauh</a:t>
            </a:r>
            <a:r>
              <a:rPr lang="en-US" sz="1900" dirty="0"/>
              <a:t> Equiano—about the middle passage</a:t>
            </a:r>
          </a:p>
          <a:p>
            <a:r>
              <a:rPr lang="en-US" sz="1900" dirty="0"/>
              <a:t>Passages from Elizabeth Keckley’s Behind the Scenes</a:t>
            </a:r>
          </a:p>
          <a:p>
            <a:r>
              <a:rPr lang="en-US" sz="1900" dirty="0"/>
              <a:t>David Walker’s Appeal—preface and Article 1</a:t>
            </a:r>
          </a:p>
          <a:p>
            <a:endParaRPr lang="en-US" sz="1900" dirty="0"/>
          </a:p>
        </p:txBody>
      </p:sp>
      <p:pic>
        <p:nvPicPr>
          <p:cNvPr id="4" name="Picture 3">
            <a:extLst>
              <a:ext uri="{FF2B5EF4-FFF2-40B4-BE49-F238E27FC236}">
                <a16:creationId xmlns:a16="http://schemas.microsoft.com/office/drawing/2014/main" id="{559C579B-79A9-7D46-B4BA-00B58C7C9E7A}"/>
              </a:ext>
            </a:extLst>
          </p:cNvPr>
          <p:cNvPicPr>
            <a:picLocks noChangeAspect="1"/>
          </p:cNvPicPr>
          <p:nvPr/>
        </p:nvPicPr>
        <p:blipFill rotWithShape="1">
          <a:blip r:embed="rId2"/>
          <a:srcRect t="1337" r="-2" b="-2"/>
          <a:stretch/>
        </p:blipFill>
        <p:spPr>
          <a:xfrm>
            <a:off x="7552266" y="10"/>
            <a:ext cx="4639733" cy="6857990"/>
          </a:xfrm>
          <a:prstGeom prst="rect">
            <a:avLst/>
          </a:prstGeom>
        </p:spPr>
      </p:pic>
    </p:spTree>
    <p:extLst>
      <p:ext uri="{BB962C8B-B14F-4D97-AF65-F5344CB8AC3E}">
        <p14:creationId xmlns:p14="http://schemas.microsoft.com/office/powerpoint/2010/main" val="89603053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03EB39-0B30-3E44-BA79-B090B06FE7A4}"/>
              </a:ext>
            </a:extLst>
          </p:cNvPr>
          <p:cNvSpPr>
            <a:spLocks noGrp="1"/>
          </p:cNvSpPr>
          <p:nvPr>
            <p:ph type="title"/>
          </p:nvPr>
        </p:nvSpPr>
        <p:spPr>
          <a:xfrm>
            <a:off x="5297762" y="329184"/>
            <a:ext cx="6251110" cy="1783080"/>
          </a:xfrm>
        </p:spPr>
        <p:txBody>
          <a:bodyPr anchor="b">
            <a:normAutofit/>
          </a:bodyPr>
          <a:lstStyle/>
          <a:p>
            <a:r>
              <a:rPr lang="en-US" sz="5400" dirty="0"/>
              <a:t>Components of (</a:t>
            </a:r>
            <a:r>
              <a:rPr lang="en-US" sz="5400" dirty="0" err="1"/>
              <a:t>En</a:t>
            </a:r>
            <a:r>
              <a:rPr lang="en-US" sz="5400" dirty="0"/>
              <a:t>)Slave Narratives</a:t>
            </a:r>
          </a:p>
        </p:txBody>
      </p:sp>
      <p:pic>
        <p:nvPicPr>
          <p:cNvPr id="6" name="Picture 5">
            <a:extLst>
              <a:ext uri="{FF2B5EF4-FFF2-40B4-BE49-F238E27FC236}">
                <a16:creationId xmlns:a16="http://schemas.microsoft.com/office/drawing/2014/main" id="{291B6228-46C0-2B4F-91F8-0ADD9A2228D5}"/>
              </a:ext>
            </a:extLst>
          </p:cNvPr>
          <p:cNvPicPr>
            <a:picLocks noChangeAspect="1"/>
          </p:cNvPicPr>
          <p:nvPr/>
        </p:nvPicPr>
        <p:blipFill rotWithShape="1">
          <a:blip r:embed="rId2"/>
          <a:srcRect r="263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DD8C3E8-D11B-E04E-89D2-FCA1B797A23E}"/>
              </a:ext>
            </a:extLst>
          </p:cNvPr>
          <p:cNvSpPr>
            <a:spLocks noGrp="1"/>
          </p:cNvSpPr>
          <p:nvPr>
            <p:ph idx="1"/>
          </p:nvPr>
        </p:nvSpPr>
        <p:spPr>
          <a:xfrm>
            <a:off x="5297762" y="2706624"/>
            <a:ext cx="6251110" cy="3483864"/>
          </a:xfrm>
        </p:spPr>
        <p:txBody>
          <a:bodyPr>
            <a:normAutofit/>
          </a:bodyPr>
          <a:lstStyle/>
          <a:p>
            <a:r>
              <a:rPr lang="en-US" sz="2200" dirty="0"/>
              <a:t>White Abolitionist in the preface</a:t>
            </a:r>
          </a:p>
          <a:p>
            <a:r>
              <a:rPr lang="en-US" sz="2200" dirty="0"/>
              <a:t>Abolitionist in nature—persuasive text</a:t>
            </a:r>
          </a:p>
          <a:p>
            <a:r>
              <a:rPr lang="en-US" sz="2200" dirty="0"/>
              <a:t>Ethnographic</a:t>
            </a:r>
          </a:p>
          <a:p>
            <a:r>
              <a:rPr lang="en-US" sz="2200" dirty="0"/>
              <a:t>Literacy narrative</a:t>
            </a:r>
          </a:p>
          <a:p>
            <a:r>
              <a:rPr lang="en-US" sz="2200" dirty="0"/>
              <a:t>Earlier slave narratives included conversion (Christianity) narratives</a:t>
            </a:r>
          </a:p>
          <a:p>
            <a:r>
              <a:rPr lang="en-US" sz="2200" dirty="0"/>
              <a:t>White Northern Readership</a:t>
            </a:r>
          </a:p>
        </p:txBody>
      </p:sp>
      <p:pic>
        <p:nvPicPr>
          <p:cNvPr id="8" name="Picture 7">
            <a:extLst>
              <a:ext uri="{FF2B5EF4-FFF2-40B4-BE49-F238E27FC236}">
                <a16:creationId xmlns:a16="http://schemas.microsoft.com/office/drawing/2014/main" id="{E9D28E7F-3573-0046-8710-DA1011794DCA}"/>
              </a:ext>
            </a:extLst>
          </p:cNvPr>
          <p:cNvPicPr>
            <a:picLocks noChangeAspect="1"/>
          </p:cNvPicPr>
          <p:nvPr/>
        </p:nvPicPr>
        <p:blipFill>
          <a:blip r:embed="rId3"/>
          <a:stretch>
            <a:fillRect/>
          </a:stretch>
        </p:blipFill>
        <p:spPr>
          <a:xfrm>
            <a:off x="11498602" y="0"/>
            <a:ext cx="712911" cy="6858000"/>
          </a:xfrm>
          <a:prstGeom prst="rect">
            <a:avLst/>
          </a:prstGeom>
        </p:spPr>
      </p:pic>
    </p:spTree>
    <p:extLst>
      <p:ext uri="{BB962C8B-B14F-4D97-AF65-F5344CB8AC3E}">
        <p14:creationId xmlns:p14="http://schemas.microsoft.com/office/powerpoint/2010/main" val="2165388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8B73D3CB-C1F2-A645-A437-E9BB7E216686}"/>
              </a:ext>
            </a:extLst>
          </p:cNvPr>
          <p:cNvSpPr>
            <a:spLocks noGrp="1"/>
          </p:cNvSpPr>
          <p:nvPr>
            <p:ph type="title"/>
          </p:nvPr>
        </p:nvSpPr>
        <p:spPr>
          <a:xfrm>
            <a:off x="2232252" y="633046"/>
            <a:ext cx="4463623" cy="1314996"/>
          </a:xfrm>
        </p:spPr>
        <p:txBody>
          <a:bodyPr anchor="b">
            <a:normAutofit/>
          </a:bodyPr>
          <a:lstStyle/>
          <a:p>
            <a:r>
              <a:rPr lang="en-US">
                <a:solidFill>
                  <a:schemeClr val="bg1"/>
                </a:solidFill>
              </a:rPr>
              <a:t>Key Terms</a:t>
            </a:r>
          </a:p>
        </p:txBody>
      </p:sp>
      <p:sp>
        <p:nvSpPr>
          <p:cNvPr id="22" name="Freeform: Shape 21">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24" name="Freeform: Shape 23">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5" name="Content Placeholder 4">
            <a:extLst>
              <a:ext uri="{FF2B5EF4-FFF2-40B4-BE49-F238E27FC236}">
                <a16:creationId xmlns:a16="http://schemas.microsoft.com/office/drawing/2014/main" id="{8C5AB7E0-1894-6648-B825-5D7C0A0E84A9}"/>
              </a:ext>
            </a:extLst>
          </p:cNvPr>
          <p:cNvSpPr>
            <a:spLocks noGrp="1"/>
          </p:cNvSpPr>
          <p:nvPr>
            <p:ph idx="1"/>
          </p:nvPr>
        </p:nvSpPr>
        <p:spPr>
          <a:xfrm>
            <a:off x="2232252" y="2125737"/>
            <a:ext cx="4463623" cy="4044463"/>
          </a:xfrm>
        </p:spPr>
        <p:txBody>
          <a:bodyPr>
            <a:normAutofit/>
          </a:bodyPr>
          <a:lstStyle/>
          <a:p>
            <a:pPr lvl="1"/>
            <a:r>
              <a:rPr lang="en-US" dirty="0">
                <a:solidFill>
                  <a:schemeClr val="bg1"/>
                </a:solidFill>
              </a:rPr>
              <a:t>Abolitionism</a:t>
            </a:r>
          </a:p>
          <a:p>
            <a:pPr lvl="1"/>
            <a:r>
              <a:rPr lang="en-US" dirty="0">
                <a:solidFill>
                  <a:schemeClr val="bg1"/>
                </a:solidFill>
              </a:rPr>
              <a:t>Amanuensis</a:t>
            </a:r>
          </a:p>
          <a:p>
            <a:pPr lvl="1"/>
            <a:r>
              <a:rPr lang="en-US" dirty="0">
                <a:solidFill>
                  <a:schemeClr val="bg1"/>
                </a:solidFill>
              </a:rPr>
              <a:t>Antebellum/ Postbellum</a:t>
            </a:r>
          </a:p>
          <a:p>
            <a:pPr lvl="1"/>
            <a:r>
              <a:rPr lang="en-US" dirty="0">
                <a:solidFill>
                  <a:schemeClr val="bg1"/>
                </a:solidFill>
              </a:rPr>
              <a:t>Enslaved Person/People</a:t>
            </a:r>
          </a:p>
          <a:p>
            <a:pPr lvl="1"/>
            <a:r>
              <a:rPr lang="en-US" dirty="0">
                <a:solidFill>
                  <a:schemeClr val="bg1"/>
                </a:solidFill>
              </a:rPr>
              <a:t>Polygenesis</a:t>
            </a:r>
          </a:p>
          <a:p>
            <a:pPr lvl="1"/>
            <a:r>
              <a:rPr lang="en-US" dirty="0">
                <a:solidFill>
                  <a:schemeClr val="bg1"/>
                </a:solidFill>
              </a:rPr>
              <a:t>Manumission</a:t>
            </a:r>
          </a:p>
          <a:p>
            <a:pPr lvl="1"/>
            <a:r>
              <a:rPr lang="en-US" dirty="0">
                <a:solidFill>
                  <a:schemeClr val="bg1"/>
                </a:solidFill>
              </a:rPr>
              <a:t>Bondage</a:t>
            </a:r>
          </a:p>
          <a:p>
            <a:pPr lvl="1"/>
            <a:r>
              <a:rPr lang="en-US" dirty="0">
                <a:solidFill>
                  <a:schemeClr val="bg1"/>
                </a:solidFill>
              </a:rPr>
              <a:t>Peculiar Institution</a:t>
            </a:r>
          </a:p>
          <a:p>
            <a:pPr lvl="1"/>
            <a:r>
              <a:rPr lang="en-US" dirty="0">
                <a:solidFill>
                  <a:schemeClr val="bg1"/>
                </a:solidFill>
              </a:rPr>
              <a:t>Slave Narrative</a:t>
            </a:r>
          </a:p>
          <a:p>
            <a:pPr lvl="1"/>
            <a:endParaRPr lang="en-US" dirty="0">
              <a:solidFill>
                <a:schemeClr val="bg1"/>
              </a:solidFill>
            </a:endParaRPr>
          </a:p>
          <a:p>
            <a:endParaRPr lang="en-US" dirty="0">
              <a:solidFill>
                <a:schemeClr val="bg1"/>
              </a:solidFill>
            </a:endParaRPr>
          </a:p>
        </p:txBody>
      </p:sp>
      <p:sp>
        <p:nvSpPr>
          <p:cNvPr id="26" name="Freeform: Shape 25">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8" name="Freeform: Shape 27">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Freeform: Shape 29">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a:extLst>
              <a:ext uri="{FF2B5EF4-FFF2-40B4-BE49-F238E27FC236}">
                <a16:creationId xmlns:a16="http://schemas.microsoft.com/office/drawing/2014/main" id="{DD706810-0A94-3A4F-A9A0-C179782C117B}"/>
              </a:ext>
            </a:extLst>
          </p:cNvPr>
          <p:cNvPicPr>
            <a:picLocks noChangeAspect="1"/>
          </p:cNvPicPr>
          <p:nvPr/>
        </p:nvPicPr>
        <p:blipFill rotWithShape="1">
          <a:blip r:embed="rId2"/>
          <a:srcRect r="-1" b="24999"/>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32"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3" name="Freeform: Shape 32">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04871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1403-AE56-E445-B3F5-E6137E25822E}"/>
              </a:ext>
            </a:extLst>
          </p:cNvPr>
          <p:cNvSpPr>
            <a:spLocks noGrp="1"/>
          </p:cNvSpPr>
          <p:nvPr>
            <p:ph type="title"/>
          </p:nvPr>
        </p:nvSpPr>
        <p:spPr/>
        <p:txBody>
          <a:bodyPr/>
          <a:lstStyle/>
          <a:p>
            <a:pPr algn="ctr"/>
            <a:r>
              <a:rPr lang="en-US" dirty="0"/>
              <a:t>Assignment:</a:t>
            </a:r>
          </a:p>
        </p:txBody>
      </p:sp>
      <p:sp>
        <p:nvSpPr>
          <p:cNvPr id="3" name="Content Placeholder 2">
            <a:extLst>
              <a:ext uri="{FF2B5EF4-FFF2-40B4-BE49-F238E27FC236}">
                <a16:creationId xmlns:a16="http://schemas.microsoft.com/office/drawing/2014/main" id="{C5A32071-CCFF-D14D-8F10-6DA0A72241E6}"/>
              </a:ext>
            </a:extLst>
          </p:cNvPr>
          <p:cNvSpPr>
            <a:spLocks noGrp="1"/>
          </p:cNvSpPr>
          <p:nvPr>
            <p:ph idx="1"/>
          </p:nvPr>
        </p:nvSpPr>
        <p:spPr/>
        <p:txBody>
          <a:bodyPr/>
          <a:lstStyle/>
          <a:p>
            <a:pPr marL="0" indent="0">
              <a:buNone/>
            </a:pPr>
            <a:r>
              <a:rPr lang="en-US" dirty="0"/>
              <a:t>If you were in the room with Phillis Wheatley how would you come to her defense? How would you defend an enslaved Black woman to prominent white Bostonian men who were determining her intellectual and creative genius? By extension, how would you use this opportunity to argue for abolitionism for Black people?</a:t>
            </a:r>
          </a:p>
        </p:txBody>
      </p:sp>
    </p:spTree>
    <p:extLst>
      <p:ext uri="{BB962C8B-B14F-4D97-AF65-F5344CB8AC3E}">
        <p14:creationId xmlns:p14="http://schemas.microsoft.com/office/powerpoint/2010/main" val="1013307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E29129-5FEB-E743-AA59-A0EAC4947882}"/>
              </a:ext>
            </a:extLst>
          </p:cNvPr>
          <p:cNvPicPr>
            <a:picLocks noChangeAspect="1"/>
          </p:cNvPicPr>
          <p:nvPr/>
        </p:nvPicPr>
        <p:blipFill rotWithShape="1">
          <a:blip r:embed="rId2"/>
          <a:srcRect t="16667"/>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A026619-6E93-0F47-A452-066F3334BF8D}"/>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Lynching and Racial Terror </a:t>
            </a:r>
          </a:p>
        </p:txBody>
      </p:sp>
      <p:sp>
        <p:nvSpPr>
          <p:cNvPr id="3" name="Text Placeholder 2">
            <a:extLst>
              <a:ext uri="{FF2B5EF4-FFF2-40B4-BE49-F238E27FC236}">
                <a16:creationId xmlns:a16="http://schemas.microsoft.com/office/drawing/2014/main" id="{3BE61005-5556-3649-A0FE-149F0EC486E5}"/>
              </a:ext>
            </a:extLst>
          </p:cNvPr>
          <p:cNvSpPr>
            <a:spLocks noGrp="1"/>
          </p:cNvSpPr>
          <p:nvPr>
            <p:ph type="body" idx="1"/>
          </p:nvPr>
        </p:nvSpPr>
        <p:spPr>
          <a:xfrm>
            <a:off x="7782910" y="5242675"/>
            <a:ext cx="4330262" cy="683284"/>
          </a:xfrm>
        </p:spPr>
        <p:txBody>
          <a:bodyPr vert="horz" lIns="91440" tIns="45720" rIns="91440" bIns="45720" rtlCol="0">
            <a:normAutofit/>
          </a:bodyPr>
          <a:lstStyle/>
          <a:p>
            <a:pPr algn="ctr"/>
            <a:r>
              <a:rPr lang="en-US" sz="2000" dirty="0">
                <a:solidFill>
                  <a:schemeClr val="tx1"/>
                </a:solidFill>
              </a:rPr>
              <a:t>Early 20</a:t>
            </a:r>
            <a:r>
              <a:rPr lang="en-US" sz="2000" baseline="30000" dirty="0">
                <a:solidFill>
                  <a:schemeClr val="tx1"/>
                </a:solidFill>
              </a:rPr>
              <a:t>th</a:t>
            </a:r>
            <a:r>
              <a:rPr lang="en-US" sz="2000" dirty="0">
                <a:solidFill>
                  <a:schemeClr val="tx1"/>
                </a:solidFill>
              </a:rPr>
              <a:t> Century African American Literature </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706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1D04BC-D7C3-6542-8605-2283BA1B8865}"/>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100" kern="1200" dirty="0">
                <a:solidFill>
                  <a:srgbClr val="FFFFFF"/>
                </a:solidFill>
                <a:latin typeface="+mj-lt"/>
                <a:ea typeface="+mj-ea"/>
                <a:cs typeface="+mj-cs"/>
              </a:rPr>
              <a:t>The Great Migration</a:t>
            </a:r>
          </a:p>
        </p:txBody>
      </p:sp>
      <p:sp>
        <p:nvSpPr>
          <p:cNvPr id="3" name="Text Placeholder 2">
            <a:extLst>
              <a:ext uri="{FF2B5EF4-FFF2-40B4-BE49-F238E27FC236}">
                <a16:creationId xmlns:a16="http://schemas.microsoft.com/office/drawing/2014/main" id="{851649D3-9473-044E-849A-E69F7041DB00}"/>
              </a:ext>
            </a:extLst>
          </p:cNvPr>
          <p:cNvSpPr>
            <a:spLocks noGrp="1"/>
          </p:cNvSpPr>
          <p:nvPr>
            <p:ph type="body" idx="1"/>
          </p:nvPr>
        </p:nvSpPr>
        <p:spPr>
          <a:xfrm>
            <a:off x="5021821" y="5550568"/>
            <a:ext cx="6465286" cy="602551"/>
          </a:xfrm>
        </p:spPr>
        <p:txBody>
          <a:bodyPr vert="horz" lIns="91440" tIns="45720" rIns="91440" bIns="45720" rtlCol="0">
            <a:normAutofit/>
          </a:bodyPr>
          <a:lstStyle/>
          <a:p>
            <a:r>
              <a:rPr lang="en-US" sz="2000" dirty="0">
                <a:solidFill>
                  <a:srgbClr val="FFFFFF"/>
                </a:solidFill>
              </a:rPr>
              <a:t>Ida B. Wells and Booker T. Washington</a:t>
            </a:r>
            <a:endParaRPr lang="en-US" sz="2000" kern="1200" dirty="0">
              <a:solidFill>
                <a:srgbClr val="E7E6E6"/>
              </a:solidFill>
              <a:latin typeface="+mn-lt"/>
              <a:ea typeface="+mn-ea"/>
              <a:cs typeface="+mn-cs"/>
            </a:endParaRPr>
          </a:p>
        </p:txBody>
      </p:sp>
      <p:pic>
        <p:nvPicPr>
          <p:cNvPr id="6" name="Picture 5">
            <a:extLst>
              <a:ext uri="{FF2B5EF4-FFF2-40B4-BE49-F238E27FC236}">
                <a16:creationId xmlns:a16="http://schemas.microsoft.com/office/drawing/2014/main" id="{40DF6493-9336-2A4F-BB7D-6B5EEF24B71C}"/>
              </a:ext>
            </a:extLst>
          </p:cNvPr>
          <p:cNvPicPr>
            <a:picLocks noChangeAspect="1"/>
          </p:cNvPicPr>
          <p:nvPr/>
        </p:nvPicPr>
        <p:blipFill rotWithShape="1">
          <a:blip r:embed="rId2"/>
          <a:srcRect t="24348" r="2" b="24350"/>
          <a:stretch/>
        </p:blipFill>
        <p:spPr>
          <a:xfrm>
            <a:off x="317635" y="299363"/>
            <a:ext cx="4160452" cy="3049204"/>
          </a:xfrm>
          <a:prstGeom prst="rect">
            <a:avLst/>
          </a:prstGeom>
        </p:spPr>
      </p:pic>
      <p:pic>
        <p:nvPicPr>
          <p:cNvPr id="4" name="Picture 3" descr="Map&#10;&#10;Description automatically generated">
            <a:extLst>
              <a:ext uri="{FF2B5EF4-FFF2-40B4-BE49-F238E27FC236}">
                <a16:creationId xmlns:a16="http://schemas.microsoft.com/office/drawing/2014/main" id="{5FE321D5-A1C5-A746-A07F-A142ABED4FAA}"/>
              </a:ext>
            </a:extLst>
          </p:cNvPr>
          <p:cNvPicPr>
            <a:picLocks noChangeAspect="1"/>
          </p:cNvPicPr>
          <p:nvPr/>
        </p:nvPicPr>
        <p:blipFill rotWithShape="1">
          <a:blip r:embed="rId3"/>
          <a:srcRect t="8016" r="2" b="12591"/>
          <a:stretch/>
        </p:blipFill>
        <p:spPr>
          <a:xfrm>
            <a:off x="4654296" y="299363"/>
            <a:ext cx="7217085" cy="3008188"/>
          </a:xfrm>
          <a:prstGeom prst="rect">
            <a:avLst/>
          </a:prstGeom>
        </p:spPr>
      </p:pic>
      <p:cxnSp>
        <p:nvCxnSpPr>
          <p:cNvPr id="20" name="Straight Connector 19">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person standing in front of a crowd&#10;&#10;Description automatically generated with low confidence">
            <a:extLst>
              <a:ext uri="{FF2B5EF4-FFF2-40B4-BE49-F238E27FC236}">
                <a16:creationId xmlns:a16="http://schemas.microsoft.com/office/drawing/2014/main" id="{47E33F8B-D5CF-CF41-AB4F-63EB4BF83076}"/>
              </a:ext>
            </a:extLst>
          </p:cNvPr>
          <p:cNvPicPr>
            <a:picLocks noChangeAspect="1"/>
          </p:cNvPicPr>
          <p:nvPr/>
        </p:nvPicPr>
        <p:blipFill rotWithShape="1">
          <a:blip r:embed="rId4"/>
          <a:srcRect l="3326" r="19702" b="1"/>
          <a:stretch/>
        </p:blipFill>
        <p:spPr>
          <a:xfrm>
            <a:off x="317635" y="3509433"/>
            <a:ext cx="4160452" cy="3026833"/>
          </a:xfrm>
          <a:prstGeom prst="rect">
            <a:avLst/>
          </a:prstGeom>
        </p:spPr>
      </p:pic>
    </p:spTree>
    <p:extLst>
      <p:ext uri="{BB962C8B-B14F-4D97-AF65-F5344CB8AC3E}">
        <p14:creationId xmlns:p14="http://schemas.microsoft.com/office/powerpoint/2010/main" val="3294972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66ACA04-B7E5-054F-BD02-FD406E286A91}"/>
              </a:ext>
            </a:extLst>
          </p:cNvPr>
          <p:cNvSpPr>
            <a:spLocks noGrp="1"/>
          </p:cNvSpPr>
          <p:nvPr>
            <p:ph type="title"/>
          </p:nvPr>
        </p:nvSpPr>
        <p:spPr>
          <a:xfrm>
            <a:off x="640080" y="325369"/>
            <a:ext cx="4368602" cy="1956841"/>
          </a:xfrm>
        </p:spPr>
        <p:txBody>
          <a:bodyPr anchor="b">
            <a:normAutofit/>
          </a:bodyPr>
          <a:lstStyle/>
          <a:p>
            <a:r>
              <a:rPr lang="en-US" sz="5400"/>
              <a:t>Possible Readings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712D816-15CE-FD45-99FA-0A89616CF660}"/>
              </a:ext>
            </a:extLst>
          </p:cNvPr>
          <p:cNvSpPr>
            <a:spLocks noGrp="1"/>
          </p:cNvSpPr>
          <p:nvPr>
            <p:ph idx="1"/>
          </p:nvPr>
        </p:nvSpPr>
        <p:spPr>
          <a:xfrm>
            <a:off x="640080" y="2872899"/>
            <a:ext cx="4243589" cy="3320668"/>
          </a:xfrm>
        </p:spPr>
        <p:txBody>
          <a:bodyPr>
            <a:normAutofit/>
          </a:bodyPr>
          <a:lstStyle/>
          <a:p>
            <a:r>
              <a:rPr lang="en-US" sz="2200"/>
              <a:t>Paul Laurence Dunbar’s “The Lynching of Jube Benson”</a:t>
            </a:r>
          </a:p>
          <a:p>
            <a:r>
              <a:rPr lang="en-US" sz="2200"/>
              <a:t>Langston Hughes’ “Home”</a:t>
            </a:r>
          </a:p>
          <a:p>
            <a:r>
              <a:rPr lang="en-US" sz="2200"/>
              <a:t>Jean Toomer’s poem “A Portrait in Georgia”</a:t>
            </a:r>
          </a:p>
          <a:p>
            <a:r>
              <a:rPr lang="en-US" sz="2200"/>
              <a:t>Claude McKay’s poem “If We Must Die”</a:t>
            </a:r>
          </a:p>
          <a:p>
            <a:r>
              <a:rPr lang="en-US" sz="2200"/>
              <a:t>Billie Holiday’s “Strange Fruit”</a:t>
            </a:r>
          </a:p>
          <a:p>
            <a:endParaRPr lang="en-US" sz="2200"/>
          </a:p>
          <a:p>
            <a:endParaRPr lang="en-US" sz="2200"/>
          </a:p>
          <a:p>
            <a:endParaRPr lang="en-US" sz="2200"/>
          </a:p>
        </p:txBody>
      </p:sp>
      <p:pic>
        <p:nvPicPr>
          <p:cNvPr id="6" name="Picture 5">
            <a:extLst>
              <a:ext uri="{FF2B5EF4-FFF2-40B4-BE49-F238E27FC236}">
                <a16:creationId xmlns:a16="http://schemas.microsoft.com/office/drawing/2014/main" id="{6932541A-C6F2-2B4E-A830-9927992A6ECF}"/>
              </a:ext>
            </a:extLst>
          </p:cNvPr>
          <p:cNvPicPr>
            <a:picLocks noChangeAspect="1"/>
          </p:cNvPicPr>
          <p:nvPr/>
        </p:nvPicPr>
        <p:blipFill rotWithShape="1">
          <a:blip r:embed="rId2"/>
          <a:srcRect l="12114" r="2093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45794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156BCD-A0C5-084A-9DEA-CFCB7F349AF5}"/>
              </a:ext>
            </a:extLst>
          </p:cNvPr>
          <p:cNvSpPr>
            <a:spLocks noGrp="1"/>
          </p:cNvSpPr>
          <p:nvPr>
            <p:ph type="title"/>
          </p:nvPr>
        </p:nvSpPr>
        <p:spPr>
          <a:xfrm>
            <a:off x="481013" y="3752849"/>
            <a:ext cx="3290887" cy="2452687"/>
          </a:xfrm>
        </p:spPr>
        <p:txBody>
          <a:bodyPr anchor="ctr">
            <a:normAutofit/>
          </a:bodyPr>
          <a:lstStyle/>
          <a:p>
            <a:r>
              <a:rPr lang="en-US" sz="3600"/>
              <a:t>Resources</a:t>
            </a:r>
          </a:p>
        </p:txBody>
      </p:sp>
      <p:pic>
        <p:nvPicPr>
          <p:cNvPr id="6" name="Picture 5">
            <a:extLst>
              <a:ext uri="{FF2B5EF4-FFF2-40B4-BE49-F238E27FC236}">
                <a16:creationId xmlns:a16="http://schemas.microsoft.com/office/drawing/2014/main" id="{03A9F194-B15D-6C48-BDBE-04F636FD7A57}"/>
              </a:ext>
            </a:extLst>
          </p:cNvPr>
          <p:cNvPicPr>
            <a:picLocks noChangeAspect="1"/>
          </p:cNvPicPr>
          <p:nvPr/>
        </p:nvPicPr>
        <p:blipFill rotWithShape="1">
          <a:blip r:embed="rId2"/>
          <a:srcRect t="22041" b="3236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49145177-DE0C-6044-A8CA-FE0EC5A128CB}"/>
              </a:ext>
            </a:extLst>
          </p:cNvPr>
          <p:cNvSpPr>
            <a:spLocks noGrp="1"/>
          </p:cNvSpPr>
          <p:nvPr>
            <p:ph idx="1"/>
          </p:nvPr>
        </p:nvSpPr>
        <p:spPr>
          <a:xfrm>
            <a:off x="4223982" y="3752850"/>
            <a:ext cx="7485413" cy="2452687"/>
          </a:xfrm>
        </p:spPr>
        <p:txBody>
          <a:bodyPr anchor="ctr">
            <a:normAutofit/>
          </a:bodyPr>
          <a:lstStyle/>
          <a:p>
            <a:r>
              <a:rPr lang="en-US" sz="1800" dirty="0">
                <a:hlinkClick r:id="rId3"/>
              </a:rPr>
              <a:t>https://www.pbs.org/wgbh/aia/part2/2h32.html</a:t>
            </a:r>
            <a:r>
              <a:rPr lang="en-US" sz="1800" dirty="0"/>
              <a:t> (PBS</a:t>
            </a:r>
          </a:p>
          <a:p>
            <a:r>
              <a:rPr lang="en-US" sz="1800" dirty="0">
                <a:hlinkClick r:id="rId4"/>
              </a:rPr>
              <a:t>https://www.youtube.com/watch?v=SKo-_Xxfywk</a:t>
            </a:r>
            <a:r>
              <a:rPr lang="en-US" sz="1800" dirty="0"/>
              <a:t> (slate Middle Passage) </a:t>
            </a:r>
          </a:p>
          <a:p>
            <a:r>
              <a:rPr lang="en-US" sz="1800" dirty="0">
                <a:hlinkClick r:id="rId5"/>
              </a:rPr>
              <a:t>https://lynchinginamerica.eji.org/explore</a:t>
            </a:r>
            <a:r>
              <a:rPr lang="en-US" sz="1800" dirty="0"/>
              <a:t> (</a:t>
            </a:r>
            <a:r>
              <a:rPr lang="en-US" sz="1800" dirty="0" err="1"/>
              <a:t>lyncing</a:t>
            </a:r>
            <a:r>
              <a:rPr lang="en-US" sz="1800" dirty="0"/>
              <a:t> map)</a:t>
            </a:r>
          </a:p>
          <a:p>
            <a:r>
              <a:rPr lang="en-US" sz="1800" dirty="0">
                <a:hlinkClick r:id="rId6"/>
              </a:rPr>
              <a:t>https://lynchinginamerica.eji.org/explore/migration</a:t>
            </a:r>
            <a:r>
              <a:rPr lang="en-US" sz="1800" dirty="0"/>
              <a:t> (Great Migration Map)</a:t>
            </a:r>
          </a:p>
          <a:p>
            <a:r>
              <a:rPr lang="en-US" sz="1800" dirty="0">
                <a:hlinkClick r:id="rId7"/>
              </a:rPr>
              <a:t>https://docsouth.unc.edu</a:t>
            </a:r>
            <a:r>
              <a:rPr lang="en-US" sz="1800" dirty="0"/>
              <a:t> (digital archive)</a:t>
            </a:r>
          </a:p>
          <a:p>
            <a:endParaRPr lang="en-US" sz="1800" dirty="0"/>
          </a:p>
          <a:p>
            <a:endParaRPr lang="en-US" sz="1800" dirty="0"/>
          </a:p>
        </p:txBody>
      </p:sp>
    </p:spTree>
    <p:extLst>
      <p:ext uri="{BB962C8B-B14F-4D97-AF65-F5344CB8AC3E}">
        <p14:creationId xmlns:p14="http://schemas.microsoft.com/office/powerpoint/2010/main" val="364220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E07FC-CE2A-C149-88D1-A8D95CA26A7B}"/>
              </a:ext>
            </a:extLst>
          </p:cNvPr>
          <p:cNvSpPr>
            <a:spLocks noGrp="1"/>
          </p:cNvSpPr>
          <p:nvPr>
            <p:ph type="title"/>
          </p:nvPr>
        </p:nvSpPr>
        <p:spPr>
          <a:xfrm>
            <a:off x="5069940" y="365124"/>
            <a:ext cx="6172200" cy="1828800"/>
          </a:xfrm>
        </p:spPr>
        <p:txBody>
          <a:bodyPr>
            <a:normAutofit/>
          </a:bodyPr>
          <a:lstStyle/>
          <a:p>
            <a:r>
              <a:rPr lang="en-US" u="sng" dirty="0"/>
              <a:t>Central Questions:</a:t>
            </a:r>
          </a:p>
        </p:txBody>
      </p:sp>
      <p:pic>
        <p:nvPicPr>
          <p:cNvPr id="4" name="Picture 3">
            <a:extLst>
              <a:ext uri="{FF2B5EF4-FFF2-40B4-BE49-F238E27FC236}">
                <a16:creationId xmlns:a16="http://schemas.microsoft.com/office/drawing/2014/main" id="{1144D27A-67EF-7345-B32B-69AE483B2E43}"/>
              </a:ext>
            </a:extLst>
          </p:cNvPr>
          <p:cNvPicPr>
            <a:picLocks noChangeAspect="1"/>
          </p:cNvPicPr>
          <p:nvPr/>
        </p:nvPicPr>
        <p:blipFill rotWithShape="1">
          <a:blip r:embed="rId2"/>
          <a:srcRect l="433" r="802"/>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F2740EC0-67E7-244A-AED2-4CF92ECFD3C0}"/>
              </a:ext>
            </a:extLst>
          </p:cNvPr>
          <p:cNvSpPr>
            <a:spLocks noGrp="1"/>
          </p:cNvSpPr>
          <p:nvPr>
            <p:ph idx="1"/>
          </p:nvPr>
        </p:nvSpPr>
        <p:spPr>
          <a:xfrm>
            <a:off x="5069940" y="2322576"/>
            <a:ext cx="6172200" cy="3858768"/>
          </a:xfrm>
        </p:spPr>
        <p:txBody>
          <a:bodyPr>
            <a:normAutofit/>
          </a:bodyPr>
          <a:lstStyle/>
          <a:p>
            <a:r>
              <a:rPr lang="en-US" sz="2400" dirty="0"/>
              <a:t>How can we use Enslaved Black people’s writing in the classroom?</a:t>
            </a:r>
          </a:p>
          <a:p>
            <a:endParaRPr lang="en-US" sz="2400" dirty="0"/>
          </a:p>
          <a:p>
            <a:endParaRPr lang="en-US" sz="2400" dirty="0"/>
          </a:p>
          <a:p>
            <a:r>
              <a:rPr lang="en-US" sz="2400" dirty="0"/>
              <a:t>How can we teach about the history, literature, and culture of Black people without reproducing narratives of trauma and deficit thinking?  </a:t>
            </a:r>
          </a:p>
        </p:txBody>
      </p:sp>
    </p:spTree>
    <p:extLst>
      <p:ext uri="{BB962C8B-B14F-4D97-AF65-F5344CB8AC3E}">
        <p14:creationId xmlns:p14="http://schemas.microsoft.com/office/powerpoint/2010/main" val="352284144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8B4FE-558C-AE46-97EE-2B36BE3A9CB4}"/>
              </a:ext>
            </a:extLst>
          </p:cNvPr>
          <p:cNvSpPr>
            <a:spLocks noGrp="1"/>
          </p:cNvSpPr>
          <p:nvPr>
            <p:ph type="title"/>
          </p:nvPr>
        </p:nvSpPr>
        <p:spPr/>
        <p:txBody>
          <a:bodyPr/>
          <a:lstStyle/>
          <a:p>
            <a:r>
              <a:rPr lang="en-US" dirty="0"/>
              <a:t>English Language Arts and Reading TEKS III</a:t>
            </a:r>
          </a:p>
        </p:txBody>
      </p:sp>
      <p:sp>
        <p:nvSpPr>
          <p:cNvPr id="3" name="Content Placeholder 2">
            <a:extLst>
              <a:ext uri="{FF2B5EF4-FFF2-40B4-BE49-F238E27FC236}">
                <a16:creationId xmlns:a16="http://schemas.microsoft.com/office/drawing/2014/main" id="{C4884ABB-2D4E-E24F-89A0-59165A4064EA}"/>
              </a:ext>
            </a:extLst>
          </p:cNvPr>
          <p:cNvSpPr>
            <a:spLocks noGrp="1"/>
          </p:cNvSpPr>
          <p:nvPr>
            <p:ph idx="1"/>
          </p:nvPr>
        </p:nvSpPr>
        <p:spPr>
          <a:xfrm>
            <a:off x="838200" y="1690688"/>
            <a:ext cx="10515600" cy="4464340"/>
          </a:xfrm>
        </p:spPr>
        <p:txBody>
          <a:bodyPr>
            <a:normAutofit fontScale="85000" lnSpcReduction="10000"/>
          </a:bodyPr>
          <a:lstStyle/>
          <a:p>
            <a:r>
              <a:rPr lang="en-US" dirty="0"/>
              <a:t>(8) Author's purpose and craft: listening, speaking, reading, writing, and thinking using multiple texts. The student uses critical inquiry to analyze the authors' choices and how they influence and communicate meaning within a variety of texts. The student analyzes and applies author's craft purposefully in order to develop his or her own products and performances. The student is expected to: </a:t>
            </a:r>
          </a:p>
          <a:p>
            <a:pPr lvl="1"/>
            <a:r>
              <a:rPr lang="en-US" dirty="0"/>
              <a:t>(A) analyze the author's purpose, audience, and message within a text; </a:t>
            </a:r>
          </a:p>
          <a:p>
            <a:pPr lvl="1"/>
            <a:r>
              <a:rPr lang="en-US" dirty="0"/>
              <a:t>(B) evaluate use of text structure to achieve the author's purpose; </a:t>
            </a:r>
          </a:p>
          <a:p>
            <a:pPr lvl="1"/>
            <a:r>
              <a:rPr lang="en-US" dirty="0"/>
              <a:t>(C) evaluate the author's use of print and graphic features to achieve specific purposes; </a:t>
            </a:r>
          </a:p>
          <a:p>
            <a:pPr lvl="1"/>
            <a:r>
              <a:rPr lang="en-US" dirty="0"/>
              <a:t>(D) evaluate how the author's use of language informs and shapes the perception of readers; </a:t>
            </a:r>
          </a:p>
          <a:p>
            <a:pPr lvl="1"/>
            <a:r>
              <a:rPr lang="en-US" dirty="0"/>
              <a:t>(E) evaluate the use of literary devices such as paradox, satire, and allegory to achieve specific purposes; </a:t>
            </a:r>
          </a:p>
          <a:p>
            <a:pPr lvl="1"/>
            <a:r>
              <a:rPr lang="en-US" dirty="0"/>
              <a:t>(F) evaluate how the author's diction and syntax contribute to the mood, voice, and tone of a text; and </a:t>
            </a:r>
          </a:p>
          <a:p>
            <a:pPr lvl="1"/>
            <a:r>
              <a:rPr lang="en-US" dirty="0"/>
              <a:t>(G) analyze the effects of rhetorical devices and logical fallacies on the way the text is read and understood. </a:t>
            </a:r>
          </a:p>
          <a:p>
            <a:pPr lvl="1"/>
            <a:endParaRPr lang="en-US" dirty="0"/>
          </a:p>
          <a:p>
            <a:endParaRPr lang="en-US" dirty="0"/>
          </a:p>
        </p:txBody>
      </p:sp>
    </p:spTree>
    <p:extLst>
      <p:ext uri="{BB962C8B-B14F-4D97-AF65-F5344CB8AC3E}">
        <p14:creationId xmlns:p14="http://schemas.microsoft.com/office/powerpoint/2010/main" val="1130518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BA3FEF-4E98-8544-9EE5-BBB22A971CF8}"/>
              </a:ext>
            </a:extLst>
          </p:cNvPr>
          <p:cNvPicPr>
            <a:picLocks noChangeAspect="1"/>
          </p:cNvPicPr>
          <p:nvPr/>
        </p:nvPicPr>
        <p:blipFill rotWithShape="1">
          <a:blip r:embed="rId2">
            <a:alphaModFix amt="40000"/>
          </a:blip>
          <a:srcRect l="21448"/>
          <a:stretch/>
        </p:blipFill>
        <p:spPr>
          <a:xfrm>
            <a:off x="20" y="10"/>
            <a:ext cx="8450297" cy="6857990"/>
          </a:xfrm>
          <a:prstGeom prst="rect">
            <a:avLst/>
          </a:prstGeom>
        </p:spPr>
      </p:pic>
      <p:sp>
        <p:nvSpPr>
          <p:cNvPr id="2" name="Title 1">
            <a:extLst>
              <a:ext uri="{FF2B5EF4-FFF2-40B4-BE49-F238E27FC236}">
                <a16:creationId xmlns:a16="http://schemas.microsoft.com/office/drawing/2014/main" id="{7A0F0019-3834-784E-A58D-62C03A1B68FA}"/>
              </a:ext>
            </a:extLst>
          </p:cNvPr>
          <p:cNvSpPr>
            <a:spLocks noGrp="1"/>
          </p:cNvSpPr>
          <p:nvPr>
            <p:ph type="title"/>
          </p:nvPr>
        </p:nvSpPr>
        <p:spPr>
          <a:xfrm>
            <a:off x="838201" y="365125"/>
            <a:ext cx="5251316" cy="1627636"/>
          </a:xfrm>
        </p:spPr>
        <p:txBody>
          <a:bodyPr vert="horz" lIns="91440" tIns="45720" rIns="91440" bIns="45720" rtlCol="0" anchor="ctr">
            <a:normAutofit/>
          </a:bodyPr>
          <a:lstStyle/>
          <a:p>
            <a:endParaRPr lang="en-US" sz="44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94B9F7ED-54B5-C74A-B8A9-A28FC2AE5822}"/>
              </a:ext>
            </a:extLst>
          </p:cNvPr>
          <p:cNvSpPr>
            <a:spLocks noGrp="1"/>
          </p:cNvSpPr>
          <p:nvPr>
            <p:ph type="body" sz="half" idx="2"/>
          </p:nvPr>
        </p:nvSpPr>
        <p:spPr>
          <a:xfrm>
            <a:off x="838200" y="2219785"/>
            <a:ext cx="4619621" cy="3957178"/>
          </a:xfrm>
        </p:spPr>
        <p:txBody>
          <a:bodyPr vert="horz" lIns="91440" tIns="45720" rIns="91440" bIns="45720" rtlCol="0">
            <a:normAutofit/>
          </a:bodyPr>
          <a:lstStyle/>
          <a:p>
            <a:pPr indent="-228600">
              <a:buFont typeface="Arial" panose="020B0604020202020204" pitchFamily="34" charset="0"/>
              <a:buChar char="•"/>
            </a:pPr>
            <a:endParaRPr lang="en-US" sz="2000">
              <a:solidFill>
                <a:srgbClr val="FFFFFF"/>
              </a:solidFill>
            </a:endParaRPr>
          </a:p>
        </p:txBody>
      </p:sp>
      <p:pic>
        <p:nvPicPr>
          <p:cNvPr id="5" name="Content Placeholder 4">
            <a:extLst>
              <a:ext uri="{FF2B5EF4-FFF2-40B4-BE49-F238E27FC236}">
                <a16:creationId xmlns:a16="http://schemas.microsoft.com/office/drawing/2014/main" id="{F5B79D39-C5B2-D244-A79A-0CB8464F79BD}"/>
              </a:ext>
            </a:extLst>
          </p:cNvPr>
          <p:cNvPicPr>
            <a:picLocks noGrp="1" noChangeAspect="1"/>
          </p:cNvPicPr>
          <p:nvPr>
            <p:ph idx="1"/>
          </p:nvPr>
        </p:nvPicPr>
        <p:blipFill rotWithShape="1">
          <a:blip r:embed="rId3"/>
          <a:srcRect l="18533" r="18648"/>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0048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703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F697D6-AE90-2A41-BF0F-3ED1DCBA01D9}"/>
              </a:ext>
            </a:extLst>
          </p:cNvPr>
          <p:cNvSpPr>
            <a:spLocks noGrp="1"/>
          </p:cNvSpPr>
          <p:nvPr>
            <p:ph type="title"/>
          </p:nvPr>
        </p:nvSpPr>
        <p:spPr>
          <a:xfrm>
            <a:off x="1759032" y="559678"/>
            <a:ext cx="3567915" cy="4952492"/>
          </a:xfrm>
        </p:spPr>
        <p:txBody>
          <a:bodyPr>
            <a:normAutofit/>
          </a:bodyPr>
          <a:lstStyle/>
          <a:p>
            <a:r>
              <a:rPr lang="en-US">
                <a:solidFill>
                  <a:schemeClr val="bg1"/>
                </a:solidFill>
              </a:rPr>
              <a:t>Guiding Principles </a:t>
            </a:r>
          </a:p>
        </p:txBody>
      </p:sp>
      <p:cxnSp>
        <p:nvCxnSpPr>
          <p:cNvPr id="38" name="Straight Connector 37">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7032"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63C7268-6FE6-ED4C-989A-3C30B4604253}"/>
              </a:ext>
            </a:extLst>
          </p:cNvPr>
          <p:cNvPicPr>
            <a:picLocks noChangeAspect="1"/>
          </p:cNvPicPr>
          <p:nvPr/>
        </p:nvPicPr>
        <p:blipFill>
          <a:blip r:embed="rId2"/>
          <a:stretch>
            <a:fillRect/>
          </a:stretch>
        </p:blipFill>
        <p:spPr>
          <a:xfrm>
            <a:off x="-1" y="0"/>
            <a:ext cx="997032" cy="6858000"/>
          </a:xfrm>
          <a:prstGeom prst="rect">
            <a:avLst/>
          </a:prstGeom>
        </p:spPr>
      </p:pic>
      <p:graphicFrame>
        <p:nvGraphicFramePr>
          <p:cNvPr id="6" name="Content Placeholder 5">
            <a:extLst>
              <a:ext uri="{FF2B5EF4-FFF2-40B4-BE49-F238E27FC236}">
                <a16:creationId xmlns:a16="http://schemas.microsoft.com/office/drawing/2014/main" id="{80F2B90E-41E1-7043-A5CA-4CB53B041F52}"/>
              </a:ext>
            </a:extLst>
          </p:cNvPr>
          <p:cNvGraphicFramePr>
            <a:graphicFrameLocks noGrp="1"/>
          </p:cNvGraphicFramePr>
          <p:nvPr>
            <p:ph idx="1"/>
            <p:extLst>
              <p:ext uri="{D42A27DB-BD31-4B8C-83A1-F6EECF244321}">
                <p14:modId xmlns:p14="http://schemas.microsoft.com/office/powerpoint/2010/main" val="428332858"/>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5832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630CBD-F6A3-6C42-9AAA-3794118AB1D2}"/>
              </a:ext>
            </a:extLst>
          </p:cNvPr>
          <p:cNvPicPr>
            <a:picLocks noChangeAspect="1"/>
          </p:cNvPicPr>
          <p:nvPr/>
        </p:nvPicPr>
        <p:blipFill rotWithShape="1">
          <a:blip r:embed="rId2"/>
          <a:srcRect t="17599" b="6387"/>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272374-DA9B-0747-A990-A7B738C5F931}"/>
              </a:ext>
            </a:extLst>
          </p:cNvPr>
          <p:cNvSpPr>
            <a:spLocks noGrp="1"/>
          </p:cNvSpPr>
          <p:nvPr>
            <p:ph type="title"/>
          </p:nvPr>
        </p:nvSpPr>
        <p:spPr>
          <a:xfrm>
            <a:off x="523875" y="5317240"/>
            <a:ext cx="11210925" cy="744836"/>
          </a:xfrm>
        </p:spPr>
        <p:txBody>
          <a:bodyPr vert="horz" lIns="91440" tIns="45720" rIns="91440" bIns="45720" rtlCol="0">
            <a:normAutofit/>
          </a:bodyPr>
          <a:lstStyle/>
          <a:p>
            <a:pPr algn="ctr"/>
            <a:r>
              <a:rPr lang="en-US" sz="3600" dirty="0">
                <a:solidFill>
                  <a:schemeClr val="tx1">
                    <a:lumMod val="85000"/>
                    <a:lumOff val="15000"/>
                  </a:schemeClr>
                </a:solidFill>
              </a:rPr>
              <a:t>Intentional Language &amp; Intentional Pedagogy</a:t>
            </a: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792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34F9-88C6-004B-95FD-3734F70D281F}"/>
              </a:ext>
            </a:extLst>
          </p:cNvPr>
          <p:cNvSpPr>
            <a:spLocks noGrp="1"/>
          </p:cNvSpPr>
          <p:nvPr>
            <p:ph type="title"/>
          </p:nvPr>
        </p:nvSpPr>
        <p:spPr>
          <a:xfrm>
            <a:off x="625475" y="2362994"/>
            <a:ext cx="3932237" cy="1600200"/>
          </a:xfrm>
          <a:solidFill>
            <a:schemeClr val="accent2">
              <a:lumMod val="75000"/>
            </a:schemeClr>
          </a:solidFill>
          <a:ln>
            <a:solidFill>
              <a:schemeClr val="accent4">
                <a:lumMod val="50000"/>
              </a:schemeClr>
            </a:solidFill>
          </a:ln>
        </p:spPr>
        <p:txBody>
          <a:bodyPr/>
          <a:lstStyle/>
          <a:p>
            <a:pPr algn="ctr"/>
            <a:r>
              <a:rPr lang="en-US" dirty="0"/>
              <a:t>Empowering Students with Intentional Language</a:t>
            </a:r>
          </a:p>
        </p:txBody>
      </p:sp>
      <p:graphicFrame>
        <p:nvGraphicFramePr>
          <p:cNvPr id="6" name="Content Placeholder 2">
            <a:extLst>
              <a:ext uri="{FF2B5EF4-FFF2-40B4-BE49-F238E27FC236}">
                <a16:creationId xmlns:a16="http://schemas.microsoft.com/office/drawing/2014/main" id="{47F9E163-2B11-4B60-946E-53520355351B}"/>
              </a:ext>
            </a:extLst>
          </p:cNvPr>
          <p:cNvGraphicFramePr>
            <a:graphicFrameLocks noGrp="1"/>
          </p:cNvGraphicFramePr>
          <p:nvPr>
            <p:ph idx="1"/>
            <p:extLst>
              <p:ext uri="{D42A27DB-BD31-4B8C-83A1-F6EECF244321}">
                <p14:modId xmlns:p14="http://schemas.microsoft.com/office/powerpoint/2010/main" val="3223523455"/>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74990F94-B026-9444-BE87-E77891F5D467}"/>
              </a:ext>
            </a:extLst>
          </p:cNvPr>
          <p:cNvSpPr>
            <a:spLocks noGrp="1"/>
          </p:cNvSpPr>
          <p:nvPr>
            <p:ph type="body" sz="half" idx="2"/>
          </p:nvPr>
        </p:nvSpPr>
        <p:spPr/>
        <p:txBody>
          <a:bodyPr/>
          <a:lstStyle/>
          <a:p>
            <a:endParaRPr lang="en-US" dirty="0"/>
          </a:p>
          <a:p>
            <a:endParaRPr lang="en-US" dirty="0"/>
          </a:p>
        </p:txBody>
      </p:sp>
    </p:spTree>
    <p:extLst>
      <p:ext uri="{BB962C8B-B14F-4D97-AF65-F5344CB8AC3E}">
        <p14:creationId xmlns:p14="http://schemas.microsoft.com/office/powerpoint/2010/main" val="3917676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CCADE-FBEE-3F4F-9C86-BCD2811EFA2D}"/>
              </a:ext>
            </a:extLst>
          </p:cNvPr>
          <p:cNvSpPr>
            <a:spLocks noGrp="1"/>
          </p:cNvSpPr>
          <p:nvPr>
            <p:ph type="title"/>
          </p:nvPr>
        </p:nvSpPr>
        <p:spPr>
          <a:xfrm>
            <a:off x="63121" y="3957638"/>
            <a:ext cx="2894391" cy="3135452"/>
          </a:xfrm>
        </p:spPr>
        <p:txBody>
          <a:bodyPr>
            <a:normAutofit/>
          </a:bodyPr>
          <a:lstStyle/>
          <a:p>
            <a:r>
              <a:rPr lang="en-US" dirty="0">
                <a:solidFill>
                  <a:srgbClr val="FFFFFF"/>
                </a:solidFill>
              </a:rPr>
              <a:t>Teaching Antebellum Black Literature</a:t>
            </a:r>
          </a:p>
        </p:txBody>
      </p:sp>
      <p:sp>
        <p:nvSpPr>
          <p:cNvPr id="12" name="Freeform: Shape 11">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5E541C8-F9F1-F545-8459-0AA4CC11A2FE}"/>
              </a:ext>
            </a:extLst>
          </p:cNvPr>
          <p:cNvPicPr>
            <a:picLocks noChangeAspect="1"/>
          </p:cNvPicPr>
          <p:nvPr/>
        </p:nvPicPr>
        <p:blipFill rotWithShape="1">
          <a:blip r:embed="rId3">
            <a:alphaModFix amt="20000"/>
          </a:blip>
          <a:srcRect t="11216" r="1" b="3015"/>
          <a:stretch/>
        </p:blipFill>
        <p:spPr>
          <a:xfrm>
            <a:off x="213359" y="10"/>
            <a:ext cx="11978640" cy="6857990"/>
          </a:xfrm>
          <a:custGeom>
            <a:avLst/>
            <a:gdLst/>
            <a:ahLst/>
            <a:cxnLst/>
            <a:rect l="l" t="t" r="r" b="b"/>
            <a:pathLst>
              <a:path w="11841276" h="6858000">
                <a:moveTo>
                  <a:pt x="0" y="0"/>
                </a:moveTo>
                <a:lnTo>
                  <a:pt x="11841276" y="0"/>
                </a:lnTo>
                <a:lnTo>
                  <a:pt x="11841276" y="6858000"/>
                </a:lnTo>
                <a:lnTo>
                  <a:pt x="3176154" y="6858000"/>
                </a:lnTo>
                <a:close/>
              </a:path>
            </a:pathLst>
          </a:custGeom>
        </p:spPr>
      </p:pic>
      <p:sp>
        <p:nvSpPr>
          <p:cNvPr id="5" name="Content Placeholder 4">
            <a:extLst>
              <a:ext uri="{FF2B5EF4-FFF2-40B4-BE49-F238E27FC236}">
                <a16:creationId xmlns:a16="http://schemas.microsoft.com/office/drawing/2014/main" id="{C9E3D916-A976-2940-8EA0-49168A22DCED}"/>
              </a:ext>
            </a:extLst>
          </p:cNvPr>
          <p:cNvSpPr>
            <a:spLocks noGrp="1"/>
          </p:cNvSpPr>
          <p:nvPr>
            <p:ph sz="half" idx="2"/>
          </p:nvPr>
        </p:nvSpPr>
        <p:spPr>
          <a:xfrm>
            <a:off x="8386139" y="3143438"/>
            <a:ext cx="3474621" cy="2780412"/>
          </a:xfrm>
        </p:spPr>
        <p:txBody>
          <a:bodyPr anchor="ctr">
            <a:normAutofit/>
          </a:bodyPr>
          <a:lstStyle/>
          <a:p>
            <a:pPr marL="0" indent="0" algn="ctr">
              <a:buNone/>
            </a:pPr>
            <a:r>
              <a:rPr lang="en-US" sz="2000" u="sng" dirty="0"/>
              <a:t>Pitfalls</a:t>
            </a:r>
          </a:p>
          <a:p>
            <a:r>
              <a:rPr lang="en-US" sz="2000" dirty="0"/>
              <a:t>Students are often tired of images and conversations around slavery.</a:t>
            </a:r>
          </a:p>
          <a:p>
            <a:r>
              <a:rPr lang="en-US" sz="2000" dirty="0"/>
              <a:t>Focusing on slavery could reinforce dominant narratives about race if it is not done properly.</a:t>
            </a:r>
          </a:p>
          <a:p>
            <a:endParaRPr lang="en-US" sz="2000" dirty="0"/>
          </a:p>
          <a:p>
            <a:endParaRPr lang="en-US" sz="2000" dirty="0"/>
          </a:p>
        </p:txBody>
      </p:sp>
      <p:sp>
        <p:nvSpPr>
          <p:cNvPr id="4" name="Content Placeholder 3">
            <a:extLst>
              <a:ext uri="{FF2B5EF4-FFF2-40B4-BE49-F238E27FC236}">
                <a16:creationId xmlns:a16="http://schemas.microsoft.com/office/drawing/2014/main" id="{F6D2C3BB-15D8-4B41-B23B-DCFC2DB9BCE3}"/>
              </a:ext>
            </a:extLst>
          </p:cNvPr>
          <p:cNvSpPr>
            <a:spLocks noGrp="1"/>
          </p:cNvSpPr>
          <p:nvPr>
            <p:ph sz="half" idx="1"/>
          </p:nvPr>
        </p:nvSpPr>
        <p:spPr>
          <a:xfrm>
            <a:off x="4215161" y="356187"/>
            <a:ext cx="2878409" cy="1792281"/>
          </a:xfrm>
        </p:spPr>
        <p:txBody>
          <a:bodyPr anchor="ctr">
            <a:normAutofit/>
          </a:bodyPr>
          <a:lstStyle/>
          <a:p>
            <a:pPr marL="0" indent="0" algn="ctr">
              <a:buNone/>
            </a:pPr>
            <a:r>
              <a:rPr lang="en-US" sz="1600" u="sng" dirty="0"/>
              <a:t>Potential</a:t>
            </a:r>
          </a:p>
          <a:p>
            <a:pPr marL="0" indent="0">
              <a:buNone/>
            </a:pPr>
            <a:r>
              <a:rPr lang="en-US" sz="1600" dirty="0"/>
              <a:t>Students get to go more in depth about a period and subject matter that is routinely glossed over in classrooms.</a:t>
            </a:r>
          </a:p>
          <a:p>
            <a:pPr marL="0" indent="0">
              <a:buNone/>
            </a:pPr>
            <a:endParaRPr lang="en-US" sz="1400" dirty="0"/>
          </a:p>
          <a:p>
            <a:endParaRPr lang="en-US" sz="1400" dirty="0"/>
          </a:p>
        </p:txBody>
      </p:sp>
    </p:spTree>
    <p:extLst>
      <p:ext uri="{BB962C8B-B14F-4D97-AF65-F5344CB8AC3E}">
        <p14:creationId xmlns:p14="http://schemas.microsoft.com/office/powerpoint/2010/main" val="3613966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705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The Atlantic Slave Trade in Two Minutes">
            <a:hlinkClick r:id="" action="ppaction://media"/>
            <a:extLst>
              <a:ext uri="{FF2B5EF4-FFF2-40B4-BE49-F238E27FC236}">
                <a16:creationId xmlns:a16="http://schemas.microsoft.com/office/drawing/2014/main" id="{420610F4-1BFD-3046-80AC-69A8E41D0609}"/>
              </a:ext>
            </a:extLst>
          </p:cNvPr>
          <p:cNvPicPr>
            <a:picLocks noGrp="1" noRot="1" noChangeAspect="1"/>
          </p:cNvPicPr>
          <p:nvPr>
            <p:ph idx="1"/>
            <a:videoFile r:link="rId1"/>
          </p:nvPr>
        </p:nvPicPr>
        <p:blipFill>
          <a:blip r:embed="rId3">
            <a:alphaModFix/>
          </a:blip>
          <a:stretch>
            <a:fillRect/>
          </a:stretch>
        </p:blipFill>
        <p:spPr>
          <a:xfrm>
            <a:off x="661988" y="639763"/>
            <a:ext cx="6530975" cy="4879975"/>
          </a:xfrm>
          <a:prstGeom prst="rect">
            <a:avLst/>
          </a:prstGeom>
        </p:spPr>
      </p:pic>
      <p:pic>
        <p:nvPicPr>
          <p:cNvPr id="6" name="Picture 5">
            <a:extLst>
              <a:ext uri="{FF2B5EF4-FFF2-40B4-BE49-F238E27FC236}">
                <a16:creationId xmlns:a16="http://schemas.microsoft.com/office/drawing/2014/main" id="{95E5A463-4E00-E344-8D82-7CE963B1A35A}"/>
              </a:ext>
            </a:extLst>
          </p:cNvPr>
          <p:cNvPicPr>
            <a:picLocks noChangeAspect="1"/>
          </p:cNvPicPr>
          <p:nvPr/>
        </p:nvPicPr>
        <p:blipFill>
          <a:blip r:embed="rId4"/>
          <a:stretch>
            <a:fillRect/>
          </a:stretch>
        </p:blipFill>
        <p:spPr>
          <a:xfrm>
            <a:off x="661988" y="5588000"/>
            <a:ext cx="6530975" cy="625475"/>
          </a:xfrm>
          <a:prstGeom prst="rect">
            <a:avLst/>
          </a:prstGeom>
        </p:spPr>
      </p:pic>
      <p:sp>
        <p:nvSpPr>
          <p:cNvPr id="2" name="Title 1">
            <a:extLst>
              <a:ext uri="{FF2B5EF4-FFF2-40B4-BE49-F238E27FC236}">
                <a16:creationId xmlns:a16="http://schemas.microsoft.com/office/drawing/2014/main" id="{110CF5E4-CDDA-3D4B-A2C2-2674342C94C8}"/>
              </a:ext>
            </a:extLst>
          </p:cNvPr>
          <p:cNvSpPr>
            <a:spLocks noGrp="1"/>
          </p:cNvSpPr>
          <p:nvPr>
            <p:ph type="title"/>
          </p:nvPr>
        </p:nvSpPr>
        <p:spPr>
          <a:xfrm>
            <a:off x="8153399" y="640081"/>
            <a:ext cx="3395133" cy="5574452"/>
          </a:xfrm>
        </p:spPr>
        <p:txBody>
          <a:bodyPr vert="horz" lIns="91440" tIns="45720" rIns="91440" bIns="45720" rtlCol="0" anchor="ctr">
            <a:normAutofit/>
          </a:bodyPr>
          <a:lstStyle/>
          <a:p>
            <a:pPr algn="ctr"/>
            <a:r>
              <a:rPr lang="en-US" kern="1200" dirty="0">
                <a:solidFill>
                  <a:srgbClr val="FFFFFF"/>
                </a:solidFill>
                <a:latin typeface="+mj-lt"/>
                <a:ea typeface="+mj-ea"/>
                <a:cs typeface="+mj-cs"/>
              </a:rPr>
              <a:t>The Slave </a:t>
            </a:r>
            <a:r>
              <a:rPr lang="en-US" dirty="0">
                <a:solidFill>
                  <a:srgbClr val="FFFFFF"/>
                </a:solidFill>
              </a:rPr>
              <a:t>Trade</a:t>
            </a:r>
            <a:endParaRPr lang="en-US" kern="1200" dirty="0">
              <a:solidFill>
                <a:srgbClr val="FFFFFF"/>
              </a:solidFill>
              <a:latin typeface="+mj-lt"/>
              <a:ea typeface="+mj-ea"/>
              <a:cs typeface="+mj-cs"/>
            </a:endParaRPr>
          </a:p>
        </p:txBody>
      </p:sp>
    </p:spTree>
    <p:extLst>
      <p:ext uri="{BB962C8B-B14F-4D97-AF65-F5344CB8AC3E}">
        <p14:creationId xmlns:p14="http://schemas.microsoft.com/office/powerpoint/2010/main" val="212838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31655</TotalTime>
  <Words>872</Words>
  <Application>Microsoft Macintosh PowerPoint</Application>
  <PresentationFormat>Widescreen</PresentationFormat>
  <Paragraphs>85</Paragraphs>
  <Slides>19</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Centering Black Literature in the Classroom</vt:lpstr>
      <vt:lpstr>Central Questions:</vt:lpstr>
      <vt:lpstr>English Language Arts and Reading TEKS III</vt:lpstr>
      <vt:lpstr>PowerPoint Presentation</vt:lpstr>
      <vt:lpstr>Guiding Principles </vt:lpstr>
      <vt:lpstr>Intentional Language &amp; Intentional Pedagogy</vt:lpstr>
      <vt:lpstr>Empowering Students with Intentional Language</vt:lpstr>
      <vt:lpstr>Teaching Antebellum Black Literature</vt:lpstr>
      <vt:lpstr>The Slave Trade</vt:lpstr>
      <vt:lpstr>Antebellum and the Enlightenment</vt:lpstr>
      <vt:lpstr>The Talking Book:</vt:lpstr>
      <vt:lpstr>Possible Readings</vt:lpstr>
      <vt:lpstr>Components of (En)Slave Narratives</vt:lpstr>
      <vt:lpstr>Key Terms</vt:lpstr>
      <vt:lpstr>Assignment:</vt:lpstr>
      <vt:lpstr>Lynching and Racial Terror </vt:lpstr>
      <vt:lpstr>The Great Migration</vt:lpstr>
      <vt:lpstr>Possible Readings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51</cp:revision>
  <dcterms:created xsi:type="dcterms:W3CDTF">2021-01-26T18:08:39Z</dcterms:created>
  <dcterms:modified xsi:type="dcterms:W3CDTF">2021-04-19T13:43:48Z</dcterms:modified>
</cp:coreProperties>
</file>