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presentationml.printerSettings"/>
  <Default Extension="rels" ContentType="application/vnd.openxmlformats-package.relationships+xml"/>
  <Default Extension="jpeg" ContentType="image/jpeg"/>
  <Default Extension="xml" ContentType="application/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60" r:id="rId3"/>
    <p:sldId id="262" r:id="rId4"/>
    <p:sldId id="263" r:id="rId5"/>
    <p:sldId id="264" r:id="rId6"/>
    <p:sldId id="265" r:id="rId7"/>
    <p:sldId id="267" r:id="rId8"/>
    <p:sldId id="266" r:id="rId9"/>
    <p:sldId id="272" r:id="rId10"/>
    <p:sldId id="257" r:id="rId11"/>
    <p:sldId id="271" r:id="rId12"/>
    <p:sldId id="273" r:id="rId13"/>
    <p:sldId id="274" r:id="rId14"/>
    <p:sldId id="25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17" d="100"/>
          <a:sy n="117" d="100"/>
        </p:scale>
        <p:origin x="-6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7" Type="http://schemas.openxmlformats.org/officeDocument/2006/relationships/slide" Target="slides/slide6.xml"/><Relationship Id="rId20" Type="http://schemas.openxmlformats.org/officeDocument/2006/relationships/tableStyles" Target="tableStyles.xml"/><Relationship Id="rId16" Type="http://schemas.openxmlformats.org/officeDocument/2006/relationships/printerSettings" Target="printerSettings/printerSettings1.bin"/><Relationship Id="rId2" Type="http://schemas.openxmlformats.org/officeDocument/2006/relationships/slide" Target="slides/slide1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5" Type="http://schemas.openxmlformats.org/officeDocument/2006/relationships/slide" Target="slides/slide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41AE5-7374-1247-86C5-14436847B336}" type="datetimeFigureOut">
              <a:rPr lang="en-US" smtClean="0"/>
              <a:pPr/>
              <a:t>6/25/20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A8A31-0306-814A-B17F-6037F0232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41AE5-7374-1247-86C5-14436847B336}" type="datetimeFigureOut">
              <a:rPr lang="en-US" smtClean="0"/>
              <a:pPr/>
              <a:t>6/25/20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A8A31-0306-814A-B17F-6037F0232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41AE5-7374-1247-86C5-14436847B336}" type="datetimeFigureOut">
              <a:rPr lang="en-US" smtClean="0"/>
              <a:pPr/>
              <a:t>6/25/20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A8A31-0306-814A-B17F-6037F0232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41AE5-7374-1247-86C5-14436847B336}" type="datetimeFigureOut">
              <a:rPr lang="en-US" smtClean="0"/>
              <a:pPr/>
              <a:t>6/25/20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A8A31-0306-814A-B17F-6037F0232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41AE5-7374-1247-86C5-14436847B336}" type="datetimeFigureOut">
              <a:rPr lang="en-US" smtClean="0"/>
              <a:pPr/>
              <a:t>6/25/20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A8A31-0306-814A-B17F-6037F0232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41AE5-7374-1247-86C5-14436847B336}" type="datetimeFigureOut">
              <a:rPr lang="en-US" smtClean="0"/>
              <a:pPr/>
              <a:t>6/25/20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A8A31-0306-814A-B17F-6037F0232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41AE5-7374-1247-86C5-14436847B336}" type="datetimeFigureOut">
              <a:rPr lang="en-US" smtClean="0"/>
              <a:pPr/>
              <a:t>6/25/20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A8A31-0306-814A-B17F-6037F0232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41AE5-7374-1247-86C5-14436847B336}" type="datetimeFigureOut">
              <a:rPr lang="en-US" smtClean="0"/>
              <a:pPr/>
              <a:t>6/25/20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A8A31-0306-814A-B17F-6037F0232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41AE5-7374-1247-86C5-14436847B336}" type="datetimeFigureOut">
              <a:rPr lang="en-US" smtClean="0"/>
              <a:pPr/>
              <a:t>6/25/20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A8A31-0306-814A-B17F-6037F0232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41AE5-7374-1247-86C5-14436847B336}" type="datetimeFigureOut">
              <a:rPr lang="en-US" smtClean="0"/>
              <a:pPr/>
              <a:t>6/25/20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A8A31-0306-814A-B17F-6037F0232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41AE5-7374-1247-86C5-14436847B336}" type="datetimeFigureOut">
              <a:rPr lang="en-US" smtClean="0"/>
              <a:pPr/>
              <a:t>6/25/20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A8A31-0306-814A-B17F-6037F0232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41AE5-7374-1247-86C5-14436847B336}" type="datetimeFigureOut">
              <a:rPr lang="en-US" smtClean="0"/>
              <a:pPr/>
              <a:t>6/25/20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A8A31-0306-814A-B17F-6037F0232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Native Americans in Mexican Texas, 1820-1835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Emigrant Indians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2216150"/>
            <a:ext cx="3352800" cy="24257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799" y="2254250"/>
            <a:ext cx="4029215" cy="299264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0199" y="2235199"/>
            <a:ext cx="4359245" cy="317086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Emigrant Indian Timeline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1803-1812   Alabama-</a:t>
            </a:r>
            <a:r>
              <a:rPr lang="en-US" dirty="0" err="1" smtClean="0"/>
              <a:t>Coushattas</a:t>
            </a:r>
            <a:r>
              <a:rPr lang="en-US" dirty="0" smtClean="0"/>
              <a:t>, et al settle in SE Texas</a:t>
            </a:r>
          </a:p>
          <a:p>
            <a:r>
              <a:rPr lang="en-US" dirty="0" smtClean="0"/>
              <a:t>1815-1825  Cherokees, et al settle in NE Texas</a:t>
            </a:r>
          </a:p>
          <a:p>
            <a:r>
              <a:rPr lang="en-US" dirty="0" smtClean="0"/>
              <a:t>1822 </a:t>
            </a:r>
            <a:r>
              <a:rPr lang="en-US" dirty="0" err="1" smtClean="0"/>
              <a:t>Trespalacios</a:t>
            </a:r>
            <a:r>
              <a:rPr lang="en-US" dirty="0" smtClean="0"/>
              <a:t>-Fields Agreement</a:t>
            </a:r>
          </a:p>
          <a:p>
            <a:r>
              <a:rPr lang="en-US" dirty="0" smtClean="0"/>
              <a:t>1826  </a:t>
            </a:r>
            <a:r>
              <a:rPr lang="en-US" dirty="0" err="1" smtClean="0"/>
              <a:t>Fredonian</a:t>
            </a:r>
            <a:r>
              <a:rPr lang="en-US" dirty="0" smtClean="0"/>
              <a:t> Rebellion</a:t>
            </a:r>
          </a:p>
          <a:p>
            <a:r>
              <a:rPr lang="en-US" dirty="0" smtClean="0"/>
              <a:t>1828	</a:t>
            </a:r>
            <a:r>
              <a:rPr lang="en-US" dirty="0" err="1" smtClean="0"/>
              <a:t>Mier</a:t>
            </a:r>
            <a:r>
              <a:rPr lang="en-US" dirty="0" smtClean="0"/>
              <a:t> </a:t>
            </a:r>
            <a:r>
              <a:rPr lang="en-US" dirty="0" err="1" smtClean="0"/>
              <a:t>y</a:t>
            </a:r>
            <a:r>
              <a:rPr lang="en-US" dirty="0" smtClean="0"/>
              <a:t> </a:t>
            </a:r>
            <a:r>
              <a:rPr lang="en-US" dirty="0" err="1" smtClean="0"/>
              <a:t>Ter</a:t>
            </a:r>
            <a:r>
              <a:rPr lang="en-US" dirty="0" err="1" smtClean="0"/>
              <a:t>án</a:t>
            </a:r>
            <a:r>
              <a:rPr lang="en-US" dirty="0" smtClean="0"/>
              <a:t> Meets Emigrants</a:t>
            </a:r>
          </a:p>
          <a:p>
            <a:r>
              <a:rPr lang="en-US" dirty="0" smtClean="0"/>
              <a:t>1830	Attacks on </a:t>
            </a:r>
            <a:r>
              <a:rPr lang="en-US" dirty="0" err="1" smtClean="0"/>
              <a:t>Wacos</a:t>
            </a:r>
            <a:r>
              <a:rPr lang="en-US" dirty="0" smtClean="0"/>
              <a:t> and Tawakonis</a:t>
            </a:r>
          </a:p>
          <a:p>
            <a:r>
              <a:rPr lang="en-US" dirty="0" smtClean="0"/>
              <a:t>1831  </a:t>
            </a:r>
            <a:r>
              <a:rPr lang="en-US" dirty="0" err="1" smtClean="0"/>
              <a:t>Terán</a:t>
            </a:r>
            <a:r>
              <a:rPr lang="en-US" dirty="0" smtClean="0"/>
              <a:t> Orders Land Grants for Emigrants</a:t>
            </a:r>
          </a:p>
          <a:p>
            <a:r>
              <a:rPr lang="en-US" dirty="0" smtClean="0"/>
              <a:t>1832  Land Grants Stall</a:t>
            </a:r>
          </a:p>
          <a:p>
            <a:r>
              <a:rPr lang="en-US" dirty="0" smtClean="0"/>
              <a:t>1833  Cherokees meet </a:t>
            </a:r>
            <a:r>
              <a:rPr lang="en-US" dirty="0" err="1" smtClean="0"/>
              <a:t>w</a:t>
            </a:r>
            <a:r>
              <a:rPr lang="en-US" dirty="0" smtClean="0"/>
              <a:t>/Gov. </a:t>
            </a:r>
            <a:r>
              <a:rPr lang="en-US" dirty="0" err="1" smtClean="0"/>
              <a:t>Veramendi</a:t>
            </a:r>
            <a:endParaRPr lang="en-US" dirty="0" smtClean="0"/>
          </a:p>
          <a:p>
            <a:r>
              <a:rPr lang="en-US" dirty="0" smtClean="0"/>
              <a:t>1836  Treaty of 2/23/26 </a:t>
            </a:r>
            <a:r>
              <a:rPr lang="en-US" dirty="0" err="1" smtClean="0"/>
              <a:t>w</a:t>
            </a:r>
            <a:r>
              <a:rPr lang="en-US" dirty="0" smtClean="0"/>
              <a:t>/Texas Revolutionaries</a:t>
            </a:r>
          </a:p>
          <a:p>
            <a:r>
              <a:rPr lang="en-US" dirty="0" smtClean="0"/>
              <a:t>1837  Texas Senate Rejects Treaty of 2/23/36</a:t>
            </a:r>
          </a:p>
          <a:p>
            <a:r>
              <a:rPr lang="en-US" dirty="0" smtClean="0"/>
              <a:t>1839	  Cherokee War and Removal </a:t>
            </a:r>
            <a:r>
              <a:rPr lang="en-US" smtClean="0"/>
              <a:t>from Texas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400" y="-285750"/>
            <a:ext cx="5283200" cy="7429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999" y="2197100"/>
            <a:ext cx="4621477" cy="367362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7550" y="1879600"/>
            <a:ext cx="2628900" cy="3098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Emigrant Indians to Texas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Southeastern Texas:</a:t>
            </a:r>
          </a:p>
          <a:p>
            <a:r>
              <a:rPr lang="en-US" dirty="0" err="1" smtClean="0"/>
              <a:t>Alabamas</a:t>
            </a:r>
            <a:r>
              <a:rPr lang="en-US" dirty="0" smtClean="0"/>
              <a:t>, </a:t>
            </a:r>
            <a:r>
              <a:rPr lang="en-US" dirty="0" err="1" smtClean="0"/>
              <a:t>Coushattas</a:t>
            </a:r>
            <a:r>
              <a:rPr lang="en-US" dirty="0" smtClean="0"/>
              <a:t>, </a:t>
            </a:r>
            <a:r>
              <a:rPr lang="en-US" dirty="0" err="1" smtClean="0"/>
              <a:t>Apalaches</a:t>
            </a:r>
            <a:r>
              <a:rPr lang="en-US" dirty="0" smtClean="0"/>
              <a:t>, Tensas,</a:t>
            </a:r>
          </a:p>
          <a:p>
            <a:r>
              <a:rPr lang="en-US" dirty="0" err="1" smtClean="0"/>
              <a:t>Biloxis</a:t>
            </a:r>
            <a:r>
              <a:rPr lang="en-US" dirty="0" smtClean="0"/>
              <a:t>, </a:t>
            </a:r>
            <a:r>
              <a:rPr lang="en-US" dirty="0" err="1" smtClean="0"/>
              <a:t>Pascagoulas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Northeastern Texas:</a:t>
            </a:r>
          </a:p>
          <a:p>
            <a:r>
              <a:rPr lang="en-US" dirty="0" smtClean="0"/>
              <a:t>Cherokees, Shawnees, </a:t>
            </a:r>
            <a:r>
              <a:rPr lang="en-US" dirty="0" err="1" smtClean="0"/>
              <a:t>Delawares</a:t>
            </a:r>
            <a:r>
              <a:rPr lang="en-US" dirty="0" smtClean="0"/>
              <a:t>, </a:t>
            </a:r>
            <a:r>
              <a:rPr lang="en-US" dirty="0" err="1" smtClean="0"/>
              <a:t>Kickapoos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7199" y="2139949"/>
            <a:ext cx="4232245" cy="305986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599" y="2216149"/>
            <a:ext cx="3986485" cy="294024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0" y="-847589"/>
            <a:ext cx="8216900" cy="12700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399" y="2178049"/>
            <a:ext cx="3935685" cy="297834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999" y="2305049"/>
            <a:ext cx="4323635" cy="269936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114B8381992D49BFEC195D1E62885C" ma:contentTypeVersion="12" ma:contentTypeDescription="Create a new document." ma:contentTypeScope="" ma:versionID="bcf0f9b6107f41beef10986d0e1cb926">
  <xsd:schema xmlns:xsd="http://www.w3.org/2001/XMLSchema" xmlns:xs="http://www.w3.org/2001/XMLSchema" xmlns:p="http://schemas.microsoft.com/office/2006/metadata/properties" xmlns:ns2="edc1dda4-e497-4293-92fa-89c2d7121ae6" xmlns:ns3="8d85cce8-ce02-4b6f-9ec5-19814b89220d" targetNamespace="http://schemas.microsoft.com/office/2006/metadata/properties" ma:root="true" ma:fieldsID="87aab614151e668abac86855a81947f9" ns2:_="" ns3:_="">
    <xsd:import namespace="edc1dda4-e497-4293-92fa-89c2d7121ae6"/>
    <xsd:import namespace="8d85cce8-ce02-4b6f-9ec5-19814b8922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c1dda4-e497-4293-92fa-89c2d7121a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85cce8-ce02-4b6f-9ec5-19814b89220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699C158-53B1-46A3-88D9-728224D7AE91}"/>
</file>

<file path=customXml/itemProps2.xml><?xml version="1.0" encoding="utf-8"?>
<ds:datastoreItem xmlns:ds="http://schemas.openxmlformats.org/officeDocument/2006/customXml" ds:itemID="{22D49EEB-32A0-4F4B-978C-1EA359F1EF60}"/>
</file>

<file path=customXml/itemProps3.xml><?xml version="1.0" encoding="utf-8"?>
<ds:datastoreItem xmlns:ds="http://schemas.openxmlformats.org/officeDocument/2006/customXml" ds:itemID="{5496B2C2-1441-4F36-9F8B-60BCD1D16A4E}"/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140</Words>
  <Application>Microsoft Macintosh PowerPoint</Application>
  <PresentationFormat>On-screen Show (4:3)</PresentationFormat>
  <Paragraphs>22</Paragraphs>
  <Slides>14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Native Americans in Mexican Texas, 1820-1835</vt:lpstr>
      <vt:lpstr>Slide 2</vt:lpstr>
      <vt:lpstr>Slide 3</vt:lpstr>
      <vt:lpstr>Emigrant Indians to Texas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Emigrant Indian Timeline </vt:lpstr>
      <vt:lpstr>Slide 14</vt:lpstr>
    </vt:vector>
  </TitlesOfParts>
  <Company>University of North Texas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Native Americans in Mexican Texas, 1820-1835</dc:title>
  <dc:creator>Todd Smith</dc:creator>
  <cp:lastModifiedBy>Todd Smith</cp:lastModifiedBy>
  <cp:revision>6</cp:revision>
  <dcterms:created xsi:type="dcterms:W3CDTF">2020-06-25T15:46:44Z</dcterms:created>
  <dcterms:modified xsi:type="dcterms:W3CDTF">2020-06-25T16:25:34Z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0x01010068114B8381992D49BFEC195D1E62885C</vt:lpwstr>
  </property>
</Properties>
</file>