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1"/>
    <p:restoredTop sz="94663"/>
  </p:normalViewPr>
  <p:slideViewPr>
    <p:cSldViewPr snapToGrid="0" snapToObjects="1">
      <p:cViewPr varScale="1">
        <p:scale>
          <a:sx n="69" d="100"/>
          <a:sy n="69" d="100"/>
        </p:scale>
        <p:origin x="72" y="3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95E3-18C2-6746-9D2E-6AFAE662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A998E-B8B3-2E4E-9563-AE53F337B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991E-8401-9B4A-BF6F-70106D41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41ABF-E631-684B-BAC3-745561A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6160-E7A4-8F4D-B1D8-2644B1A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1D71-E903-EA4A-835B-832B2D26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A668F-66B4-A54B-9D99-EE885BBE4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1152-272F-9B49-9E83-C6AF7DA6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A4B6-061A-544B-809D-F417138E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97288-045B-F144-90DF-E4F0E56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232FB-7C76-A247-91E6-1BC9B5AC5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1E23E-7867-4446-9CB3-C7502CA32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9F7C-7E14-904F-B571-2A5D94D8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65EC-29C8-544E-902B-85C3C6E5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C83E-F3E8-9D42-9D77-CC25A683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3A99-C995-0645-B4F4-A82064C0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B20E-C1A1-4147-980A-59C4019D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A0E50-9668-C141-A2E4-175EA70F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F4E11-055D-C546-BB05-03D588FA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39A7-AA0D-DC49-BA21-9FA2877E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B234-121D-D043-9046-008695C8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4D62-D182-AA48-BEFA-2ADC96DA9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D973A-4875-904F-82C8-802D126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A61C-94B7-7F48-8CEF-F41FAC70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9DDB0-1348-B548-8583-A11F1F30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920-AE1A-E745-BCE3-99B573CA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20D9-0E35-D74E-8286-E7A0F24E7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845F5-7B1B-D447-9854-6474D4CA9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A348-5B79-5A43-AAC9-66E43DF2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1C7C-7DEE-BC4D-9ECC-4C74BD64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FDEC6-88FD-DC47-91B2-0BD437E2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05DF-F6D4-C849-BF78-CF33C768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2CDB-C3D8-614B-8BC8-4B16F6AB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4FEAA-973E-1A4D-8679-23EE43BB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C088A-5F9A-4E44-AB79-EC56B0A22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5FB50-DDE7-2840-BF88-FC6ECC1E4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28488-5720-5341-A7C8-5DCDABFD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368E1-6300-4B47-93B5-6ED20EDE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F5566-BFFD-2845-85E0-9FD69A4B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B798-F3C4-F245-88B2-3370E8AA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EDBC-5BC5-EF45-B4E5-7D112FAC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1F65A-F8C5-6041-BE48-E791043E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2AA38-3D05-354F-A055-6E281B0D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D7C2E-3820-0E49-ADF2-612C8493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4FBD5-8A42-534E-9DF7-E5644DD7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39D64-0305-D34C-A9BB-99D257BE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1082-06AA-3D40-B72D-FF352301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8AE6-1CDA-EA4C-94FA-9A3D6ED8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ADBAE-561F-F347-951F-C29A2B21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E8E2C-B2B1-1141-ABA1-362DE806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BF7A-953E-A949-B5AA-13450453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8DD19-C662-9C45-A158-3A1A3FD1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E145-CDCC-9C43-ACC8-3441B549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F220A-F3CA-4443-A170-5824915A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E6DF-B00D-5342-890D-F9B168E57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E208-FA91-FF4E-8006-1227A3AC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E162E-0F6B-5F4A-8B8C-39E1BAF6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C326-976F-BB45-A9CF-AE55D4E8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EBEAF-16DD-174E-84D3-ADE6663F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786A9-E4E5-884B-A94F-9FF85DCA0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9507-DE7B-1E4E-B0F4-8DE65D79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547B-FF4D-1C49-AABB-B181A95A4293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A452D-878C-304B-A8DF-D1153A6C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7A67-7B7C-854A-98F3-5D6925647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DB9A-8F1D-D94F-B627-47A8DB84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20C8D432-2E3B-4D5C-B1F3-BCE7DB2F4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960120"/>
            <a:ext cx="774954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920" dirty="0"/>
              <a:t>Native Americans in Early Texas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0E32A7D5-DFD5-4463-B99F-1B913CB3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9837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Dr. F. Todd Smith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University of North Texas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6C01-0A0F-DA46-B24A-7EDD228E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DD50-35EF-634F-91F4-49E249B0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ueblos">
            <a:extLst>
              <a:ext uri="{FF2B5EF4-FFF2-40B4-BE49-F238E27FC236}">
                <a16:creationId xmlns:a16="http://schemas.microsoft.com/office/drawing/2014/main" id="{AD2556A8-B285-9E43-AB24-D0981ABC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165" y="681037"/>
            <a:ext cx="1519416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7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66E9-3D28-D740-BA7B-535B6AC0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39A3-FCC5-1840-A78F-E0950159E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Native Peoples">
            <a:extLst>
              <a:ext uri="{FF2B5EF4-FFF2-40B4-BE49-F238E27FC236}">
                <a16:creationId xmlns:a16="http://schemas.microsoft.com/office/drawing/2014/main" id="{FB74CD5B-3EFA-8F4A-B10E-079F3727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0"/>
            <a:ext cx="820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0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09B8-A35E-1948-844E-7DF8273B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0298-A010-7841-BF69-39332E9E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American Indians in Texas - ppt video online download">
            <a:extLst>
              <a:ext uri="{FF2B5EF4-FFF2-40B4-BE49-F238E27FC236}">
                <a16:creationId xmlns:a16="http://schemas.microsoft.com/office/drawing/2014/main" id="{4409B567-6227-8246-8B02-964BEE9B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0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7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525F-60BD-334F-B153-2EC388FD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2A4-B8E9-C54A-8037-1F49C174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ejas">
            <a:extLst>
              <a:ext uri="{FF2B5EF4-FFF2-40B4-BE49-F238E27FC236}">
                <a16:creationId xmlns:a16="http://schemas.microsoft.com/office/drawing/2014/main" id="{758B25A7-84BE-AB4D-86F7-164D6395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0"/>
            <a:ext cx="846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9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E7D8-1893-B04A-8013-B73E01E3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5C48-8181-564D-BEBD-C80B4E97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addo village scene">
            <a:extLst>
              <a:ext uri="{FF2B5EF4-FFF2-40B4-BE49-F238E27FC236}">
                <a16:creationId xmlns:a16="http://schemas.microsoft.com/office/drawing/2014/main" id="{F270B605-7491-FD45-905E-026AEA4F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381" y="-242167"/>
            <a:ext cx="14768347" cy="71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1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AC95-3DD6-DF45-8F1E-BB84009F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139-6025-4F4E-8991-4CAA62052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4" name="Picture 6" descr="Tejas &gt; Caddo Fundamentals &gt; Caddoan Languages and Peoples">
            <a:extLst>
              <a:ext uri="{FF2B5EF4-FFF2-40B4-BE49-F238E27FC236}">
                <a16:creationId xmlns:a16="http://schemas.microsoft.com/office/drawing/2014/main" id="{79478D69-C2A2-FD49-8171-02DC10D9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0"/>
            <a:ext cx="936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7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76C8-6013-B14E-AC6E-14A0ECAD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5B38-C089-0845-9FCC-0907695E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Wichita Village - Beehive grasshouse | Native american houses, Indian  homes, Indian village">
            <a:extLst>
              <a:ext uri="{FF2B5EF4-FFF2-40B4-BE49-F238E27FC236}">
                <a16:creationId xmlns:a16="http://schemas.microsoft.com/office/drawing/2014/main" id="{20E02BC8-00D0-7240-A724-0A737D04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498"/>
            <a:ext cx="121920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8F2E-43A3-5546-BFA7-3081EDF1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9BBC-5ECE-3043-9C0C-7D4CA0D4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esta Septentrionalis: The Tonkawa and Escansaque, In and Out of Texas">
            <a:extLst>
              <a:ext uri="{FF2B5EF4-FFF2-40B4-BE49-F238E27FC236}">
                <a16:creationId xmlns:a16="http://schemas.microsoft.com/office/drawing/2014/main" id="{3371760C-DBD2-6548-A6F3-B1EB3E2B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93" y="-2202873"/>
            <a:ext cx="9085262" cy="123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037C-9D93-CA44-89D0-83E77835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F7DB-E9CE-2642-8385-7A58AFD4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The Tonkawa Tribe Official Website!">
            <a:extLst>
              <a:ext uri="{FF2B5EF4-FFF2-40B4-BE49-F238E27FC236}">
                <a16:creationId xmlns:a16="http://schemas.microsoft.com/office/drawing/2014/main" id="{56B2CF67-CAE1-4343-83C8-9E1FFB18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8" y="-1490044"/>
            <a:ext cx="12192000" cy="83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9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4A76-0C2F-9744-BEA2-AF786933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D699-7E51-E246-99AE-6ABF984D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The Texas Apaches | Native american map, American indian history, Native  american tools">
            <a:extLst>
              <a:ext uri="{FF2B5EF4-FFF2-40B4-BE49-F238E27FC236}">
                <a16:creationId xmlns:a16="http://schemas.microsoft.com/office/drawing/2014/main" id="{006DFAA9-E09E-864C-9B18-7A5262A3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58" y="-328468"/>
            <a:ext cx="7234960" cy="76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CCB0-F8E6-CB4E-BB36-EB30D2E8D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A8386-06F3-DC48-A4B6-3FCEACD85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dians in Texas">
            <a:extLst>
              <a:ext uri="{FF2B5EF4-FFF2-40B4-BE49-F238E27FC236}">
                <a16:creationId xmlns:a16="http://schemas.microsoft.com/office/drawing/2014/main" id="{A3B66202-1E2E-7D45-8331-3166BAF6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0800"/>
            <a:ext cx="6832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6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 descr="Comanche Village Women Dressing Robes And Drying Meat By George Catlin  Print and Painting from Beverly A Mitchell American Art Gallery.">
            <a:extLst>
              <a:ext uri="{FF2B5EF4-FFF2-40B4-BE49-F238E27FC236}">
                <a16:creationId xmlns:a16="http://schemas.microsoft.com/office/drawing/2014/main" id="{E5D72015-6A7E-DD44-AD17-77B3AFEC8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825-90C2-5944-9A15-C8BD3E4A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FFA5-7396-AD46-9401-948E600F8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21BF2C-9BF2-734A-B276-A00772F8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0"/>
            <a:ext cx="785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7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Karankawa Native Americans">
            <a:extLst>
              <a:ext uri="{FF2B5EF4-FFF2-40B4-BE49-F238E27FC236}">
                <a16:creationId xmlns:a16="http://schemas.microsoft.com/office/drawing/2014/main" id="{F5D42C6B-6054-9141-A45E-5EC0F6F0E0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5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7CC567-17E6-0746-9951-DA71BB5B2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0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87CE-3644-CF46-9FEB-71FBBB7B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07CC-4B51-544E-B635-A7738A09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CB5144-ACC2-7A4C-81D8-0813903E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-92414"/>
            <a:ext cx="8210550" cy="70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1081-EB99-A043-B5B8-DE17F7F7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5585E-9BF7-A141-94F8-A5A797FD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esta Septentrionalis: February 2018">
            <a:extLst>
              <a:ext uri="{FF2B5EF4-FFF2-40B4-BE49-F238E27FC236}">
                <a16:creationId xmlns:a16="http://schemas.microsoft.com/office/drawing/2014/main" id="{36D19510-23E0-364C-B874-2E0288D6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0"/>
            <a:ext cx="722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3C79-3B0C-B240-9CD4-C6B2FD1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5DAE-067B-6D4C-B8E4-F27C1A84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oahuiltecan Encampment">
            <a:extLst>
              <a:ext uri="{FF2B5EF4-FFF2-40B4-BE49-F238E27FC236}">
                <a16:creationId xmlns:a16="http://schemas.microsoft.com/office/drawing/2014/main" id="{2C291DC2-50CE-E444-85F5-7EFE5191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-1591733"/>
            <a:ext cx="9505950" cy="84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0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F96F-213C-7B4B-A970-06DE8D0E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1BAA-8D45-AF4B-9D63-643C07FE1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SHA | Jumano Indians">
            <a:extLst>
              <a:ext uri="{FF2B5EF4-FFF2-40B4-BE49-F238E27FC236}">
                <a16:creationId xmlns:a16="http://schemas.microsoft.com/office/drawing/2014/main" id="{9A2CCFAB-E397-CB4E-8481-AB1AAF02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7" y="0"/>
            <a:ext cx="7169727" cy="69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Torget</dc:creator>
  <cp:lastModifiedBy>Andrew Torget</cp:lastModifiedBy>
  <cp:revision>1</cp:revision>
  <dcterms:created xsi:type="dcterms:W3CDTF">2020-10-03T22:50:17Z</dcterms:created>
  <dcterms:modified xsi:type="dcterms:W3CDTF">2020-10-03T22:57:15Z</dcterms:modified>
</cp:coreProperties>
</file>