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image5.jpg" ContentType="image/png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media/image18.jpg" ContentType="image/png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0" r:id="rId1"/>
  </p:sldMasterIdLst>
  <p:sldIdLst>
    <p:sldId id="256" r:id="rId2"/>
    <p:sldId id="262" r:id="rId3"/>
    <p:sldId id="264" r:id="rId4"/>
    <p:sldId id="265" r:id="rId5"/>
    <p:sldId id="263" r:id="rId6"/>
    <p:sldId id="257" r:id="rId7"/>
    <p:sldId id="258" r:id="rId8"/>
    <p:sldId id="259" r:id="rId9"/>
    <p:sldId id="260" r:id="rId10"/>
    <p:sldId id="261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9" d="100"/>
          <a:sy n="89" d="100"/>
        </p:scale>
        <p:origin x="466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48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8C1DE7-2F79-4761-BE79-3CA2696825C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2CDEF6-6233-4D74-A359-39C7B2B31E14}">
      <dgm:prSet/>
      <dgm:spPr/>
      <dgm:t>
        <a:bodyPr/>
        <a:lstStyle/>
        <a:p>
          <a:pPr rtl="0"/>
          <a:r>
            <a:rPr lang="en-US" b="1" smtClean="0"/>
            <a:t>not just a “third-rate burglary”</a:t>
          </a:r>
          <a:endParaRPr lang="en-US" b="1"/>
        </a:p>
      </dgm:t>
    </dgm:pt>
    <dgm:pt modelId="{04ECABB1-6DD1-4C17-897F-62B151518239}" type="parTrans" cxnId="{410C25C1-78B0-4DD1-A282-9D9C02D13202}">
      <dgm:prSet/>
      <dgm:spPr/>
      <dgm:t>
        <a:bodyPr/>
        <a:lstStyle/>
        <a:p>
          <a:endParaRPr lang="en-US"/>
        </a:p>
      </dgm:t>
    </dgm:pt>
    <dgm:pt modelId="{FCF76A1D-23A2-459C-99BF-BAAFF60E79FE}" type="sibTrans" cxnId="{410C25C1-78B0-4DD1-A282-9D9C02D13202}">
      <dgm:prSet/>
      <dgm:spPr/>
      <dgm:t>
        <a:bodyPr/>
        <a:lstStyle/>
        <a:p>
          <a:endParaRPr lang="en-US"/>
        </a:p>
      </dgm:t>
    </dgm:pt>
    <dgm:pt modelId="{DEF028BA-AABC-4E8B-A851-720A27F72D8C}">
      <dgm:prSet/>
      <dgm:spPr/>
      <dgm:t>
        <a:bodyPr/>
        <a:lstStyle/>
        <a:p>
          <a:pPr rtl="0"/>
          <a:r>
            <a:rPr lang="en-US" b="1" smtClean="0"/>
            <a:t>greatest scandal in presidential history</a:t>
          </a:r>
          <a:endParaRPr lang="en-US" b="1"/>
        </a:p>
      </dgm:t>
    </dgm:pt>
    <dgm:pt modelId="{8163D6BF-FE53-4E52-95A8-FEB9F6BADE91}" type="parTrans" cxnId="{98DDD946-5F20-41CC-AD0C-39B71F89C3EC}">
      <dgm:prSet/>
      <dgm:spPr/>
      <dgm:t>
        <a:bodyPr/>
        <a:lstStyle/>
        <a:p>
          <a:endParaRPr lang="en-US"/>
        </a:p>
      </dgm:t>
    </dgm:pt>
    <dgm:pt modelId="{C34B341C-D8C9-4AA0-B351-8AD0A92CAA90}" type="sibTrans" cxnId="{98DDD946-5F20-41CC-AD0C-39B71F89C3EC}">
      <dgm:prSet/>
      <dgm:spPr/>
      <dgm:t>
        <a:bodyPr/>
        <a:lstStyle/>
        <a:p>
          <a:endParaRPr lang="en-US"/>
        </a:p>
      </dgm:t>
    </dgm:pt>
    <dgm:pt modelId="{41F47C24-CF7B-4D1C-B468-1E6E70B0C529}">
      <dgm:prSet/>
      <dgm:spPr/>
      <dgm:t>
        <a:bodyPr/>
        <a:lstStyle/>
        <a:p>
          <a:pPr rtl="0"/>
          <a:r>
            <a:rPr lang="en-US" b="1" smtClean="0"/>
            <a:t>greatest Constitutional crisis since the Civil War</a:t>
          </a:r>
          <a:endParaRPr lang="en-US" b="1"/>
        </a:p>
      </dgm:t>
    </dgm:pt>
    <dgm:pt modelId="{8CF5687F-81D0-47EA-86E8-64ECC2703A0C}" type="parTrans" cxnId="{5AC3B516-3B06-434C-9018-17525461CB39}">
      <dgm:prSet/>
      <dgm:spPr/>
      <dgm:t>
        <a:bodyPr/>
        <a:lstStyle/>
        <a:p>
          <a:endParaRPr lang="en-US"/>
        </a:p>
      </dgm:t>
    </dgm:pt>
    <dgm:pt modelId="{A4FC40D5-BB00-46DE-AE65-394BDB228CE9}" type="sibTrans" cxnId="{5AC3B516-3B06-434C-9018-17525461CB39}">
      <dgm:prSet/>
      <dgm:spPr/>
      <dgm:t>
        <a:bodyPr/>
        <a:lstStyle/>
        <a:p>
          <a:endParaRPr lang="en-US"/>
        </a:p>
      </dgm:t>
    </dgm:pt>
    <dgm:pt modelId="{B8FD0AEC-134A-4EB0-A38F-075A074085A4}" type="pres">
      <dgm:prSet presAssocID="{DD8C1DE7-2F79-4761-BE79-3CA2696825C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21E6B4-EEAB-451D-9CF2-B77573E2B900}" type="pres">
      <dgm:prSet presAssocID="{D92CDEF6-6233-4D74-A359-39C7B2B31E14}" presName="linNode" presStyleCnt="0"/>
      <dgm:spPr/>
    </dgm:pt>
    <dgm:pt modelId="{42A02EB3-4A72-4461-BC4F-551929BDC4B8}" type="pres">
      <dgm:prSet presAssocID="{D92CDEF6-6233-4D74-A359-39C7B2B31E14}" presName="parentText" presStyleLbl="node1" presStyleIdx="0" presStyleCnt="3" custScaleX="27428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2DBF63-5F1C-46B9-9663-9807427E4324}" type="pres">
      <dgm:prSet presAssocID="{FCF76A1D-23A2-459C-99BF-BAAFF60E79FE}" presName="sp" presStyleCnt="0"/>
      <dgm:spPr/>
    </dgm:pt>
    <dgm:pt modelId="{7345DADB-4B54-4BC4-85BA-0EAB2C35FA27}" type="pres">
      <dgm:prSet presAssocID="{DEF028BA-AABC-4E8B-A851-720A27F72D8C}" presName="linNode" presStyleCnt="0"/>
      <dgm:spPr/>
    </dgm:pt>
    <dgm:pt modelId="{C33389C9-CB9C-46F1-BF53-1D9ACD6F32CA}" type="pres">
      <dgm:prSet presAssocID="{DEF028BA-AABC-4E8B-A851-720A27F72D8C}" presName="parentText" presStyleLbl="node1" presStyleIdx="1" presStyleCnt="3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5AB4F0-6F47-4FD9-8600-CBD1E3B992AA}" type="pres">
      <dgm:prSet presAssocID="{C34B341C-D8C9-4AA0-B351-8AD0A92CAA90}" presName="sp" presStyleCnt="0"/>
      <dgm:spPr/>
    </dgm:pt>
    <dgm:pt modelId="{4DCFD144-8784-4FD3-9E96-392DEDE4D5B8}" type="pres">
      <dgm:prSet presAssocID="{41F47C24-CF7B-4D1C-B468-1E6E70B0C529}" presName="linNode" presStyleCnt="0"/>
      <dgm:spPr/>
    </dgm:pt>
    <dgm:pt modelId="{8D4FDE4F-0317-409C-9A70-E94B20575A7C}" type="pres">
      <dgm:prSet presAssocID="{41F47C24-CF7B-4D1C-B468-1E6E70B0C529}" presName="parentText" presStyleLbl="node1" presStyleIdx="2" presStyleCnt="3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3F43204-105C-4238-BADA-6210812B6210}" type="presOf" srcId="{DD8C1DE7-2F79-4761-BE79-3CA2696825C8}" destId="{B8FD0AEC-134A-4EB0-A38F-075A074085A4}" srcOrd="0" destOrd="0" presId="urn:microsoft.com/office/officeart/2005/8/layout/vList5"/>
    <dgm:cxn modelId="{6FE30E72-C6CA-4C66-B04C-75668788F2A0}" type="presOf" srcId="{D92CDEF6-6233-4D74-A359-39C7B2B31E14}" destId="{42A02EB3-4A72-4461-BC4F-551929BDC4B8}" srcOrd="0" destOrd="0" presId="urn:microsoft.com/office/officeart/2005/8/layout/vList5"/>
    <dgm:cxn modelId="{5AC3B516-3B06-434C-9018-17525461CB39}" srcId="{DD8C1DE7-2F79-4761-BE79-3CA2696825C8}" destId="{41F47C24-CF7B-4D1C-B468-1E6E70B0C529}" srcOrd="2" destOrd="0" parTransId="{8CF5687F-81D0-47EA-86E8-64ECC2703A0C}" sibTransId="{A4FC40D5-BB00-46DE-AE65-394BDB228CE9}"/>
    <dgm:cxn modelId="{D1605E86-3690-4EBA-AAB4-2B2BD6414485}" type="presOf" srcId="{41F47C24-CF7B-4D1C-B468-1E6E70B0C529}" destId="{8D4FDE4F-0317-409C-9A70-E94B20575A7C}" srcOrd="0" destOrd="0" presId="urn:microsoft.com/office/officeart/2005/8/layout/vList5"/>
    <dgm:cxn modelId="{410C25C1-78B0-4DD1-A282-9D9C02D13202}" srcId="{DD8C1DE7-2F79-4761-BE79-3CA2696825C8}" destId="{D92CDEF6-6233-4D74-A359-39C7B2B31E14}" srcOrd="0" destOrd="0" parTransId="{04ECABB1-6DD1-4C17-897F-62B151518239}" sibTransId="{FCF76A1D-23A2-459C-99BF-BAAFF60E79FE}"/>
    <dgm:cxn modelId="{98DDD946-5F20-41CC-AD0C-39B71F89C3EC}" srcId="{DD8C1DE7-2F79-4761-BE79-3CA2696825C8}" destId="{DEF028BA-AABC-4E8B-A851-720A27F72D8C}" srcOrd="1" destOrd="0" parTransId="{8163D6BF-FE53-4E52-95A8-FEB9F6BADE91}" sibTransId="{C34B341C-D8C9-4AA0-B351-8AD0A92CAA90}"/>
    <dgm:cxn modelId="{7FB300FC-90B7-4680-ADD7-25269C011E3B}" type="presOf" srcId="{DEF028BA-AABC-4E8B-A851-720A27F72D8C}" destId="{C33389C9-CB9C-46F1-BF53-1D9ACD6F32CA}" srcOrd="0" destOrd="0" presId="urn:microsoft.com/office/officeart/2005/8/layout/vList5"/>
    <dgm:cxn modelId="{5F8B3A95-DC7C-4B9D-82A4-02D98AF11A72}" type="presParOf" srcId="{B8FD0AEC-134A-4EB0-A38F-075A074085A4}" destId="{E521E6B4-EEAB-451D-9CF2-B77573E2B900}" srcOrd="0" destOrd="0" presId="urn:microsoft.com/office/officeart/2005/8/layout/vList5"/>
    <dgm:cxn modelId="{9AFF967D-67FB-4E04-9F66-CC85997C9B79}" type="presParOf" srcId="{E521E6B4-EEAB-451D-9CF2-B77573E2B900}" destId="{42A02EB3-4A72-4461-BC4F-551929BDC4B8}" srcOrd="0" destOrd="0" presId="urn:microsoft.com/office/officeart/2005/8/layout/vList5"/>
    <dgm:cxn modelId="{56AABCB8-7C1A-49C1-A94E-266FA92646F8}" type="presParOf" srcId="{B8FD0AEC-134A-4EB0-A38F-075A074085A4}" destId="{0D2DBF63-5F1C-46B9-9663-9807427E4324}" srcOrd="1" destOrd="0" presId="urn:microsoft.com/office/officeart/2005/8/layout/vList5"/>
    <dgm:cxn modelId="{D5BC2B15-E21E-4D30-8ACA-368B3885E565}" type="presParOf" srcId="{B8FD0AEC-134A-4EB0-A38F-075A074085A4}" destId="{7345DADB-4B54-4BC4-85BA-0EAB2C35FA27}" srcOrd="2" destOrd="0" presId="urn:microsoft.com/office/officeart/2005/8/layout/vList5"/>
    <dgm:cxn modelId="{85C1B34A-635F-47F4-B7CA-51E6003016FC}" type="presParOf" srcId="{7345DADB-4B54-4BC4-85BA-0EAB2C35FA27}" destId="{C33389C9-CB9C-46F1-BF53-1D9ACD6F32CA}" srcOrd="0" destOrd="0" presId="urn:microsoft.com/office/officeart/2005/8/layout/vList5"/>
    <dgm:cxn modelId="{20B02555-1013-4617-8E83-DEDC93E9517B}" type="presParOf" srcId="{B8FD0AEC-134A-4EB0-A38F-075A074085A4}" destId="{0A5AB4F0-6F47-4FD9-8600-CBD1E3B992AA}" srcOrd="3" destOrd="0" presId="urn:microsoft.com/office/officeart/2005/8/layout/vList5"/>
    <dgm:cxn modelId="{065709B4-8B2D-4D05-A6A4-0DE044176AE8}" type="presParOf" srcId="{B8FD0AEC-134A-4EB0-A38F-075A074085A4}" destId="{4DCFD144-8784-4FD3-9E96-392DEDE4D5B8}" srcOrd="4" destOrd="0" presId="urn:microsoft.com/office/officeart/2005/8/layout/vList5"/>
    <dgm:cxn modelId="{449EB17C-189D-4736-950C-053EF717DCF7}" type="presParOf" srcId="{4DCFD144-8784-4FD3-9E96-392DEDE4D5B8}" destId="{8D4FDE4F-0317-409C-9A70-E94B20575A7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5D5511-AF50-4AA8-9036-B84EB3B6BEF1}" type="doc">
      <dgm:prSet loTypeId="urn:microsoft.com/office/officeart/2005/8/layout/vList3" loCatId="list" qsTypeId="urn:microsoft.com/office/officeart/2005/8/quickstyle/simple5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B88E8E7E-D096-43ED-86DC-81CD445C3CF2}">
      <dgm:prSet/>
      <dgm:spPr/>
      <dgm:t>
        <a:bodyPr/>
        <a:lstStyle/>
        <a:p>
          <a:pPr rtl="0"/>
          <a:r>
            <a:rPr lang="en-US" smtClean="0"/>
            <a:t>Paranoid, vindictive personality</a:t>
          </a:r>
          <a:endParaRPr lang="en-US"/>
        </a:p>
      </dgm:t>
    </dgm:pt>
    <dgm:pt modelId="{102741CF-E992-4C83-8D45-2A7B48CAC22B}" type="parTrans" cxnId="{E06A9079-01B3-446E-8581-1C910F811BF8}">
      <dgm:prSet/>
      <dgm:spPr/>
      <dgm:t>
        <a:bodyPr/>
        <a:lstStyle/>
        <a:p>
          <a:endParaRPr lang="en-US"/>
        </a:p>
      </dgm:t>
    </dgm:pt>
    <dgm:pt modelId="{2198EBD7-AC34-4C0C-9E99-ED7A33629AE7}" type="sibTrans" cxnId="{E06A9079-01B3-446E-8581-1C910F811BF8}">
      <dgm:prSet/>
      <dgm:spPr/>
      <dgm:t>
        <a:bodyPr/>
        <a:lstStyle/>
        <a:p>
          <a:endParaRPr lang="en-US"/>
        </a:p>
      </dgm:t>
    </dgm:pt>
    <dgm:pt modelId="{2D019A2E-38DD-4753-A378-22C4BD9DB602}">
      <dgm:prSet/>
      <dgm:spPr/>
      <dgm:t>
        <a:bodyPr/>
        <a:lstStyle/>
        <a:p>
          <a:pPr rtl="0"/>
          <a:r>
            <a:rPr lang="en-US" smtClean="0"/>
            <a:t>Creature of the age of public relations </a:t>
          </a:r>
          <a:endParaRPr lang="en-US"/>
        </a:p>
      </dgm:t>
    </dgm:pt>
    <dgm:pt modelId="{64165145-0B8E-49D3-921C-8E97B60342F1}" type="parTrans" cxnId="{6F1E8A55-B99E-49F9-A988-016DF9B57538}">
      <dgm:prSet/>
      <dgm:spPr/>
      <dgm:t>
        <a:bodyPr/>
        <a:lstStyle/>
        <a:p>
          <a:endParaRPr lang="en-US"/>
        </a:p>
      </dgm:t>
    </dgm:pt>
    <dgm:pt modelId="{210641FE-E6BA-4E0F-A56F-DD6B4B405D0E}" type="sibTrans" cxnId="{6F1E8A55-B99E-49F9-A988-016DF9B57538}">
      <dgm:prSet/>
      <dgm:spPr/>
      <dgm:t>
        <a:bodyPr/>
        <a:lstStyle/>
        <a:p>
          <a:endParaRPr lang="en-US"/>
        </a:p>
      </dgm:t>
    </dgm:pt>
    <dgm:pt modelId="{F2721A25-7656-43F0-8A86-AEB4F960CD24}">
      <dgm:prSet/>
      <dgm:spPr/>
      <dgm:t>
        <a:bodyPr/>
        <a:lstStyle/>
        <a:p>
          <a:pPr rtl="0"/>
          <a:r>
            <a:rPr lang="en-US" smtClean="0"/>
            <a:t>Thrived on polarization</a:t>
          </a:r>
          <a:endParaRPr lang="en-US"/>
        </a:p>
      </dgm:t>
    </dgm:pt>
    <dgm:pt modelId="{1DC35F97-96FE-47ED-A67E-99F2E08727ED}" type="parTrans" cxnId="{10713280-9B3C-48EA-B06D-651864211CAD}">
      <dgm:prSet/>
      <dgm:spPr/>
      <dgm:t>
        <a:bodyPr/>
        <a:lstStyle/>
        <a:p>
          <a:endParaRPr lang="en-US"/>
        </a:p>
      </dgm:t>
    </dgm:pt>
    <dgm:pt modelId="{F5928B3E-ACBA-4316-9DCE-BDDBB50F36A6}" type="sibTrans" cxnId="{10713280-9B3C-48EA-B06D-651864211CAD}">
      <dgm:prSet/>
      <dgm:spPr/>
      <dgm:t>
        <a:bodyPr/>
        <a:lstStyle/>
        <a:p>
          <a:endParaRPr lang="en-US"/>
        </a:p>
      </dgm:t>
    </dgm:pt>
    <dgm:pt modelId="{E3C1BAD4-5656-44EA-8FF7-DCCF82C494FD}" type="pres">
      <dgm:prSet presAssocID="{065D5511-AF50-4AA8-9036-B84EB3B6BEF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EBFBAD4-857F-40A6-9CD7-87DFDE6A3949}" type="pres">
      <dgm:prSet presAssocID="{B88E8E7E-D096-43ED-86DC-81CD445C3CF2}" presName="composite" presStyleCnt="0"/>
      <dgm:spPr/>
      <dgm:t>
        <a:bodyPr/>
        <a:lstStyle/>
        <a:p>
          <a:endParaRPr lang="en-US"/>
        </a:p>
      </dgm:t>
    </dgm:pt>
    <dgm:pt modelId="{7E92F774-57B1-4A9C-85BA-C90134ACDF5E}" type="pres">
      <dgm:prSet presAssocID="{B88E8E7E-D096-43ED-86DC-81CD445C3CF2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9B277807-00C2-41EB-943C-7725B12564EA}" type="pres">
      <dgm:prSet presAssocID="{B88E8E7E-D096-43ED-86DC-81CD445C3CF2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C95483-7821-4787-A36A-5EBA8C7D50ED}" type="pres">
      <dgm:prSet presAssocID="{2198EBD7-AC34-4C0C-9E99-ED7A33629AE7}" presName="spacing" presStyleCnt="0"/>
      <dgm:spPr/>
      <dgm:t>
        <a:bodyPr/>
        <a:lstStyle/>
        <a:p>
          <a:endParaRPr lang="en-US"/>
        </a:p>
      </dgm:t>
    </dgm:pt>
    <dgm:pt modelId="{51CF682B-82F4-42BB-9479-9BD019FC667B}" type="pres">
      <dgm:prSet presAssocID="{2D019A2E-38DD-4753-A378-22C4BD9DB602}" presName="composite" presStyleCnt="0"/>
      <dgm:spPr/>
      <dgm:t>
        <a:bodyPr/>
        <a:lstStyle/>
        <a:p>
          <a:endParaRPr lang="en-US"/>
        </a:p>
      </dgm:t>
    </dgm:pt>
    <dgm:pt modelId="{E23BC188-36DB-41C7-8603-F93F59A83A22}" type="pres">
      <dgm:prSet presAssocID="{2D019A2E-38DD-4753-A378-22C4BD9DB602}" presName="imgShp" presStyleLbl="fgImgPlace1" presStyleIdx="1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DC38C43F-EED4-4095-A25B-532CBB37BFB4}" type="pres">
      <dgm:prSet presAssocID="{2D019A2E-38DD-4753-A378-22C4BD9DB602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588978-FA49-4B35-9497-81015DF90FD6}" type="pres">
      <dgm:prSet presAssocID="{210641FE-E6BA-4E0F-A56F-DD6B4B405D0E}" presName="spacing" presStyleCnt="0"/>
      <dgm:spPr/>
      <dgm:t>
        <a:bodyPr/>
        <a:lstStyle/>
        <a:p>
          <a:endParaRPr lang="en-US"/>
        </a:p>
      </dgm:t>
    </dgm:pt>
    <dgm:pt modelId="{625F32F8-0580-4979-97C2-C468772B5C65}" type="pres">
      <dgm:prSet presAssocID="{F2721A25-7656-43F0-8A86-AEB4F960CD24}" presName="composite" presStyleCnt="0"/>
      <dgm:spPr/>
      <dgm:t>
        <a:bodyPr/>
        <a:lstStyle/>
        <a:p>
          <a:endParaRPr lang="en-US"/>
        </a:p>
      </dgm:t>
    </dgm:pt>
    <dgm:pt modelId="{DCEACC7F-1A53-4B3E-AFE2-C030515F4A35}" type="pres">
      <dgm:prSet presAssocID="{F2721A25-7656-43F0-8A86-AEB4F960CD24}" presName="imgShp" presStyleLbl="fgImgPlace1" presStyleIdx="2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7E76509-EC3F-4F5E-9BE4-F8F201258C10}" type="pres">
      <dgm:prSet presAssocID="{F2721A25-7656-43F0-8A86-AEB4F960CD24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836B39C-AA0A-4D32-BD57-E0C98A787A90}" type="presOf" srcId="{F2721A25-7656-43F0-8A86-AEB4F960CD24}" destId="{27E76509-EC3F-4F5E-9BE4-F8F201258C10}" srcOrd="0" destOrd="0" presId="urn:microsoft.com/office/officeart/2005/8/layout/vList3"/>
    <dgm:cxn modelId="{10713280-9B3C-48EA-B06D-651864211CAD}" srcId="{065D5511-AF50-4AA8-9036-B84EB3B6BEF1}" destId="{F2721A25-7656-43F0-8A86-AEB4F960CD24}" srcOrd="2" destOrd="0" parTransId="{1DC35F97-96FE-47ED-A67E-99F2E08727ED}" sibTransId="{F5928B3E-ACBA-4316-9DCE-BDDBB50F36A6}"/>
    <dgm:cxn modelId="{E06A9079-01B3-446E-8581-1C910F811BF8}" srcId="{065D5511-AF50-4AA8-9036-B84EB3B6BEF1}" destId="{B88E8E7E-D096-43ED-86DC-81CD445C3CF2}" srcOrd="0" destOrd="0" parTransId="{102741CF-E992-4C83-8D45-2A7B48CAC22B}" sibTransId="{2198EBD7-AC34-4C0C-9E99-ED7A33629AE7}"/>
    <dgm:cxn modelId="{57C8399D-A031-44A1-A854-54813D515D2C}" type="presOf" srcId="{065D5511-AF50-4AA8-9036-B84EB3B6BEF1}" destId="{E3C1BAD4-5656-44EA-8FF7-DCCF82C494FD}" srcOrd="0" destOrd="0" presId="urn:microsoft.com/office/officeart/2005/8/layout/vList3"/>
    <dgm:cxn modelId="{25B42644-FD9E-4176-AC24-062DFFC5E6A0}" type="presOf" srcId="{2D019A2E-38DD-4753-A378-22C4BD9DB602}" destId="{DC38C43F-EED4-4095-A25B-532CBB37BFB4}" srcOrd="0" destOrd="0" presId="urn:microsoft.com/office/officeart/2005/8/layout/vList3"/>
    <dgm:cxn modelId="{6F1E8A55-B99E-49F9-A988-016DF9B57538}" srcId="{065D5511-AF50-4AA8-9036-B84EB3B6BEF1}" destId="{2D019A2E-38DD-4753-A378-22C4BD9DB602}" srcOrd="1" destOrd="0" parTransId="{64165145-0B8E-49D3-921C-8E97B60342F1}" sibTransId="{210641FE-E6BA-4E0F-A56F-DD6B4B405D0E}"/>
    <dgm:cxn modelId="{1224DB02-EDA3-4A7C-87B4-B2E8576982AC}" type="presOf" srcId="{B88E8E7E-D096-43ED-86DC-81CD445C3CF2}" destId="{9B277807-00C2-41EB-943C-7725B12564EA}" srcOrd="0" destOrd="0" presId="urn:microsoft.com/office/officeart/2005/8/layout/vList3"/>
    <dgm:cxn modelId="{5CECE68E-DF13-4756-95B2-E19893701DA1}" type="presParOf" srcId="{E3C1BAD4-5656-44EA-8FF7-DCCF82C494FD}" destId="{FEBFBAD4-857F-40A6-9CD7-87DFDE6A3949}" srcOrd="0" destOrd="0" presId="urn:microsoft.com/office/officeart/2005/8/layout/vList3"/>
    <dgm:cxn modelId="{374D5E4C-2E7E-4132-A631-181F151B32E2}" type="presParOf" srcId="{FEBFBAD4-857F-40A6-9CD7-87DFDE6A3949}" destId="{7E92F774-57B1-4A9C-85BA-C90134ACDF5E}" srcOrd="0" destOrd="0" presId="urn:microsoft.com/office/officeart/2005/8/layout/vList3"/>
    <dgm:cxn modelId="{A77381FF-20CF-4ED0-A073-2B9E13889FE9}" type="presParOf" srcId="{FEBFBAD4-857F-40A6-9CD7-87DFDE6A3949}" destId="{9B277807-00C2-41EB-943C-7725B12564EA}" srcOrd="1" destOrd="0" presId="urn:microsoft.com/office/officeart/2005/8/layout/vList3"/>
    <dgm:cxn modelId="{6412DD22-42C8-40F6-B2F9-875975CA09B7}" type="presParOf" srcId="{E3C1BAD4-5656-44EA-8FF7-DCCF82C494FD}" destId="{6CC95483-7821-4787-A36A-5EBA8C7D50ED}" srcOrd="1" destOrd="0" presId="urn:microsoft.com/office/officeart/2005/8/layout/vList3"/>
    <dgm:cxn modelId="{31496C99-E09A-4EB5-AED4-5F8CB543091B}" type="presParOf" srcId="{E3C1BAD4-5656-44EA-8FF7-DCCF82C494FD}" destId="{51CF682B-82F4-42BB-9479-9BD019FC667B}" srcOrd="2" destOrd="0" presId="urn:microsoft.com/office/officeart/2005/8/layout/vList3"/>
    <dgm:cxn modelId="{02335EDA-4E17-47C4-85BB-279FF3A2E45D}" type="presParOf" srcId="{51CF682B-82F4-42BB-9479-9BD019FC667B}" destId="{E23BC188-36DB-41C7-8603-F93F59A83A22}" srcOrd="0" destOrd="0" presId="urn:microsoft.com/office/officeart/2005/8/layout/vList3"/>
    <dgm:cxn modelId="{6DD5E8BF-CFA3-4C03-BC6B-B938DA726D41}" type="presParOf" srcId="{51CF682B-82F4-42BB-9479-9BD019FC667B}" destId="{DC38C43F-EED4-4095-A25B-532CBB37BFB4}" srcOrd="1" destOrd="0" presId="urn:microsoft.com/office/officeart/2005/8/layout/vList3"/>
    <dgm:cxn modelId="{252C6AA5-8573-411D-B6BE-4AFD4B940436}" type="presParOf" srcId="{E3C1BAD4-5656-44EA-8FF7-DCCF82C494FD}" destId="{83588978-FA49-4B35-9497-81015DF90FD6}" srcOrd="3" destOrd="0" presId="urn:microsoft.com/office/officeart/2005/8/layout/vList3"/>
    <dgm:cxn modelId="{46F4E0EF-EB73-4610-B1D4-98EEDF87FE8F}" type="presParOf" srcId="{E3C1BAD4-5656-44EA-8FF7-DCCF82C494FD}" destId="{625F32F8-0580-4979-97C2-C468772B5C65}" srcOrd="4" destOrd="0" presId="urn:microsoft.com/office/officeart/2005/8/layout/vList3"/>
    <dgm:cxn modelId="{EC5714CE-66AD-4514-BB98-BA9FAF355829}" type="presParOf" srcId="{625F32F8-0580-4979-97C2-C468772B5C65}" destId="{DCEACC7F-1A53-4B3E-AFE2-C030515F4A35}" srcOrd="0" destOrd="0" presId="urn:microsoft.com/office/officeart/2005/8/layout/vList3"/>
    <dgm:cxn modelId="{273DF3C7-EEC1-4731-87FC-4FD25F219C95}" type="presParOf" srcId="{625F32F8-0580-4979-97C2-C468772B5C65}" destId="{27E76509-EC3F-4F5E-9BE4-F8F201258C1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65D5511-AF50-4AA8-9036-B84EB3B6BEF1}" type="doc">
      <dgm:prSet loTypeId="urn:microsoft.com/office/officeart/2005/8/layout/vList3" loCatId="list" qsTypeId="urn:microsoft.com/office/officeart/2005/8/quickstyle/simple4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B88E8E7E-D096-43ED-86DC-81CD445C3CF2}">
      <dgm:prSet custT="1"/>
      <dgm:spPr/>
      <dgm:t>
        <a:bodyPr/>
        <a:lstStyle/>
        <a:p>
          <a:pPr rtl="0"/>
          <a:r>
            <a:rPr lang="en-US" sz="2400" b="1" smtClean="0"/>
            <a:t>Imperial presidency </a:t>
          </a:r>
          <a:endParaRPr lang="en-US" sz="2400" b="1"/>
        </a:p>
      </dgm:t>
    </dgm:pt>
    <dgm:pt modelId="{102741CF-E992-4C83-8D45-2A7B48CAC22B}" type="parTrans" cxnId="{E06A9079-01B3-446E-8581-1C910F811BF8}">
      <dgm:prSet/>
      <dgm:spPr/>
      <dgm:t>
        <a:bodyPr/>
        <a:lstStyle/>
        <a:p>
          <a:endParaRPr lang="en-US"/>
        </a:p>
      </dgm:t>
    </dgm:pt>
    <dgm:pt modelId="{2198EBD7-AC34-4C0C-9E99-ED7A33629AE7}" type="sibTrans" cxnId="{E06A9079-01B3-446E-8581-1C910F811BF8}">
      <dgm:prSet/>
      <dgm:spPr/>
      <dgm:t>
        <a:bodyPr/>
        <a:lstStyle/>
        <a:p>
          <a:endParaRPr lang="en-US"/>
        </a:p>
      </dgm:t>
    </dgm:pt>
    <dgm:pt modelId="{2D019A2E-38DD-4753-A378-22C4BD9DB602}">
      <dgm:prSet/>
      <dgm:spPr/>
      <dgm:t>
        <a:bodyPr/>
        <a:lstStyle/>
        <a:p>
          <a:pPr rtl="0"/>
          <a:r>
            <a:rPr lang="en-US" b="1" smtClean="0"/>
            <a:t>Crisis of authority</a:t>
          </a:r>
          <a:endParaRPr lang="en-US" b="1"/>
        </a:p>
      </dgm:t>
    </dgm:pt>
    <dgm:pt modelId="{64165145-0B8E-49D3-921C-8E97B60342F1}" type="parTrans" cxnId="{6F1E8A55-B99E-49F9-A988-016DF9B57538}">
      <dgm:prSet/>
      <dgm:spPr/>
      <dgm:t>
        <a:bodyPr/>
        <a:lstStyle/>
        <a:p>
          <a:endParaRPr lang="en-US"/>
        </a:p>
      </dgm:t>
    </dgm:pt>
    <dgm:pt modelId="{210641FE-E6BA-4E0F-A56F-DD6B4B405D0E}" type="sibTrans" cxnId="{6F1E8A55-B99E-49F9-A988-016DF9B57538}">
      <dgm:prSet/>
      <dgm:spPr/>
      <dgm:t>
        <a:bodyPr/>
        <a:lstStyle/>
        <a:p>
          <a:endParaRPr lang="en-US"/>
        </a:p>
      </dgm:t>
    </dgm:pt>
    <dgm:pt modelId="{F2721A25-7656-43F0-8A86-AEB4F960CD24}">
      <dgm:prSet/>
      <dgm:spPr/>
      <dgm:t>
        <a:bodyPr/>
        <a:lstStyle/>
        <a:p>
          <a:pPr rtl="0"/>
          <a:r>
            <a:rPr lang="en-US" b="1" smtClean="0"/>
            <a:t>Strife over Vietnam War</a:t>
          </a:r>
          <a:endParaRPr lang="en-US" b="1"/>
        </a:p>
      </dgm:t>
    </dgm:pt>
    <dgm:pt modelId="{1DC35F97-96FE-47ED-A67E-99F2E08727ED}" type="parTrans" cxnId="{10713280-9B3C-48EA-B06D-651864211CAD}">
      <dgm:prSet/>
      <dgm:spPr/>
      <dgm:t>
        <a:bodyPr/>
        <a:lstStyle/>
        <a:p>
          <a:endParaRPr lang="en-US"/>
        </a:p>
      </dgm:t>
    </dgm:pt>
    <dgm:pt modelId="{F5928B3E-ACBA-4316-9DCE-BDDBB50F36A6}" type="sibTrans" cxnId="{10713280-9B3C-48EA-B06D-651864211CAD}">
      <dgm:prSet/>
      <dgm:spPr/>
      <dgm:t>
        <a:bodyPr/>
        <a:lstStyle/>
        <a:p>
          <a:endParaRPr lang="en-US"/>
        </a:p>
      </dgm:t>
    </dgm:pt>
    <dgm:pt modelId="{E3C1BAD4-5656-44EA-8FF7-DCCF82C494FD}" type="pres">
      <dgm:prSet presAssocID="{065D5511-AF50-4AA8-9036-B84EB3B6BEF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EBFBAD4-857F-40A6-9CD7-87DFDE6A3949}" type="pres">
      <dgm:prSet presAssocID="{B88E8E7E-D096-43ED-86DC-81CD445C3CF2}" presName="composite" presStyleCnt="0"/>
      <dgm:spPr/>
      <dgm:t>
        <a:bodyPr/>
        <a:lstStyle/>
        <a:p>
          <a:endParaRPr lang="en-US"/>
        </a:p>
      </dgm:t>
    </dgm:pt>
    <dgm:pt modelId="{7E92F774-57B1-4A9C-85BA-C90134ACDF5E}" type="pres">
      <dgm:prSet presAssocID="{B88E8E7E-D096-43ED-86DC-81CD445C3CF2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  <dgm:t>
        <a:bodyPr/>
        <a:lstStyle/>
        <a:p>
          <a:endParaRPr lang="en-US"/>
        </a:p>
      </dgm:t>
    </dgm:pt>
    <dgm:pt modelId="{9B277807-00C2-41EB-943C-7725B12564EA}" type="pres">
      <dgm:prSet presAssocID="{B88E8E7E-D096-43ED-86DC-81CD445C3CF2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C95483-7821-4787-A36A-5EBA8C7D50ED}" type="pres">
      <dgm:prSet presAssocID="{2198EBD7-AC34-4C0C-9E99-ED7A33629AE7}" presName="spacing" presStyleCnt="0"/>
      <dgm:spPr/>
      <dgm:t>
        <a:bodyPr/>
        <a:lstStyle/>
        <a:p>
          <a:endParaRPr lang="en-US"/>
        </a:p>
      </dgm:t>
    </dgm:pt>
    <dgm:pt modelId="{51CF682B-82F4-42BB-9479-9BD019FC667B}" type="pres">
      <dgm:prSet presAssocID="{2D019A2E-38DD-4753-A378-22C4BD9DB602}" presName="composite" presStyleCnt="0"/>
      <dgm:spPr/>
      <dgm:t>
        <a:bodyPr/>
        <a:lstStyle/>
        <a:p>
          <a:endParaRPr lang="en-US"/>
        </a:p>
      </dgm:t>
    </dgm:pt>
    <dgm:pt modelId="{E23BC188-36DB-41C7-8603-F93F59A83A22}" type="pres">
      <dgm:prSet presAssocID="{2D019A2E-38DD-4753-A378-22C4BD9DB602}" presName="imgShp" presStyleLbl="fgImgPlace1" presStyleIdx="1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  <dgm:t>
        <a:bodyPr/>
        <a:lstStyle/>
        <a:p>
          <a:endParaRPr lang="en-US"/>
        </a:p>
      </dgm:t>
    </dgm:pt>
    <dgm:pt modelId="{DC38C43F-EED4-4095-A25B-532CBB37BFB4}" type="pres">
      <dgm:prSet presAssocID="{2D019A2E-38DD-4753-A378-22C4BD9DB602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588978-FA49-4B35-9497-81015DF90FD6}" type="pres">
      <dgm:prSet presAssocID="{210641FE-E6BA-4E0F-A56F-DD6B4B405D0E}" presName="spacing" presStyleCnt="0"/>
      <dgm:spPr/>
      <dgm:t>
        <a:bodyPr/>
        <a:lstStyle/>
        <a:p>
          <a:endParaRPr lang="en-US"/>
        </a:p>
      </dgm:t>
    </dgm:pt>
    <dgm:pt modelId="{625F32F8-0580-4979-97C2-C468772B5C65}" type="pres">
      <dgm:prSet presAssocID="{F2721A25-7656-43F0-8A86-AEB4F960CD24}" presName="composite" presStyleCnt="0"/>
      <dgm:spPr/>
      <dgm:t>
        <a:bodyPr/>
        <a:lstStyle/>
        <a:p>
          <a:endParaRPr lang="en-US"/>
        </a:p>
      </dgm:t>
    </dgm:pt>
    <dgm:pt modelId="{DCEACC7F-1A53-4B3E-AFE2-C030515F4A35}" type="pres">
      <dgm:prSet presAssocID="{F2721A25-7656-43F0-8A86-AEB4F960CD24}" presName="imgShp" presStyleLbl="fgImgPlace1" presStyleIdx="2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  <dgm:t>
        <a:bodyPr/>
        <a:lstStyle/>
        <a:p>
          <a:endParaRPr lang="en-US"/>
        </a:p>
      </dgm:t>
    </dgm:pt>
    <dgm:pt modelId="{27E76509-EC3F-4F5E-9BE4-F8F201258C10}" type="pres">
      <dgm:prSet presAssocID="{F2721A25-7656-43F0-8A86-AEB4F960CD24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836B39C-AA0A-4D32-BD57-E0C98A787A90}" type="presOf" srcId="{F2721A25-7656-43F0-8A86-AEB4F960CD24}" destId="{27E76509-EC3F-4F5E-9BE4-F8F201258C10}" srcOrd="0" destOrd="0" presId="urn:microsoft.com/office/officeart/2005/8/layout/vList3"/>
    <dgm:cxn modelId="{10713280-9B3C-48EA-B06D-651864211CAD}" srcId="{065D5511-AF50-4AA8-9036-B84EB3B6BEF1}" destId="{F2721A25-7656-43F0-8A86-AEB4F960CD24}" srcOrd="2" destOrd="0" parTransId="{1DC35F97-96FE-47ED-A67E-99F2E08727ED}" sibTransId="{F5928B3E-ACBA-4316-9DCE-BDDBB50F36A6}"/>
    <dgm:cxn modelId="{E06A9079-01B3-446E-8581-1C910F811BF8}" srcId="{065D5511-AF50-4AA8-9036-B84EB3B6BEF1}" destId="{B88E8E7E-D096-43ED-86DC-81CD445C3CF2}" srcOrd="0" destOrd="0" parTransId="{102741CF-E992-4C83-8D45-2A7B48CAC22B}" sibTransId="{2198EBD7-AC34-4C0C-9E99-ED7A33629AE7}"/>
    <dgm:cxn modelId="{57C8399D-A031-44A1-A854-54813D515D2C}" type="presOf" srcId="{065D5511-AF50-4AA8-9036-B84EB3B6BEF1}" destId="{E3C1BAD4-5656-44EA-8FF7-DCCF82C494FD}" srcOrd="0" destOrd="0" presId="urn:microsoft.com/office/officeart/2005/8/layout/vList3"/>
    <dgm:cxn modelId="{25B42644-FD9E-4176-AC24-062DFFC5E6A0}" type="presOf" srcId="{2D019A2E-38DD-4753-A378-22C4BD9DB602}" destId="{DC38C43F-EED4-4095-A25B-532CBB37BFB4}" srcOrd="0" destOrd="0" presId="urn:microsoft.com/office/officeart/2005/8/layout/vList3"/>
    <dgm:cxn modelId="{6F1E8A55-B99E-49F9-A988-016DF9B57538}" srcId="{065D5511-AF50-4AA8-9036-B84EB3B6BEF1}" destId="{2D019A2E-38DD-4753-A378-22C4BD9DB602}" srcOrd="1" destOrd="0" parTransId="{64165145-0B8E-49D3-921C-8E97B60342F1}" sibTransId="{210641FE-E6BA-4E0F-A56F-DD6B4B405D0E}"/>
    <dgm:cxn modelId="{1224DB02-EDA3-4A7C-87B4-B2E8576982AC}" type="presOf" srcId="{B88E8E7E-D096-43ED-86DC-81CD445C3CF2}" destId="{9B277807-00C2-41EB-943C-7725B12564EA}" srcOrd="0" destOrd="0" presId="urn:microsoft.com/office/officeart/2005/8/layout/vList3"/>
    <dgm:cxn modelId="{5CECE68E-DF13-4756-95B2-E19893701DA1}" type="presParOf" srcId="{E3C1BAD4-5656-44EA-8FF7-DCCF82C494FD}" destId="{FEBFBAD4-857F-40A6-9CD7-87DFDE6A3949}" srcOrd="0" destOrd="0" presId="urn:microsoft.com/office/officeart/2005/8/layout/vList3"/>
    <dgm:cxn modelId="{374D5E4C-2E7E-4132-A631-181F151B32E2}" type="presParOf" srcId="{FEBFBAD4-857F-40A6-9CD7-87DFDE6A3949}" destId="{7E92F774-57B1-4A9C-85BA-C90134ACDF5E}" srcOrd="0" destOrd="0" presId="urn:microsoft.com/office/officeart/2005/8/layout/vList3"/>
    <dgm:cxn modelId="{A77381FF-20CF-4ED0-A073-2B9E13889FE9}" type="presParOf" srcId="{FEBFBAD4-857F-40A6-9CD7-87DFDE6A3949}" destId="{9B277807-00C2-41EB-943C-7725B12564EA}" srcOrd="1" destOrd="0" presId="urn:microsoft.com/office/officeart/2005/8/layout/vList3"/>
    <dgm:cxn modelId="{6412DD22-42C8-40F6-B2F9-875975CA09B7}" type="presParOf" srcId="{E3C1BAD4-5656-44EA-8FF7-DCCF82C494FD}" destId="{6CC95483-7821-4787-A36A-5EBA8C7D50ED}" srcOrd="1" destOrd="0" presId="urn:microsoft.com/office/officeart/2005/8/layout/vList3"/>
    <dgm:cxn modelId="{31496C99-E09A-4EB5-AED4-5F8CB543091B}" type="presParOf" srcId="{E3C1BAD4-5656-44EA-8FF7-DCCF82C494FD}" destId="{51CF682B-82F4-42BB-9479-9BD019FC667B}" srcOrd="2" destOrd="0" presId="urn:microsoft.com/office/officeart/2005/8/layout/vList3"/>
    <dgm:cxn modelId="{02335EDA-4E17-47C4-85BB-279FF3A2E45D}" type="presParOf" srcId="{51CF682B-82F4-42BB-9479-9BD019FC667B}" destId="{E23BC188-36DB-41C7-8603-F93F59A83A22}" srcOrd="0" destOrd="0" presId="urn:microsoft.com/office/officeart/2005/8/layout/vList3"/>
    <dgm:cxn modelId="{6DD5E8BF-CFA3-4C03-BC6B-B938DA726D41}" type="presParOf" srcId="{51CF682B-82F4-42BB-9479-9BD019FC667B}" destId="{DC38C43F-EED4-4095-A25B-532CBB37BFB4}" srcOrd="1" destOrd="0" presId="urn:microsoft.com/office/officeart/2005/8/layout/vList3"/>
    <dgm:cxn modelId="{252C6AA5-8573-411D-B6BE-4AFD4B940436}" type="presParOf" srcId="{E3C1BAD4-5656-44EA-8FF7-DCCF82C494FD}" destId="{83588978-FA49-4B35-9497-81015DF90FD6}" srcOrd="3" destOrd="0" presId="urn:microsoft.com/office/officeart/2005/8/layout/vList3"/>
    <dgm:cxn modelId="{46F4E0EF-EB73-4610-B1D4-98EEDF87FE8F}" type="presParOf" srcId="{E3C1BAD4-5656-44EA-8FF7-DCCF82C494FD}" destId="{625F32F8-0580-4979-97C2-C468772B5C65}" srcOrd="4" destOrd="0" presId="urn:microsoft.com/office/officeart/2005/8/layout/vList3"/>
    <dgm:cxn modelId="{EC5714CE-66AD-4514-BB98-BA9FAF355829}" type="presParOf" srcId="{625F32F8-0580-4979-97C2-C468772B5C65}" destId="{DCEACC7F-1A53-4B3E-AFE2-C030515F4A35}" srcOrd="0" destOrd="0" presId="urn:microsoft.com/office/officeart/2005/8/layout/vList3"/>
    <dgm:cxn modelId="{273DF3C7-EEC1-4731-87FC-4FD25F219C95}" type="presParOf" srcId="{625F32F8-0580-4979-97C2-C468772B5C65}" destId="{27E76509-EC3F-4F5E-9BE4-F8F201258C1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712CB53-D9CD-4D5B-9312-35030C6B2DDD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EC78CD-F0F3-4E5C-BC69-56573048FFDE}">
      <dgm:prSet custT="1"/>
      <dgm:spPr/>
      <dgm:t>
        <a:bodyPr/>
        <a:lstStyle/>
        <a:p>
          <a:pPr rtl="0"/>
          <a:r>
            <a:rPr lang="en-US" sz="1600" b="1" smtClean="0"/>
            <a:t>Wiretaps</a:t>
          </a:r>
          <a:endParaRPr lang="en-US" sz="1600" b="1"/>
        </a:p>
      </dgm:t>
    </dgm:pt>
    <dgm:pt modelId="{5FBA9EEC-AD00-4CD0-9AFC-204CA0D8E28A}" type="parTrans" cxnId="{D044BDE8-FC8D-4101-B41E-6073501B0DBE}">
      <dgm:prSet/>
      <dgm:spPr/>
      <dgm:t>
        <a:bodyPr/>
        <a:lstStyle/>
        <a:p>
          <a:endParaRPr lang="en-US"/>
        </a:p>
      </dgm:t>
    </dgm:pt>
    <dgm:pt modelId="{1A249FBC-71E2-4BAA-B25E-0D312D4ED557}" type="sibTrans" cxnId="{D044BDE8-FC8D-4101-B41E-6073501B0DBE}">
      <dgm:prSet/>
      <dgm:spPr/>
      <dgm:t>
        <a:bodyPr/>
        <a:lstStyle/>
        <a:p>
          <a:endParaRPr lang="en-US"/>
        </a:p>
      </dgm:t>
    </dgm:pt>
    <dgm:pt modelId="{AFE9E46C-26C6-4329-9202-3AD81E1295D9}">
      <dgm:prSet custT="1"/>
      <dgm:spPr/>
      <dgm:t>
        <a:bodyPr/>
        <a:lstStyle/>
        <a:p>
          <a:pPr rtl="0"/>
          <a:r>
            <a:rPr lang="en-US" sz="1600" b="1" smtClean="0"/>
            <a:t>Secret White House Tapes</a:t>
          </a:r>
          <a:endParaRPr lang="en-US" sz="1600" b="1"/>
        </a:p>
      </dgm:t>
    </dgm:pt>
    <dgm:pt modelId="{B579B998-D9FD-4F54-A9BD-D3B9F2422508}" type="parTrans" cxnId="{B1DBA2EF-85CC-4364-ABE5-75320781408B}">
      <dgm:prSet/>
      <dgm:spPr/>
      <dgm:t>
        <a:bodyPr/>
        <a:lstStyle/>
        <a:p>
          <a:endParaRPr lang="en-US"/>
        </a:p>
      </dgm:t>
    </dgm:pt>
    <dgm:pt modelId="{AE972B82-3DAA-477F-BC1C-8BDD2B7FA95C}" type="sibTrans" cxnId="{B1DBA2EF-85CC-4364-ABE5-75320781408B}">
      <dgm:prSet/>
      <dgm:spPr/>
      <dgm:t>
        <a:bodyPr/>
        <a:lstStyle/>
        <a:p>
          <a:endParaRPr lang="en-US"/>
        </a:p>
      </dgm:t>
    </dgm:pt>
    <dgm:pt modelId="{2C580038-FF4D-4BDE-84A6-E497A7A2089D}">
      <dgm:prSet custT="1"/>
      <dgm:spPr/>
      <dgm:t>
        <a:bodyPr/>
        <a:lstStyle/>
        <a:p>
          <a:pPr rtl="0"/>
          <a:r>
            <a:rPr lang="en-US" sz="1600" b="1" smtClean="0"/>
            <a:t>Plumbers Unit Burglaries</a:t>
          </a:r>
          <a:endParaRPr lang="en-US" sz="1600" b="1"/>
        </a:p>
      </dgm:t>
    </dgm:pt>
    <dgm:pt modelId="{9672E2E4-3D7E-403B-92EF-D1DCA207EBCC}" type="parTrans" cxnId="{F9FA588C-65F1-4A0B-9C19-19A06DCFFF3C}">
      <dgm:prSet/>
      <dgm:spPr/>
      <dgm:t>
        <a:bodyPr/>
        <a:lstStyle/>
        <a:p>
          <a:endParaRPr lang="en-US"/>
        </a:p>
      </dgm:t>
    </dgm:pt>
    <dgm:pt modelId="{DE76E94C-6AAD-40A1-9397-79B49BBEECEA}" type="sibTrans" cxnId="{F9FA588C-65F1-4A0B-9C19-19A06DCFFF3C}">
      <dgm:prSet/>
      <dgm:spPr/>
      <dgm:t>
        <a:bodyPr/>
        <a:lstStyle/>
        <a:p>
          <a:endParaRPr lang="en-US"/>
        </a:p>
      </dgm:t>
    </dgm:pt>
    <dgm:pt modelId="{1C5A7F07-4DA3-4F0A-B38E-285D47A5B7CD}">
      <dgm:prSet custT="1"/>
      <dgm:spPr/>
      <dgm:t>
        <a:bodyPr/>
        <a:lstStyle/>
        <a:p>
          <a:pPr rtl="0"/>
          <a:r>
            <a:rPr lang="en-US" sz="1600" b="1" smtClean="0"/>
            <a:t>Ratf*cking </a:t>
          </a:r>
          <a:endParaRPr lang="en-US" sz="1600" b="1"/>
        </a:p>
      </dgm:t>
    </dgm:pt>
    <dgm:pt modelId="{5096149E-2F75-43D3-A4EA-82C2ABC8A8A0}" type="parTrans" cxnId="{75974FB9-5452-4F07-A546-376CEA0671C6}">
      <dgm:prSet/>
      <dgm:spPr/>
      <dgm:t>
        <a:bodyPr/>
        <a:lstStyle/>
        <a:p>
          <a:endParaRPr lang="en-US"/>
        </a:p>
      </dgm:t>
    </dgm:pt>
    <dgm:pt modelId="{82725C9C-8153-4037-8EEA-20A1EDB7FF1F}" type="sibTrans" cxnId="{75974FB9-5452-4F07-A546-376CEA0671C6}">
      <dgm:prSet/>
      <dgm:spPr/>
      <dgm:t>
        <a:bodyPr/>
        <a:lstStyle/>
        <a:p>
          <a:endParaRPr lang="en-US"/>
        </a:p>
      </dgm:t>
    </dgm:pt>
    <dgm:pt modelId="{2F39C106-8081-41AD-A510-F6D710A7C718}">
      <dgm:prSet custT="1"/>
      <dgm:spPr/>
      <dgm:t>
        <a:bodyPr/>
        <a:lstStyle/>
        <a:p>
          <a:pPr rtl="0"/>
          <a:r>
            <a:rPr lang="en-US" sz="1600" b="1" smtClean="0"/>
            <a:t>Discussed Killing Journalist </a:t>
          </a:r>
          <a:endParaRPr lang="en-US" sz="1600" b="1"/>
        </a:p>
      </dgm:t>
    </dgm:pt>
    <dgm:pt modelId="{B2BFD7F5-6302-41B2-ADD8-70C73ACDAF2C}" type="parTrans" cxnId="{B4E60209-B042-4E59-B52E-3FC9B00D841A}">
      <dgm:prSet/>
      <dgm:spPr/>
      <dgm:t>
        <a:bodyPr/>
        <a:lstStyle/>
        <a:p>
          <a:endParaRPr lang="en-US"/>
        </a:p>
      </dgm:t>
    </dgm:pt>
    <dgm:pt modelId="{2FA0A253-BAB0-4059-8C2E-0F1F88964D37}" type="sibTrans" cxnId="{B4E60209-B042-4E59-B52E-3FC9B00D841A}">
      <dgm:prSet/>
      <dgm:spPr/>
      <dgm:t>
        <a:bodyPr/>
        <a:lstStyle/>
        <a:p>
          <a:endParaRPr lang="en-US"/>
        </a:p>
      </dgm:t>
    </dgm:pt>
    <dgm:pt modelId="{5F9691A9-3F74-4114-A640-9CE098ACF13F}">
      <dgm:prSet custT="1"/>
      <dgm:spPr/>
      <dgm:t>
        <a:bodyPr/>
        <a:lstStyle/>
        <a:p>
          <a:pPr rtl="0"/>
          <a:r>
            <a:rPr lang="en-US" sz="1600" b="1" smtClean="0"/>
            <a:t>Abuse of FBI, IRS Against Nixon’s Enemies </a:t>
          </a:r>
          <a:endParaRPr lang="en-US" sz="1600" b="1"/>
        </a:p>
      </dgm:t>
    </dgm:pt>
    <dgm:pt modelId="{A0A1E270-ACFB-4C80-9C70-34D3F1CBA856}" type="parTrans" cxnId="{957C1C8B-1A2B-4DFB-8C2B-ADC97D2F7A2C}">
      <dgm:prSet/>
      <dgm:spPr/>
      <dgm:t>
        <a:bodyPr/>
        <a:lstStyle/>
        <a:p>
          <a:endParaRPr lang="en-US"/>
        </a:p>
      </dgm:t>
    </dgm:pt>
    <dgm:pt modelId="{9D98A7E5-56CA-401D-B390-ADCB71353CBD}" type="sibTrans" cxnId="{957C1C8B-1A2B-4DFB-8C2B-ADC97D2F7A2C}">
      <dgm:prSet/>
      <dgm:spPr/>
      <dgm:t>
        <a:bodyPr/>
        <a:lstStyle/>
        <a:p>
          <a:endParaRPr lang="en-US"/>
        </a:p>
      </dgm:t>
    </dgm:pt>
    <dgm:pt modelId="{7294617C-5194-4C2B-BD36-C2DDC07CA101}" type="pres">
      <dgm:prSet presAssocID="{1712CB53-D9CD-4D5B-9312-35030C6B2DDD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FECCD78C-FBD4-4D79-B70C-B7AA888386F7}" type="pres">
      <dgm:prSet presAssocID="{1712CB53-D9CD-4D5B-9312-35030C6B2DDD}" presName="pyramid" presStyleLbl="node1" presStyleIdx="0" presStyleCnt="1"/>
      <dgm:spPr/>
    </dgm:pt>
    <dgm:pt modelId="{BA765B4C-EA8F-4467-8B58-087323A5179D}" type="pres">
      <dgm:prSet presAssocID="{1712CB53-D9CD-4D5B-9312-35030C6B2DDD}" presName="theList" presStyleCnt="0"/>
      <dgm:spPr/>
    </dgm:pt>
    <dgm:pt modelId="{1F4C00F3-C2B8-4750-87EE-57712A280380}" type="pres">
      <dgm:prSet presAssocID="{A0EC78CD-F0F3-4E5C-BC69-56573048FFDE}" presName="aNode" presStyleLbl="fg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526C50-7304-4828-B469-DD4437DC62C9}" type="pres">
      <dgm:prSet presAssocID="{A0EC78CD-F0F3-4E5C-BC69-56573048FFDE}" presName="aSpace" presStyleCnt="0"/>
      <dgm:spPr/>
    </dgm:pt>
    <dgm:pt modelId="{05A186B8-6C1D-41E1-BDFC-4F4918154039}" type="pres">
      <dgm:prSet presAssocID="{AFE9E46C-26C6-4329-9202-3AD81E1295D9}" presName="aNode" presStyleLbl="fg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13C467-C22D-41A3-A6E5-4F97021161D4}" type="pres">
      <dgm:prSet presAssocID="{AFE9E46C-26C6-4329-9202-3AD81E1295D9}" presName="aSpace" presStyleCnt="0"/>
      <dgm:spPr/>
    </dgm:pt>
    <dgm:pt modelId="{C06017A5-0DAF-48F9-B4EE-A3D7E1F2712A}" type="pres">
      <dgm:prSet presAssocID="{2C580038-FF4D-4BDE-84A6-E497A7A2089D}" presName="aNode" presStyleLbl="fg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BA62A9-3BE2-4D91-B660-C8A5082466BA}" type="pres">
      <dgm:prSet presAssocID="{2C580038-FF4D-4BDE-84A6-E497A7A2089D}" presName="aSpace" presStyleCnt="0"/>
      <dgm:spPr/>
    </dgm:pt>
    <dgm:pt modelId="{22BB7ACA-6288-4ACF-92C3-524BAD411C77}" type="pres">
      <dgm:prSet presAssocID="{1C5A7F07-4DA3-4F0A-B38E-285D47A5B7CD}" presName="aNode" presStyleLbl="fg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0B7D91-BF83-48F0-A677-C158733F0D06}" type="pres">
      <dgm:prSet presAssocID="{1C5A7F07-4DA3-4F0A-B38E-285D47A5B7CD}" presName="aSpace" presStyleCnt="0"/>
      <dgm:spPr/>
    </dgm:pt>
    <dgm:pt modelId="{EB3AF9A1-7338-4DC3-BF26-82E4FEC7535E}" type="pres">
      <dgm:prSet presAssocID="{2F39C106-8081-41AD-A510-F6D710A7C718}" presName="aNode" presStyleLbl="fg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299431-8C39-4137-A818-A9B89256A2A4}" type="pres">
      <dgm:prSet presAssocID="{2F39C106-8081-41AD-A510-F6D710A7C718}" presName="aSpace" presStyleCnt="0"/>
      <dgm:spPr/>
    </dgm:pt>
    <dgm:pt modelId="{BBED7C83-1555-4F9B-A0A4-D06B3047C13F}" type="pres">
      <dgm:prSet presAssocID="{5F9691A9-3F74-4114-A640-9CE098ACF13F}" presName="aNode" presStyleLbl="fg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C2BD50-8DBF-47CC-ADA4-F3D0085BB2D2}" type="pres">
      <dgm:prSet presAssocID="{5F9691A9-3F74-4114-A640-9CE098ACF13F}" presName="aSpace" presStyleCnt="0"/>
      <dgm:spPr/>
    </dgm:pt>
  </dgm:ptLst>
  <dgm:cxnLst>
    <dgm:cxn modelId="{B4E60209-B042-4E59-B52E-3FC9B00D841A}" srcId="{1712CB53-D9CD-4D5B-9312-35030C6B2DDD}" destId="{2F39C106-8081-41AD-A510-F6D710A7C718}" srcOrd="4" destOrd="0" parTransId="{B2BFD7F5-6302-41B2-ADD8-70C73ACDAF2C}" sibTransId="{2FA0A253-BAB0-4059-8C2E-0F1F88964D37}"/>
    <dgm:cxn modelId="{CA521F95-C63F-4E8E-8FF0-168BF89D87B4}" type="presOf" srcId="{AFE9E46C-26C6-4329-9202-3AD81E1295D9}" destId="{05A186B8-6C1D-41E1-BDFC-4F4918154039}" srcOrd="0" destOrd="0" presId="urn:microsoft.com/office/officeart/2005/8/layout/pyramid2"/>
    <dgm:cxn modelId="{F9FA588C-65F1-4A0B-9C19-19A06DCFFF3C}" srcId="{1712CB53-D9CD-4D5B-9312-35030C6B2DDD}" destId="{2C580038-FF4D-4BDE-84A6-E497A7A2089D}" srcOrd="2" destOrd="0" parTransId="{9672E2E4-3D7E-403B-92EF-D1DCA207EBCC}" sibTransId="{DE76E94C-6AAD-40A1-9397-79B49BBEECEA}"/>
    <dgm:cxn modelId="{D044BDE8-FC8D-4101-B41E-6073501B0DBE}" srcId="{1712CB53-D9CD-4D5B-9312-35030C6B2DDD}" destId="{A0EC78CD-F0F3-4E5C-BC69-56573048FFDE}" srcOrd="0" destOrd="0" parTransId="{5FBA9EEC-AD00-4CD0-9AFC-204CA0D8E28A}" sibTransId="{1A249FBC-71E2-4BAA-B25E-0D312D4ED557}"/>
    <dgm:cxn modelId="{8D166200-3187-4930-BAD0-674D64ACE002}" type="presOf" srcId="{5F9691A9-3F74-4114-A640-9CE098ACF13F}" destId="{BBED7C83-1555-4F9B-A0A4-D06B3047C13F}" srcOrd="0" destOrd="0" presId="urn:microsoft.com/office/officeart/2005/8/layout/pyramid2"/>
    <dgm:cxn modelId="{087CEFEA-FE7E-4753-B227-9F673B50DB9A}" type="presOf" srcId="{2F39C106-8081-41AD-A510-F6D710A7C718}" destId="{EB3AF9A1-7338-4DC3-BF26-82E4FEC7535E}" srcOrd="0" destOrd="0" presId="urn:microsoft.com/office/officeart/2005/8/layout/pyramid2"/>
    <dgm:cxn modelId="{B1DBA2EF-85CC-4364-ABE5-75320781408B}" srcId="{1712CB53-D9CD-4D5B-9312-35030C6B2DDD}" destId="{AFE9E46C-26C6-4329-9202-3AD81E1295D9}" srcOrd="1" destOrd="0" parTransId="{B579B998-D9FD-4F54-A9BD-D3B9F2422508}" sibTransId="{AE972B82-3DAA-477F-BC1C-8BDD2B7FA95C}"/>
    <dgm:cxn modelId="{0CFC2D15-BB36-4EC0-9598-E39C0491DDFF}" type="presOf" srcId="{A0EC78CD-F0F3-4E5C-BC69-56573048FFDE}" destId="{1F4C00F3-C2B8-4750-87EE-57712A280380}" srcOrd="0" destOrd="0" presId="urn:microsoft.com/office/officeart/2005/8/layout/pyramid2"/>
    <dgm:cxn modelId="{4019B4F1-808E-4FA8-B75A-55B12C88727E}" type="presOf" srcId="{1712CB53-D9CD-4D5B-9312-35030C6B2DDD}" destId="{7294617C-5194-4C2B-BD36-C2DDC07CA101}" srcOrd="0" destOrd="0" presId="urn:microsoft.com/office/officeart/2005/8/layout/pyramid2"/>
    <dgm:cxn modelId="{957C1C8B-1A2B-4DFB-8C2B-ADC97D2F7A2C}" srcId="{1712CB53-D9CD-4D5B-9312-35030C6B2DDD}" destId="{5F9691A9-3F74-4114-A640-9CE098ACF13F}" srcOrd="5" destOrd="0" parTransId="{A0A1E270-ACFB-4C80-9C70-34D3F1CBA856}" sibTransId="{9D98A7E5-56CA-401D-B390-ADCB71353CBD}"/>
    <dgm:cxn modelId="{E4352EEA-D0EF-4609-A489-F5C0202BDD57}" type="presOf" srcId="{1C5A7F07-4DA3-4F0A-B38E-285D47A5B7CD}" destId="{22BB7ACA-6288-4ACF-92C3-524BAD411C77}" srcOrd="0" destOrd="0" presId="urn:microsoft.com/office/officeart/2005/8/layout/pyramid2"/>
    <dgm:cxn modelId="{777DD8C0-215E-42B3-BFFC-8B3BD97B7A5B}" type="presOf" srcId="{2C580038-FF4D-4BDE-84A6-E497A7A2089D}" destId="{C06017A5-0DAF-48F9-B4EE-A3D7E1F2712A}" srcOrd="0" destOrd="0" presId="urn:microsoft.com/office/officeart/2005/8/layout/pyramid2"/>
    <dgm:cxn modelId="{75974FB9-5452-4F07-A546-376CEA0671C6}" srcId="{1712CB53-D9CD-4D5B-9312-35030C6B2DDD}" destId="{1C5A7F07-4DA3-4F0A-B38E-285D47A5B7CD}" srcOrd="3" destOrd="0" parTransId="{5096149E-2F75-43D3-A4EA-82C2ABC8A8A0}" sibTransId="{82725C9C-8153-4037-8EEA-20A1EDB7FF1F}"/>
    <dgm:cxn modelId="{A7A95CA9-FAD9-4DCD-81DD-E8072314F613}" type="presParOf" srcId="{7294617C-5194-4C2B-BD36-C2DDC07CA101}" destId="{FECCD78C-FBD4-4D79-B70C-B7AA888386F7}" srcOrd="0" destOrd="0" presId="urn:microsoft.com/office/officeart/2005/8/layout/pyramid2"/>
    <dgm:cxn modelId="{7F6964D2-F4BB-4A94-A1F6-78B6870A1471}" type="presParOf" srcId="{7294617C-5194-4C2B-BD36-C2DDC07CA101}" destId="{BA765B4C-EA8F-4467-8B58-087323A5179D}" srcOrd="1" destOrd="0" presId="urn:microsoft.com/office/officeart/2005/8/layout/pyramid2"/>
    <dgm:cxn modelId="{12C61BB9-4762-4965-8695-AA9F8893770D}" type="presParOf" srcId="{BA765B4C-EA8F-4467-8B58-087323A5179D}" destId="{1F4C00F3-C2B8-4750-87EE-57712A280380}" srcOrd="0" destOrd="0" presId="urn:microsoft.com/office/officeart/2005/8/layout/pyramid2"/>
    <dgm:cxn modelId="{97063E9E-4CAD-421B-B208-D5E34DF167E1}" type="presParOf" srcId="{BA765B4C-EA8F-4467-8B58-087323A5179D}" destId="{9B526C50-7304-4828-B469-DD4437DC62C9}" srcOrd="1" destOrd="0" presId="urn:microsoft.com/office/officeart/2005/8/layout/pyramid2"/>
    <dgm:cxn modelId="{E78AD7CD-32A8-4CAA-854D-7B706B7CF57F}" type="presParOf" srcId="{BA765B4C-EA8F-4467-8B58-087323A5179D}" destId="{05A186B8-6C1D-41E1-BDFC-4F4918154039}" srcOrd="2" destOrd="0" presId="urn:microsoft.com/office/officeart/2005/8/layout/pyramid2"/>
    <dgm:cxn modelId="{571DBDE4-A8F5-4CFA-8434-B6DB603D9539}" type="presParOf" srcId="{BA765B4C-EA8F-4467-8B58-087323A5179D}" destId="{1513C467-C22D-41A3-A6E5-4F97021161D4}" srcOrd="3" destOrd="0" presId="urn:microsoft.com/office/officeart/2005/8/layout/pyramid2"/>
    <dgm:cxn modelId="{33907A5B-DA11-4178-A5ED-932CE19D8850}" type="presParOf" srcId="{BA765B4C-EA8F-4467-8B58-087323A5179D}" destId="{C06017A5-0DAF-48F9-B4EE-A3D7E1F2712A}" srcOrd="4" destOrd="0" presId="urn:microsoft.com/office/officeart/2005/8/layout/pyramid2"/>
    <dgm:cxn modelId="{A2813F28-6539-4D72-AED8-94EE3908D694}" type="presParOf" srcId="{BA765B4C-EA8F-4467-8B58-087323A5179D}" destId="{F4BA62A9-3BE2-4D91-B660-C8A5082466BA}" srcOrd="5" destOrd="0" presId="urn:microsoft.com/office/officeart/2005/8/layout/pyramid2"/>
    <dgm:cxn modelId="{51F5F156-6417-4630-9DEB-556B5B554B62}" type="presParOf" srcId="{BA765B4C-EA8F-4467-8B58-087323A5179D}" destId="{22BB7ACA-6288-4ACF-92C3-524BAD411C77}" srcOrd="6" destOrd="0" presId="urn:microsoft.com/office/officeart/2005/8/layout/pyramid2"/>
    <dgm:cxn modelId="{B1A82DF3-6E4C-4F2D-93B0-AF88A01BCE50}" type="presParOf" srcId="{BA765B4C-EA8F-4467-8B58-087323A5179D}" destId="{610B7D91-BF83-48F0-A677-C158733F0D06}" srcOrd="7" destOrd="0" presId="urn:microsoft.com/office/officeart/2005/8/layout/pyramid2"/>
    <dgm:cxn modelId="{BF7C2D70-1502-4FC9-82E3-626DF65947D2}" type="presParOf" srcId="{BA765B4C-EA8F-4467-8B58-087323A5179D}" destId="{EB3AF9A1-7338-4DC3-BF26-82E4FEC7535E}" srcOrd="8" destOrd="0" presId="urn:microsoft.com/office/officeart/2005/8/layout/pyramid2"/>
    <dgm:cxn modelId="{A5F2668A-471B-404B-A4F9-866A0B3E17B3}" type="presParOf" srcId="{BA765B4C-EA8F-4467-8B58-087323A5179D}" destId="{52299431-8C39-4137-A818-A9B89256A2A4}" srcOrd="9" destOrd="0" presId="urn:microsoft.com/office/officeart/2005/8/layout/pyramid2"/>
    <dgm:cxn modelId="{3414B8EC-FFC0-4422-A600-353A6F9FD812}" type="presParOf" srcId="{BA765B4C-EA8F-4467-8B58-087323A5179D}" destId="{BBED7C83-1555-4F9B-A0A4-D06B3047C13F}" srcOrd="10" destOrd="0" presId="urn:microsoft.com/office/officeart/2005/8/layout/pyramid2"/>
    <dgm:cxn modelId="{27211E02-253B-4979-AC8C-AF8D996AC20A}" type="presParOf" srcId="{BA765B4C-EA8F-4467-8B58-087323A5179D}" destId="{45C2BD50-8DBF-47CC-ADA4-F3D0085BB2D2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D8C1DE7-2F79-4761-BE79-3CA2696825C8}" type="doc">
      <dgm:prSet loTypeId="urn:microsoft.com/office/officeart/2005/8/layout/vList5" loCatId="list" qsTypeId="urn:microsoft.com/office/officeart/2005/8/quickstyle/simple5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D92CDEF6-6233-4D74-A359-39C7B2B31E14}">
      <dgm:prSet/>
      <dgm:spPr/>
      <dgm:t>
        <a:bodyPr/>
        <a:lstStyle/>
        <a:p>
          <a:pPr rtl="0"/>
          <a:r>
            <a:rPr lang="en-US" b="1" i="1" smtClean="0"/>
            <a:t>two</a:t>
          </a:r>
          <a:r>
            <a:rPr lang="en-US" b="1" smtClean="0"/>
            <a:t> break-ins at DNC HQ at the Watergate </a:t>
          </a:r>
          <a:endParaRPr lang="en-US" b="1"/>
        </a:p>
      </dgm:t>
    </dgm:pt>
    <dgm:pt modelId="{04ECABB1-6DD1-4C17-897F-62B151518239}" type="parTrans" cxnId="{410C25C1-78B0-4DD1-A282-9D9C02D13202}">
      <dgm:prSet/>
      <dgm:spPr/>
      <dgm:t>
        <a:bodyPr/>
        <a:lstStyle/>
        <a:p>
          <a:endParaRPr lang="en-US"/>
        </a:p>
      </dgm:t>
    </dgm:pt>
    <dgm:pt modelId="{FCF76A1D-23A2-459C-99BF-BAAFF60E79FE}" type="sibTrans" cxnId="{410C25C1-78B0-4DD1-A282-9D9C02D13202}">
      <dgm:prSet/>
      <dgm:spPr/>
      <dgm:t>
        <a:bodyPr/>
        <a:lstStyle/>
        <a:p>
          <a:endParaRPr lang="en-US"/>
        </a:p>
      </dgm:t>
    </dgm:pt>
    <dgm:pt modelId="{DEF028BA-AABC-4E8B-A851-720A27F72D8C}">
      <dgm:prSet/>
      <dgm:spPr/>
      <dgm:t>
        <a:bodyPr/>
        <a:lstStyle/>
        <a:p>
          <a:pPr rtl="0"/>
          <a:r>
            <a:rPr lang="en-US" b="1" smtClean="0"/>
            <a:t>placing wiretaps</a:t>
          </a:r>
        </a:p>
      </dgm:t>
    </dgm:pt>
    <dgm:pt modelId="{8163D6BF-FE53-4E52-95A8-FEB9F6BADE91}" type="parTrans" cxnId="{98DDD946-5F20-41CC-AD0C-39B71F89C3EC}">
      <dgm:prSet/>
      <dgm:spPr/>
      <dgm:t>
        <a:bodyPr/>
        <a:lstStyle/>
        <a:p>
          <a:endParaRPr lang="en-US"/>
        </a:p>
      </dgm:t>
    </dgm:pt>
    <dgm:pt modelId="{C34B341C-D8C9-4AA0-B351-8AD0A92CAA90}" type="sibTrans" cxnId="{98DDD946-5F20-41CC-AD0C-39B71F89C3EC}">
      <dgm:prSet/>
      <dgm:spPr/>
      <dgm:t>
        <a:bodyPr/>
        <a:lstStyle/>
        <a:p>
          <a:endParaRPr lang="en-US"/>
        </a:p>
      </dgm:t>
    </dgm:pt>
    <dgm:pt modelId="{41F47C24-CF7B-4D1C-B468-1E6E70B0C529}">
      <dgm:prSet/>
      <dgm:spPr/>
      <dgm:t>
        <a:bodyPr/>
        <a:lstStyle/>
        <a:p>
          <a:pPr rtl="0"/>
          <a:r>
            <a:rPr lang="en-US" b="1" smtClean="0"/>
            <a:t>June 17, 1972: 5 burglars caught; found to have White House ties</a:t>
          </a:r>
          <a:endParaRPr lang="en-US" b="1"/>
        </a:p>
      </dgm:t>
    </dgm:pt>
    <dgm:pt modelId="{8CF5687F-81D0-47EA-86E8-64ECC2703A0C}" type="parTrans" cxnId="{5AC3B516-3B06-434C-9018-17525461CB39}">
      <dgm:prSet/>
      <dgm:spPr/>
      <dgm:t>
        <a:bodyPr/>
        <a:lstStyle/>
        <a:p>
          <a:endParaRPr lang="en-US"/>
        </a:p>
      </dgm:t>
    </dgm:pt>
    <dgm:pt modelId="{A4FC40D5-BB00-46DE-AE65-394BDB228CE9}" type="sibTrans" cxnId="{5AC3B516-3B06-434C-9018-17525461CB39}">
      <dgm:prSet/>
      <dgm:spPr/>
      <dgm:t>
        <a:bodyPr/>
        <a:lstStyle/>
        <a:p>
          <a:endParaRPr lang="en-US"/>
        </a:p>
      </dgm:t>
    </dgm:pt>
    <dgm:pt modelId="{5A4EC5AF-B563-43E9-AE59-7D015CDD6C07}">
      <dgm:prSet/>
      <dgm:spPr/>
      <dgm:t>
        <a:bodyPr/>
        <a:lstStyle/>
        <a:p>
          <a:r>
            <a:rPr lang="en-US" b="1" smtClean="0"/>
            <a:t>Did Nixon know?</a:t>
          </a:r>
          <a:r>
            <a:rPr lang="en-US" smtClean="0"/>
            <a:t> </a:t>
          </a:r>
          <a:endParaRPr lang="en-US"/>
        </a:p>
      </dgm:t>
    </dgm:pt>
    <dgm:pt modelId="{3C9E8986-8A7D-41C2-8DA9-F0683DE3E3C0}" type="parTrans" cxnId="{F4B4C94A-36C1-48A0-B504-130523050F48}">
      <dgm:prSet/>
      <dgm:spPr/>
      <dgm:t>
        <a:bodyPr/>
        <a:lstStyle/>
        <a:p>
          <a:endParaRPr lang="en-US"/>
        </a:p>
      </dgm:t>
    </dgm:pt>
    <dgm:pt modelId="{4A435BD8-CA19-4FE0-911E-D8039D13F7E2}" type="sibTrans" cxnId="{F4B4C94A-36C1-48A0-B504-130523050F48}">
      <dgm:prSet/>
      <dgm:spPr/>
      <dgm:t>
        <a:bodyPr/>
        <a:lstStyle/>
        <a:p>
          <a:endParaRPr lang="en-US"/>
        </a:p>
      </dgm:t>
    </dgm:pt>
    <dgm:pt modelId="{B8FD0AEC-134A-4EB0-A38F-075A074085A4}" type="pres">
      <dgm:prSet presAssocID="{DD8C1DE7-2F79-4761-BE79-3CA2696825C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21E6B4-EEAB-451D-9CF2-B77573E2B900}" type="pres">
      <dgm:prSet presAssocID="{D92CDEF6-6233-4D74-A359-39C7B2B31E14}" presName="linNode" presStyleCnt="0"/>
      <dgm:spPr/>
      <dgm:t>
        <a:bodyPr/>
        <a:lstStyle/>
        <a:p>
          <a:endParaRPr lang="en-US"/>
        </a:p>
      </dgm:t>
    </dgm:pt>
    <dgm:pt modelId="{42A02EB3-4A72-4461-BC4F-551929BDC4B8}" type="pres">
      <dgm:prSet presAssocID="{D92CDEF6-6233-4D74-A359-39C7B2B31E14}" presName="parentText" presStyleLbl="node1" presStyleIdx="0" presStyleCnt="4" custScaleX="27428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2DBF63-5F1C-46B9-9663-9807427E4324}" type="pres">
      <dgm:prSet presAssocID="{FCF76A1D-23A2-459C-99BF-BAAFF60E79FE}" presName="sp" presStyleCnt="0"/>
      <dgm:spPr/>
      <dgm:t>
        <a:bodyPr/>
        <a:lstStyle/>
        <a:p>
          <a:endParaRPr lang="en-US"/>
        </a:p>
      </dgm:t>
    </dgm:pt>
    <dgm:pt modelId="{7345DADB-4B54-4BC4-85BA-0EAB2C35FA27}" type="pres">
      <dgm:prSet presAssocID="{DEF028BA-AABC-4E8B-A851-720A27F72D8C}" presName="linNode" presStyleCnt="0"/>
      <dgm:spPr/>
      <dgm:t>
        <a:bodyPr/>
        <a:lstStyle/>
        <a:p>
          <a:endParaRPr lang="en-US"/>
        </a:p>
      </dgm:t>
    </dgm:pt>
    <dgm:pt modelId="{C33389C9-CB9C-46F1-BF53-1D9ACD6F32CA}" type="pres">
      <dgm:prSet presAssocID="{DEF028BA-AABC-4E8B-A851-720A27F72D8C}" presName="parentText" presStyleLbl="node1" presStyleIdx="1" presStyleCnt="4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5AB4F0-6F47-4FD9-8600-CBD1E3B992AA}" type="pres">
      <dgm:prSet presAssocID="{C34B341C-D8C9-4AA0-B351-8AD0A92CAA90}" presName="sp" presStyleCnt="0"/>
      <dgm:spPr/>
      <dgm:t>
        <a:bodyPr/>
        <a:lstStyle/>
        <a:p>
          <a:endParaRPr lang="en-US"/>
        </a:p>
      </dgm:t>
    </dgm:pt>
    <dgm:pt modelId="{0414CB20-CA6B-4144-9EC4-80C4937E1E8D}" type="pres">
      <dgm:prSet presAssocID="{5A4EC5AF-B563-43E9-AE59-7D015CDD6C07}" presName="linNode" presStyleCnt="0"/>
      <dgm:spPr/>
      <dgm:t>
        <a:bodyPr/>
        <a:lstStyle/>
        <a:p>
          <a:endParaRPr lang="en-US"/>
        </a:p>
      </dgm:t>
    </dgm:pt>
    <dgm:pt modelId="{5FDB89C3-A7DC-4C8F-854C-B83F97337375}" type="pres">
      <dgm:prSet presAssocID="{5A4EC5AF-B563-43E9-AE59-7D015CDD6C07}" presName="parentText" presStyleLbl="node1" presStyleIdx="2" presStyleCnt="4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51884F-42DE-487E-9862-07C9765FE86E}" type="pres">
      <dgm:prSet presAssocID="{4A435BD8-CA19-4FE0-911E-D8039D13F7E2}" presName="sp" presStyleCnt="0"/>
      <dgm:spPr/>
      <dgm:t>
        <a:bodyPr/>
        <a:lstStyle/>
        <a:p>
          <a:endParaRPr lang="en-US"/>
        </a:p>
      </dgm:t>
    </dgm:pt>
    <dgm:pt modelId="{4DCFD144-8784-4FD3-9E96-392DEDE4D5B8}" type="pres">
      <dgm:prSet presAssocID="{41F47C24-CF7B-4D1C-B468-1E6E70B0C529}" presName="linNode" presStyleCnt="0"/>
      <dgm:spPr/>
      <dgm:t>
        <a:bodyPr/>
        <a:lstStyle/>
        <a:p>
          <a:endParaRPr lang="en-US"/>
        </a:p>
      </dgm:t>
    </dgm:pt>
    <dgm:pt modelId="{8D4FDE4F-0317-409C-9A70-E94B20575A7C}" type="pres">
      <dgm:prSet presAssocID="{41F47C24-CF7B-4D1C-B468-1E6E70B0C529}" presName="parentText" presStyleLbl="node1" presStyleIdx="3" presStyleCnt="4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3F43204-105C-4238-BADA-6210812B6210}" type="presOf" srcId="{DD8C1DE7-2F79-4761-BE79-3CA2696825C8}" destId="{B8FD0AEC-134A-4EB0-A38F-075A074085A4}" srcOrd="0" destOrd="0" presId="urn:microsoft.com/office/officeart/2005/8/layout/vList5"/>
    <dgm:cxn modelId="{6FE30E72-C6CA-4C66-B04C-75668788F2A0}" type="presOf" srcId="{D92CDEF6-6233-4D74-A359-39C7B2B31E14}" destId="{42A02EB3-4A72-4461-BC4F-551929BDC4B8}" srcOrd="0" destOrd="0" presId="urn:microsoft.com/office/officeart/2005/8/layout/vList5"/>
    <dgm:cxn modelId="{5AC3B516-3B06-434C-9018-17525461CB39}" srcId="{DD8C1DE7-2F79-4761-BE79-3CA2696825C8}" destId="{41F47C24-CF7B-4D1C-B468-1E6E70B0C529}" srcOrd="3" destOrd="0" parTransId="{8CF5687F-81D0-47EA-86E8-64ECC2703A0C}" sibTransId="{A4FC40D5-BB00-46DE-AE65-394BDB228CE9}"/>
    <dgm:cxn modelId="{F4B4C94A-36C1-48A0-B504-130523050F48}" srcId="{DD8C1DE7-2F79-4761-BE79-3CA2696825C8}" destId="{5A4EC5AF-B563-43E9-AE59-7D015CDD6C07}" srcOrd="2" destOrd="0" parTransId="{3C9E8986-8A7D-41C2-8DA9-F0683DE3E3C0}" sibTransId="{4A435BD8-CA19-4FE0-911E-D8039D13F7E2}"/>
    <dgm:cxn modelId="{D1605E86-3690-4EBA-AAB4-2B2BD6414485}" type="presOf" srcId="{41F47C24-CF7B-4D1C-B468-1E6E70B0C529}" destId="{8D4FDE4F-0317-409C-9A70-E94B20575A7C}" srcOrd="0" destOrd="0" presId="urn:microsoft.com/office/officeart/2005/8/layout/vList5"/>
    <dgm:cxn modelId="{410C25C1-78B0-4DD1-A282-9D9C02D13202}" srcId="{DD8C1DE7-2F79-4761-BE79-3CA2696825C8}" destId="{D92CDEF6-6233-4D74-A359-39C7B2B31E14}" srcOrd="0" destOrd="0" parTransId="{04ECABB1-6DD1-4C17-897F-62B151518239}" sibTransId="{FCF76A1D-23A2-459C-99BF-BAAFF60E79FE}"/>
    <dgm:cxn modelId="{98DDD946-5F20-41CC-AD0C-39B71F89C3EC}" srcId="{DD8C1DE7-2F79-4761-BE79-3CA2696825C8}" destId="{DEF028BA-AABC-4E8B-A851-720A27F72D8C}" srcOrd="1" destOrd="0" parTransId="{8163D6BF-FE53-4E52-95A8-FEB9F6BADE91}" sibTransId="{C34B341C-D8C9-4AA0-B351-8AD0A92CAA90}"/>
    <dgm:cxn modelId="{7FB300FC-90B7-4680-ADD7-25269C011E3B}" type="presOf" srcId="{DEF028BA-AABC-4E8B-A851-720A27F72D8C}" destId="{C33389C9-CB9C-46F1-BF53-1D9ACD6F32CA}" srcOrd="0" destOrd="0" presId="urn:microsoft.com/office/officeart/2005/8/layout/vList5"/>
    <dgm:cxn modelId="{D93207D4-5BDA-4A12-BE40-D3B56F9A61D3}" type="presOf" srcId="{5A4EC5AF-B563-43E9-AE59-7D015CDD6C07}" destId="{5FDB89C3-A7DC-4C8F-854C-B83F97337375}" srcOrd="0" destOrd="0" presId="urn:microsoft.com/office/officeart/2005/8/layout/vList5"/>
    <dgm:cxn modelId="{5F8B3A95-DC7C-4B9D-82A4-02D98AF11A72}" type="presParOf" srcId="{B8FD0AEC-134A-4EB0-A38F-075A074085A4}" destId="{E521E6B4-EEAB-451D-9CF2-B77573E2B900}" srcOrd="0" destOrd="0" presId="urn:microsoft.com/office/officeart/2005/8/layout/vList5"/>
    <dgm:cxn modelId="{9AFF967D-67FB-4E04-9F66-CC85997C9B79}" type="presParOf" srcId="{E521E6B4-EEAB-451D-9CF2-B77573E2B900}" destId="{42A02EB3-4A72-4461-BC4F-551929BDC4B8}" srcOrd="0" destOrd="0" presId="urn:microsoft.com/office/officeart/2005/8/layout/vList5"/>
    <dgm:cxn modelId="{56AABCB8-7C1A-49C1-A94E-266FA92646F8}" type="presParOf" srcId="{B8FD0AEC-134A-4EB0-A38F-075A074085A4}" destId="{0D2DBF63-5F1C-46B9-9663-9807427E4324}" srcOrd="1" destOrd="0" presId="urn:microsoft.com/office/officeart/2005/8/layout/vList5"/>
    <dgm:cxn modelId="{D5BC2B15-E21E-4D30-8ACA-368B3885E565}" type="presParOf" srcId="{B8FD0AEC-134A-4EB0-A38F-075A074085A4}" destId="{7345DADB-4B54-4BC4-85BA-0EAB2C35FA27}" srcOrd="2" destOrd="0" presId="urn:microsoft.com/office/officeart/2005/8/layout/vList5"/>
    <dgm:cxn modelId="{85C1B34A-635F-47F4-B7CA-51E6003016FC}" type="presParOf" srcId="{7345DADB-4B54-4BC4-85BA-0EAB2C35FA27}" destId="{C33389C9-CB9C-46F1-BF53-1D9ACD6F32CA}" srcOrd="0" destOrd="0" presId="urn:microsoft.com/office/officeart/2005/8/layout/vList5"/>
    <dgm:cxn modelId="{20B02555-1013-4617-8E83-DEDC93E9517B}" type="presParOf" srcId="{B8FD0AEC-134A-4EB0-A38F-075A074085A4}" destId="{0A5AB4F0-6F47-4FD9-8600-CBD1E3B992AA}" srcOrd="3" destOrd="0" presId="urn:microsoft.com/office/officeart/2005/8/layout/vList5"/>
    <dgm:cxn modelId="{766A5C16-B698-4796-AF2F-7BC4E6DBE11E}" type="presParOf" srcId="{B8FD0AEC-134A-4EB0-A38F-075A074085A4}" destId="{0414CB20-CA6B-4144-9EC4-80C4937E1E8D}" srcOrd="4" destOrd="0" presId="urn:microsoft.com/office/officeart/2005/8/layout/vList5"/>
    <dgm:cxn modelId="{5E6D70D9-DC4C-47A4-B0E2-E43B5BD2DD3D}" type="presParOf" srcId="{0414CB20-CA6B-4144-9EC4-80C4937E1E8D}" destId="{5FDB89C3-A7DC-4C8F-854C-B83F97337375}" srcOrd="0" destOrd="0" presId="urn:microsoft.com/office/officeart/2005/8/layout/vList5"/>
    <dgm:cxn modelId="{609B0A09-D0EC-4E05-8064-40F781301813}" type="presParOf" srcId="{B8FD0AEC-134A-4EB0-A38F-075A074085A4}" destId="{5D51884F-42DE-487E-9862-07C9765FE86E}" srcOrd="5" destOrd="0" presId="urn:microsoft.com/office/officeart/2005/8/layout/vList5"/>
    <dgm:cxn modelId="{065709B4-8B2D-4D05-A6A4-0DE044176AE8}" type="presParOf" srcId="{B8FD0AEC-134A-4EB0-A38F-075A074085A4}" destId="{4DCFD144-8784-4FD3-9E96-392DEDE4D5B8}" srcOrd="6" destOrd="0" presId="urn:microsoft.com/office/officeart/2005/8/layout/vList5"/>
    <dgm:cxn modelId="{449EB17C-189D-4736-950C-053EF717DCF7}" type="presParOf" srcId="{4DCFD144-8784-4FD3-9E96-392DEDE4D5B8}" destId="{8D4FDE4F-0317-409C-9A70-E94B20575A7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D8C1DE7-2F79-4761-BE79-3CA2696825C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2CDEF6-6233-4D74-A359-39C7B2B31E14}">
      <dgm:prSet/>
      <dgm:spPr/>
      <dgm:t>
        <a:bodyPr/>
        <a:lstStyle/>
        <a:p>
          <a:pPr rtl="0"/>
          <a:r>
            <a:rPr lang="en-US" b="1" i="0" smtClean="0"/>
            <a:t>House Judiciary Committee considers impeachment</a:t>
          </a:r>
          <a:endParaRPr lang="en-US" b="1" i="0"/>
        </a:p>
      </dgm:t>
    </dgm:pt>
    <dgm:pt modelId="{04ECABB1-6DD1-4C17-897F-62B151518239}" type="parTrans" cxnId="{410C25C1-78B0-4DD1-A282-9D9C02D13202}">
      <dgm:prSet/>
      <dgm:spPr/>
      <dgm:t>
        <a:bodyPr/>
        <a:lstStyle/>
        <a:p>
          <a:endParaRPr lang="en-US"/>
        </a:p>
      </dgm:t>
    </dgm:pt>
    <dgm:pt modelId="{FCF76A1D-23A2-459C-99BF-BAAFF60E79FE}" type="sibTrans" cxnId="{410C25C1-78B0-4DD1-A282-9D9C02D13202}">
      <dgm:prSet/>
      <dgm:spPr/>
      <dgm:t>
        <a:bodyPr/>
        <a:lstStyle/>
        <a:p>
          <a:endParaRPr lang="en-US"/>
        </a:p>
      </dgm:t>
    </dgm:pt>
    <dgm:pt modelId="{DEF028BA-AABC-4E8B-A851-720A27F72D8C}">
      <dgm:prSet/>
      <dgm:spPr/>
      <dgm:t>
        <a:bodyPr/>
        <a:lstStyle/>
        <a:p>
          <a:pPr rtl="0"/>
          <a:r>
            <a:rPr lang="en-US" b="1" i="0" smtClean="0"/>
            <a:t>Court rules 8-0 against Nixon in tapes case</a:t>
          </a:r>
          <a:endParaRPr lang="en-US" b="1" smtClean="0"/>
        </a:p>
      </dgm:t>
    </dgm:pt>
    <dgm:pt modelId="{8163D6BF-FE53-4E52-95A8-FEB9F6BADE91}" type="parTrans" cxnId="{98DDD946-5F20-41CC-AD0C-39B71F89C3EC}">
      <dgm:prSet/>
      <dgm:spPr/>
      <dgm:t>
        <a:bodyPr/>
        <a:lstStyle/>
        <a:p>
          <a:endParaRPr lang="en-US"/>
        </a:p>
      </dgm:t>
    </dgm:pt>
    <dgm:pt modelId="{C34B341C-D8C9-4AA0-B351-8AD0A92CAA90}" type="sibTrans" cxnId="{98DDD946-5F20-41CC-AD0C-39B71F89C3EC}">
      <dgm:prSet/>
      <dgm:spPr/>
      <dgm:t>
        <a:bodyPr/>
        <a:lstStyle/>
        <a:p>
          <a:endParaRPr lang="en-US"/>
        </a:p>
      </dgm:t>
    </dgm:pt>
    <dgm:pt modelId="{41F47C24-CF7B-4D1C-B468-1E6E70B0C529}">
      <dgm:prSet/>
      <dgm:spPr/>
      <dgm:t>
        <a:bodyPr/>
        <a:lstStyle/>
        <a:p>
          <a:pPr rtl="0"/>
          <a:r>
            <a:rPr lang="en-US" b="1" smtClean="0"/>
            <a:t>rejects counts on Cambodia and tax returns </a:t>
          </a:r>
          <a:endParaRPr lang="en-US" b="1"/>
        </a:p>
      </dgm:t>
    </dgm:pt>
    <dgm:pt modelId="{8CF5687F-81D0-47EA-86E8-64ECC2703A0C}" type="parTrans" cxnId="{5AC3B516-3B06-434C-9018-17525461CB39}">
      <dgm:prSet/>
      <dgm:spPr/>
      <dgm:t>
        <a:bodyPr/>
        <a:lstStyle/>
        <a:p>
          <a:endParaRPr lang="en-US"/>
        </a:p>
      </dgm:t>
    </dgm:pt>
    <dgm:pt modelId="{A4FC40D5-BB00-46DE-AE65-394BDB228CE9}" type="sibTrans" cxnId="{5AC3B516-3B06-434C-9018-17525461CB39}">
      <dgm:prSet/>
      <dgm:spPr/>
      <dgm:t>
        <a:bodyPr/>
        <a:lstStyle/>
        <a:p>
          <a:endParaRPr lang="en-US"/>
        </a:p>
      </dgm:t>
    </dgm:pt>
    <dgm:pt modelId="{5A4EC5AF-B563-43E9-AE59-7D015CDD6C07}">
      <dgm:prSet/>
      <dgm:spPr/>
      <dgm:t>
        <a:bodyPr/>
        <a:lstStyle/>
        <a:p>
          <a:r>
            <a:rPr lang="en-US" b="1" smtClean="0"/>
            <a:t>Three counts: obstruction, abuse, defiance of subpoenas</a:t>
          </a:r>
          <a:endParaRPr lang="en-US"/>
        </a:p>
      </dgm:t>
    </dgm:pt>
    <dgm:pt modelId="{3C9E8986-8A7D-41C2-8DA9-F0683DE3E3C0}" type="parTrans" cxnId="{F4B4C94A-36C1-48A0-B504-130523050F48}">
      <dgm:prSet/>
      <dgm:spPr/>
      <dgm:t>
        <a:bodyPr/>
        <a:lstStyle/>
        <a:p>
          <a:endParaRPr lang="en-US"/>
        </a:p>
      </dgm:t>
    </dgm:pt>
    <dgm:pt modelId="{4A435BD8-CA19-4FE0-911E-D8039D13F7E2}" type="sibTrans" cxnId="{F4B4C94A-36C1-48A0-B504-130523050F48}">
      <dgm:prSet/>
      <dgm:spPr/>
      <dgm:t>
        <a:bodyPr/>
        <a:lstStyle/>
        <a:p>
          <a:endParaRPr lang="en-US"/>
        </a:p>
      </dgm:t>
    </dgm:pt>
    <dgm:pt modelId="{B8FD0AEC-134A-4EB0-A38F-075A074085A4}" type="pres">
      <dgm:prSet presAssocID="{DD8C1DE7-2F79-4761-BE79-3CA2696825C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21E6B4-EEAB-451D-9CF2-B77573E2B900}" type="pres">
      <dgm:prSet presAssocID="{D92CDEF6-6233-4D74-A359-39C7B2B31E14}" presName="linNode" presStyleCnt="0"/>
      <dgm:spPr/>
    </dgm:pt>
    <dgm:pt modelId="{42A02EB3-4A72-4461-BC4F-551929BDC4B8}" type="pres">
      <dgm:prSet presAssocID="{D92CDEF6-6233-4D74-A359-39C7B2B31E14}" presName="parentText" presStyleLbl="node1" presStyleIdx="0" presStyleCnt="4" custScaleX="274284" custLinFactNeighborY="-117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2DBF63-5F1C-46B9-9663-9807427E4324}" type="pres">
      <dgm:prSet presAssocID="{FCF76A1D-23A2-459C-99BF-BAAFF60E79FE}" presName="sp" presStyleCnt="0"/>
      <dgm:spPr/>
    </dgm:pt>
    <dgm:pt modelId="{7345DADB-4B54-4BC4-85BA-0EAB2C35FA27}" type="pres">
      <dgm:prSet presAssocID="{DEF028BA-AABC-4E8B-A851-720A27F72D8C}" presName="linNode" presStyleCnt="0"/>
      <dgm:spPr/>
    </dgm:pt>
    <dgm:pt modelId="{C33389C9-CB9C-46F1-BF53-1D9ACD6F32CA}" type="pres">
      <dgm:prSet presAssocID="{DEF028BA-AABC-4E8B-A851-720A27F72D8C}" presName="parentText" presStyleLbl="node1" presStyleIdx="1" presStyleCnt="4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5AB4F0-6F47-4FD9-8600-CBD1E3B992AA}" type="pres">
      <dgm:prSet presAssocID="{C34B341C-D8C9-4AA0-B351-8AD0A92CAA90}" presName="sp" presStyleCnt="0"/>
      <dgm:spPr/>
    </dgm:pt>
    <dgm:pt modelId="{0414CB20-CA6B-4144-9EC4-80C4937E1E8D}" type="pres">
      <dgm:prSet presAssocID="{5A4EC5AF-B563-43E9-AE59-7D015CDD6C07}" presName="linNode" presStyleCnt="0"/>
      <dgm:spPr/>
    </dgm:pt>
    <dgm:pt modelId="{5FDB89C3-A7DC-4C8F-854C-B83F97337375}" type="pres">
      <dgm:prSet presAssocID="{5A4EC5AF-B563-43E9-AE59-7D015CDD6C07}" presName="parentText" presStyleLbl="node1" presStyleIdx="2" presStyleCnt="4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51884F-42DE-487E-9862-07C9765FE86E}" type="pres">
      <dgm:prSet presAssocID="{4A435BD8-CA19-4FE0-911E-D8039D13F7E2}" presName="sp" presStyleCnt="0"/>
      <dgm:spPr/>
    </dgm:pt>
    <dgm:pt modelId="{4DCFD144-8784-4FD3-9E96-392DEDE4D5B8}" type="pres">
      <dgm:prSet presAssocID="{41F47C24-CF7B-4D1C-B468-1E6E70B0C529}" presName="linNode" presStyleCnt="0"/>
      <dgm:spPr/>
    </dgm:pt>
    <dgm:pt modelId="{8D4FDE4F-0317-409C-9A70-E94B20575A7C}" type="pres">
      <dgm:prSet presAssocID="{41F47C24-CF7B-4D1C-B468-1E6E70B0C529}" presName="parentText" presStyleLbl="node1" presStyleIdx="3" presStyleCnt="4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3F43204-105C-4238-BADA-6210812B6210}" type="presOf" srcId="{DD8C1DE7-2F79-4761-BE79-3CA2696825C8}" destId="{B8FD0AEC-134A-4EB0-A38F-075A074085A4}" srcOrd="0" destOrd="0" presId="urn:microsoft.com/office/officeart/2005/8/layout/vList5"/>
    <dgm:cxn modelId="{6FE30E72-C6CA-4C66-B04C-75668788F2A0}" type="presOf" srcId="{D92CDEF6-6233-4D74-A359-39C7B2B31E14}" destId="{42A02EB3-4A72-4461-BC4F-551929BDC4B8}" srcOrd="0" destOrd="0" presId="urn:microsoft.com/office/officeart/2005/8/layout/vList5"/>
    <dgm:cxn modelId="{5AC3B516-3B06-434C-9018-17525461CB39}" srcId="{DD8C1DE7-2F79-4761-BE79-3CA2696825C8}" destId="{41F47C24-CF7B-4D1C-B468-1E6E70B0C529}" srcOrd="3" destOrd="0" parTransId="{8CF5687F-81D0-47EA-86E8-64ECC2703A0C}" sibTransId="{A4FC40D5-BB00-46DE-AE65-394BDB228CE9}"/>
    <dgm:cxn modelId="{F4B4C94A-36C1-48A0-B504-130523050F48}" srcId="{DD8C1DE7-2F79-4761-BE79-3CA2696825C8}" destId="{5A4EC5AF-B563-43E9-AE59-7D015CDD6C07}" srcOrd="2" destOrd="0" parTransId="{3C9E8986-8A7D-41C2-8DA9-F0683DE3E3C0}" sibTransId="{4A435BD8-CA19-4FE0-911E-D8039D13F7E2}"/>
    <dgm:cxn modelId="{D1605E86-3690-4EBA-AAB4-2B2BD6414485}" type="presOf" srcId="{41F47C24-CF7B-4D1C-B468-1E6E70B0C529}" destId="{8D4FDE4F-0317-409C-9A70-E94B20575A7C}" srcOrd="0" destOrd="0" presId="urn:microsoft.com/office/officeart/2005/8/layout/vList5"/>
    <dgm:cxn modelId="{410C25C1-78B0-4DD1-A282-9D9C02D13202}" srcId="{DD8C1DE7-2F79-4761-BE79-3CA2696825C8}" destId="{D92CDEF6-6233-4D74-A359-39C7B2B31E14}" srcOrd="0" destOrd="0" parTransId="{04ECABB1-6DD1-4C17-897F-62B151518239}" sibTransId="{FCF76A1D-23A2-459C-99BF-BAAFF60E79FE}"/>
    <dgm:cxn modelId="{98DDD946-5F20-41CC-AD0C-39B71F89C3EC}" srcId="{DD8C1DE7-2F79-4761-BE79-3CA2696825C8}" destId="{DEF028BA-AABC-4E8B-A851-720A27F72D8C}" srcOrd="1" destOrd="0" parTransId="{8163D6BF-FE53-4E52-95A8-FEB9F6BADE91}" sibTransId="{C34B341C-D8C9-4AA0-B351-8AD0A92CAA90}"/>
    <dgm:cxn modelId="{7FB300FC-90B7-4680-ADD7-25269C011E3B}" type="presOf" srcId="{DEF028BA-AABC-4E8B-A851-720A27F72D8C}" destId="{C33389C9-CB9C-46F1-BF53-1D9ACD6F32CA}" srcOrd="0" destOrd="0" presId="urn:microsoft.com/office/officeart/2005/8/layout/vList5"/>
    <dgm:cxn modelId="{D93207D4-5BDA-4A12-BE40-D3B56F9A61D3}" type="presOf" srcId="{5A4EC5AF-B563-43E9-AE59-7D015CDD6C07}" destId="{5FDB89C3-A7DC-4C8F-854C-B83F97337375}" srcOrd="0" destOrd="0" presId="urn:microsoft.com/office/officeart/2005/8/layout/vList5"/>
    <dgm:cxn modelId="{5F8B3A95-DC7C-4B9D-82A4-02D98AF11A72}" type="presParOf" srcId="{B8FD0AEC-134A-4EB0-A38F-075A074085A4}" destId="{E521E6B4-EEAB-451D-9CF2-B77573E2B900}" srcOrd="0" destOrd="0" presId="urn:microsoft.com/office/officeart/2005/8/layout/vList5"/>
    <dgm:cxn modelId="{9AFF967D-67FB-4E04-9F66-CC85997C9B79}" type="presParOf" srcId="{E521E6B4-EEAB-451D-9CF2-B77573E2B900}" destId="{42A02EB3-4A72-4461-BC4F-551929BDC4B8}" srcOrd="0" destOrd="0" presId="urn:microsoft.com/office/officeart/2005/8/layout/vList5"/>
    <dgm:cxn modelId="{56AABCB8-7C1A-49C1-A94E-266FA92646F8}" type="presParOf" srcId="{B8FD0AEC-134A-4EB0-A38F-075A074085A4}" destId="{0D2DBF63-5F1C-46B9-9663-9807427E4324}" srcOrd="1" destOrd="0" presId="urn:microsoft.com/office/officeart/2005/8/layout/vList5"/>
    <dgm:cxn modelId="{D5BC2B15-E21E-4D30-8ACA-368B3885E565}" type="presParOf" srcId="{B8FD0AEC-134A-4EB0-A38F-075A074085A4}" destId="{7345DADB-4B54-4BC4-85BA-0EAB2C35FA27}" srcOrd="2" destOrd="0" presId="urn:microsoft.com/office/officeart/2005/8/layout/vList5"/>
    <dgm:cxn modelId="{85C1B34A-635F-47F4-B7CA-51E6003016FC}" type="presParOf" srcId="{7345DADB-4B54-4BC4-85BA-0EAB2C35FA27}" destId="{C33389C9-CB9C-46F1-BF53-1D9ACD6F32CA}" srcOrd="0" destOrd="0" presId="urn:microsoft.com/office/officeart/2005/8/layout/vList5"/>
    <dgm:cxn modelId="{20B02555-1013-4617-8E83-DEDC93E9517B}" type="presParOf" srcId="{B8FD0AEC-134A-4EB0-A38F-075A074085A4}" destId="{0A5AB4F0-6F47-4FD9-8600-CBD1E3B992AA}" srcOrd="3" destOrd="0" presId="urn:microsoft.com/office/officeart/2005/8/layout/vList5"/>
    <dgm:cxn modelId="{766A5C16-B698-4796-AF2F-7BC4E6DBE11E}" type="presParOf" srcId="{B8FD0AEC-134A-4EB0-A38F-075A074085A4}" destId="{0414CB20-CA6B-4144-9EC4-80C4937E1E8D}" srcOrd="4" destOrd="0" presId="urn:microsoft.com/office/officeart/2005/8/layout/vList5"/>
    <dgm:cxn modelId="{5E6D70D9-DC4C-47A4-B0E2-E43B5BD2DD3D}" type="presParOf" srcId="{0414CB20-CA6B-4144-9EC4-80C4937E1E8D}" destId="{5FDB89C3-A7DC-4C8F-854C-B83F97337375}" srcOrd="0" destOrd="0" presId="urn:microsoft.com/office/officeart/2005/8/layout/vList5"/>
    <dgm:cxn modelId="{609B0A09-D0EC-4E05-8064-40F781301813}" type="presParOf" srcId="{B8FD0AEC-134A-4EB0-A38F-075A074085A4}" destId="{5D51884F-42DE-487E-9862-07C9765FE86E}" srcOrd="5" destOrd="0" presId="urn:microsoft.com/office/officeart/2005/8/layout/vList5"/>
    <dgm:cxn modelId="{065709B4-8B2D-4D05-A6A4-0DE044176AE8}" type="presParOf" srcId="{B8FD0AEC-134A-4EB0-A38F-075A074085A4}" destId="{4DCFD144-8784-4FD3-9E96-392DEDE4D5B8}" srcOrd="6" destOrd="0" presId="urn:microsoft.com/office/officeart/2005/8/layout/vList5"/>
    <dgm:cxn modelId="{449EB17C-189D-4736-950C-053EF717DCF7}" type="presParOf" srcId="{4DCFD144-8784-4FD3-9E96-392DEDE4D5B8}" destId="{8D4FDE4F-0317-409C-9A70-E94B20575A7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A02EB3-4A72-4461-BC4F-551929BDC4B8}">
      <dsp:nvSpPr>
        <dsp:cNvPr id="0" name=""/>
        <dsp:cNvSpPr/>
      </dsp:nvSpPr>
      <dsp:spPr>
        <a:xfrm>
          <a:off x="2676" y="1848"/>
          <a:ext cx="5417393" cy="12199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1" kern="1200" smtClean="0"/>
            <a:t>not just a “third-rate burglary”</a:t>
          </a:r>
          <a:endParaRPr lang="en-US" sz="3400" b="1" kern="1200"/>
        </a:p>
      </dsp:txBody>
      <dsp:txXfrm>
        <a:off x="62231" y="61403"/>
        <a:ext cx="5298283" cy="1100875"/>
      </dsp:txXfrm>
    </dsp:sp>
    <dsp:sp modelId="{C33389C9-CB9C-46F1-BF53-1D9ACD6F32CA}">
      <dsp:nvSpPr>
        <dsp:cNvPr id="0" name=""/>
        <dsp:cNvSpPr/>
      </dsp:nvSpPr>
      <dsp:spPr>
        <a:xfrm>
          <a:off x="2676" y="1282833"/>
          <a:ext cx="5481045" cy="12199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1" kern="1200" smtClean="0"/>
            <a:t>greatest scandal in presidential history</a:t>
          </a:r>
          <a:endParaRPr lang="en-US" sz="3400" b="1" kern="1200"/>
        </a:p>
      </dsp:txBody>
      <dsp:txXfrm>
        <a:off x="62231" y="1342388"/>
        <a:ext cx="5361935" cy="1100875"/>
      </dsp:txXfrm>
    </dsp:sp>
    <dsp:sp modelId="{8D4FDE4F-0317-409C-9A70-E94B20575A7C}">
      <dsp:nvSpPr>
        <dsp:cNvPr id="0" name=""/>
        <dsp:cNvSpPr/>
      </dsp:nvSpPr>
      <dsp:spPr>
        <a:xfrm>
          <a:off x="2676" y="2563818"/>
          <a:ext cx="5481045" cy="12199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1" kern="1200" smtClean="0"/>
            <a:t>greatest Constitutional crisis since the Civil War</a:t>
          </a:r>
          <a:endParaRPr lang="en-US" sz="3400" b="1" kern="1200"/>
        </a:p>
      </dsp:txBody>
      <dsp:txXfrm>
        <a:off x="62231" y="2623373"/>
        <a:ext cx="5361935" cy="11008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277807-00C2-41EB-943C-7725B12564EA}">
      <dsp:nvSpPr>
        <dsp:cNvPr id="0" name=""/>
        <dsp:cNvSpPr/>
      </dsp:nvSpPr>
      <dsp:spPr>
        <a:xfrm rot="10800000">
          <a:off x="1066582" y="1231"/>
          <a:ext cx="3373100" cy="867869"/>
        </a:xfrm>
        <a:prstGeom prst="homePlat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>
          <a:bevelT w="25400" h="25400"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2706" tIns="80010" rIns="149352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Paranoid, vindictive personality</a:t>
          </a:r>
          <a:endParaRPr lang="en-US" sz="2100" kern="1200"/>
        </a:p>
      </dsp:txBody>
      <dsp:txXfrm rot="10800000">
        <a:off x="1283549" y="1231"/>
        <a:ext cx="3156133" cy="867869"/>
      </dsp:txXfrm>
    </dsp:sp>
    <dsp:sp modelId="{7E92F774-57B1-4A9C-85BA-C90134ACDF5E}">
      <dsp:nvSpPr>
        <dsp:cNvPr id="0" name=""/>
        <dsp:cNvSpPr/>
      </dsp:nvSpPr>
      <dsp:spPr>
        <a:xfrm>
          <a:off x="632648" y="1231"/>
          <a:ext cx="867869" cy="86786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>
          <a:bevelT w="25400" h="25400" prst="slop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C38C43F-EED4-4095-A25B-532CBB37BFB4}">
      <dsp:nvSpPr>
        <dsp:cNvPr id="0" name=""/>
        <dsp:cNvSpPr/>
      </dsp:nvSpPr>
      <dsp:spPr>
        <a:xfrm rot="10800000">
          <a:off x="1066582" y="1128165"/>
          <a:ext cx="3373100" cy="867869"/>
        </a:xfrm>
        <a:prstGeom prst="homePlat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tint val="96000"/>
                <a:lumMod val="104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>
          <a:bevelT w="25400" h="25400"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2706" tIns="80010" rIns="149352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Creature of the age of public relations </a:t>
          </a:r>
          <a:endParaRPr lang="en-US" sz="2100" kern="1200"/>
        </a:p>
      </dsp:txBody>
      <dsp:txXfrm rot="10800000">
        <a:off x="1283549" y="1128165"/>
        <a:ext cx="3156133" cy="867869"/>
      </dsp:txXfrm>
    </dsp:sp>
    <dsp:sp modelId="{E23BC188-36DB-41C7-8603-F93F59A83A22}">
      <dsp:nvSpPr>
        <dsp:cNvPr id="0" name=""/>
        <dsp:cNvSpPr/>
      </dsp:nvSpPr>
      <dsp:spPr>
        <a:xfrm>
          <a:off x="632648" y="1128165"/>
          <a:ext cx="867869" cy="86786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>
          <a:bevelT w="25400" h="25400" prst="slop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7E76509-EC3F-4F5E-9BE4-F8F201258C10}">
      <dsp:nvSpPr>
        <dsp:cNvPr id="0" name=""/>
        <dsp:cNvSpPr/>
      </dsp:nvSpPr>
      <dsp:spPr>
        <a:xfrm rot="10800000">
          <a:off x="1066582" y="2255099"/>
          <a:ext cx="3373100" cy="867869"/>
        </a:xfrm>
        <a:prstGeom prst="homePlat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tint val="96000"/>
                <a:lumMod val="104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>
          <a:bevelT w="25400" h="25400"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2706" tIns="80010" rIns="149352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Thrived on polarization</a:t>
          </a:r>
          <a:endParaRPr lang="en-US" sz="2100" kern="1200"/>
        </a:p>
      </dsp:txBody>
      <dsp:txXfrm rot="10800000">
        <a:off x="1283549" y="2255099"/>
        <a:ext cx="3156133" cy="867869"/>
      </dsp:txXfrm>
    </dsp:sp>
    <dsp:sp modelId="{DCEACC7F-1A53-4B3E-AFE2-C030515F4A35}">
      <dsp:nvSpPr>
        <dsp:cNvPr id="0" name=""/>
        <dsp:cNvSpPr/>
      </dsp:nvSpPr>
      <dsp:spPr>
        <a:xfrm>
          <a:off x="632648" y="2255099"/>
          <a:ext cx="867869" cy="86786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>
          <a:bevelT w="25400" h="25400" prst="slop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277807-00C2-41EB-943C-7725B12564EA}">
      <dsp:nvSpPr>
        <dsp:cNvPr id="0" name=""/>
        <dsp:cNvSpPr/>
      </dsp:nvSpPr>
      <dsp:spPr>
        <a:xfrm rot="10800000">
          <a:off x="1066582" y="1231"/>
          <a:ext cx="3373100" cy="867869"/>
        </a:xfrm>
        <a:prstGeom prst="homePlat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2706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/>
            <a:t>Imperial presidency </a:t>
          </a:r>
          <a:endParaRPr lang="en-US" sz="2400" b="1" kern="1200"/>
        </a:p>
      </dsp:txBody>
      <dsp:txXfrm rot="10800000">
        <a:off x="1283549" y="1231"/>
        <a:ext cx="3156133" cy="867869"/>
      </dsp:txXfrm>
    </dsp:sp>
    <dsp:sp modelId="{7E92F774-57B1-4A9C-85BA-C90134ACDF5E}">
      <dsp:nvSpPr>
        <dsp:cNvPr id="0" name=""/>
        <dsp:cNvSpPr/>
      </dsp:nvSpPr>
      <dsp:spPr>
        <a:xfrm>
          <a:off x="632648" y="1231"/>
          <a:ext cx="867869" cy="86786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C38C43F-EED4-4095-A25B-532CBB37BFB4}">
      <dsp:nvSpPr>
        <dsp:cNvPr id="0" name=""/>
        <dsp:cNvSpPr/>
      </dsp:nvSpPr>
      <dsp:spPr>
        <a:xfrm rot="10800000">
          <a:off x="1066582" y="1128165"/>
          <a:ext cx="3373100" cy="867869"/>
        </a:xfrm>
        <a:prstGeom prst="homePlat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tint val="96000"/>
                <a:lumMod val="104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2706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/>
            <a:t>Crisis of authority</a:t>
          </a:r>
          <a:endParaRPr lang="en-US" sz="2400" b="1" kern="1200"/>
        </a:p>
      </dsp:txBody>
      <dsp:txXfrm rot="10800000">
        <a:off x="1283549" y="1128165"/>
        <a:ext cx="3156133" cy="867869"/>
      </dsp:txXfrm>
    </dsp:sp>
    <dsp:sp modelId="{E23BC188-36DB-41C7-8603-F93F59A83A22}">
      <dsp:nvSpPr>
        <dsp:cNvPr id="0" name=""/>
        <dsp:cNvSpPr/>
      </dsp:nvSpPr>
      <dsp:spPr>
        <a:xfrm>
          <a:off x="632648" y="1128165"/>
          <a:ext cx="867869" cy="86786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7E76509-EC3F-4F5E-9BE4-F8F201258C10}">
      <dsp:nvSpPr>
        <dsp:cNvPr id="0" name=""/>
        <dsp:cNvSpPr/>
      </dsp:nvSpPr>
      <dsp:spPr>
        <a:xfrm rot="10800000">
          <a:off x="1066582" y="2255099"/>
          <a:ext cx="3373100" cy="867869"/>
        </a:xfrm>
        <a:prstGeom prst="homePlat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tint val="96000"/>
                <a:lumMod val="104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2706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/>
            <a:t>Strife over Vietnam War</a:t>
          </a:r>
          <a:endParaRPr lang="en-US" sz="2400" b="1" kern="1200"/>
        </a:p>
      </dsp:txBody>
      <dsp:txXfrm rot="10800000">
        <a:off x="1283549" y="2255099"/>
        <a:ext cx="3156133" cy="867869"/>
      </dsp:txXfrm>
    </dsp:sp>
    <dsp:sp modelId="{DCEACC7F-1A53-4B3E-AFE2-C030515F4A35}">
      <dsp:nvSpPr>
        <dsp:cNvPr id="0" name=""/>
        <dsp:cNvSpPr/>
      </dsp:nvSpPr>
      <dsp:spPr>
        <a:xfrm>
          <a:off x="632648" y="2255099"/>
          <a:ext cx="867869" cy="86786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CCD78C-FBD4-4D79-B70C-B7AA888386F7}">
      <dsp:nvSpPr>
        <dsp:cNvPr id="0" name=""/>
        <dsp:cNvSpPr/>
      </dsp:nvSpPr>
      <dsp:spPr>
        <a:xfrm>
          <a:off x="204405" y="0"/>
          <a:ext cx="4488180" cy="448818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4C00F3-C2B8-4750-87EE-57712A280380}">
      <dsp:nvSpPr>
        <dsp:cNvPr id="0" name=""/>
        <dsp:cNvSpPr/>
      </dsp:nvSpPr>
      <dsp:spPr>
        <a:xfrm>
          <a:off x="2448495" y="451228"/>
          <a:ext cx="2917317" cy="53121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/>
            <a:t>Wiretaps</a:t>
          </a:r>
          <a:endParaRPr lang="en-US" sz="1600" b="1" kern="1200"/>
        </a:p>
      </dsp:txBody>
      <dsp:txXfrm>
        <a:off x="2474427" y="477160"/>
        <a:ext cx="2865453" cy="479354"/>
      </dsp:txXfrm>
    </dsp:sp>
    <dsp:sp modelId="{05A186B8-6C1D-41E1-BDFC-4F4918154039}">
      <dsp:nvSpPr>
        <dsp:cNvPr id="0" name=""/>
        <dsp:cNvSpPr/>
      </dsp:nvSpPr>
      <dsp:spPr>
        <a:xfrm>
          <a:off x="2448495" y="1048849"/>
          <a:ext cx="2917317" cy="53121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/>
            <a:t>Secret White House Tapes</a:t>
          </a:r>
          <a:endParaRPr lang="en-US" sz="1600" b="1" kern="1200"/>
        </a:p>
      </dsp:txBody>
      <dsp:txXfrm>
        <a:off x="2474427" y="1074781"/>
        <a:ext cx="2865453" cy="479354"/>
      </dsp:txXfrm>
    </dsp:sp>
    <dsp:sp modelId="{C06017A5-0DAF-48F9-B4EE-A3D7E1F2712A}">
      <dsp:nvSpPr>
        <dsp:cNvPr id="0" name=""/>
        <dsp:cNvSpPr/>
      </dsp:nvSpPr>
      <dsp:spPr>
        <a:xfrm>
          <a:off x="2448495" y="1646469"/>
          <a:ext cx="2917317" cy="53121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/>
            <a:t>Plumbers Unit Burglaries</a:t>
          </a:r>
          <a:endParaRPr lang="en-US" sz="1600" b="1" kern="1200"/>
        </a:p>
      </dsp:txBody>
      <dsp:txXfrm>
        <a:off x="2474427" y="1672401"/>
        <a:ext cx="2865453" cy="479354"/>
      </dsp:txXfrm>
    </dsp:sp>
    <dsp:sp modelId="{22BB7ACA-6288-4ACF-92C3-524BAD411C77}">
      <dsp:nvSpPr>
        <dsp:cNvPr id="0" name=""/>
        <dsp:cNvSpPr/>
      </dsp:nvSpPr>
      <dsp:spPr>
        <a:xfrm>
          <a:off x="2448495" y="2244089"/>
          <a:ext cx="2917317" cy="53121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/>
            <a:t>Ratf*cking </a:t>
          </a:r>
          <a:endParaRPr lang="en-US" sz="1600" b="1" kern="1200"/>
        </a:p>
      </dsp:txBody>
      <dsp:txXfrm>
        <a:off x="2474427" y="2270021"/>
        <a:ext cx="2865453" cy="479354"/>
      </dsp:txXfrm>
    </dsp:sp>
    <dsp:sp modelId="{EB3AF9A1-7338-4DC3-BF26-82E4FEC7535E}">
      <dsp:nvSpPr>
        <dsp:cNvPr id="0" name=""/>
        <dsp:cNvSpPr/>
      </dsp:nvSpPr>
      <dsp:spPr>
        <a:xfrm>
          <a:off x="2448495" y="2841710"/>
          <a:ext cx="2917317" cy="53121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/>
            <a:t>Discussed Killing Journalist </a:t>
          </a:r>
          <a:endParaRPr lang="en-US" sz="1600" b="1" kern="1200"/>
        </a:p>
      </dsp:txBody>
      <dsp:txXfrm>
        <a:off x="2474427" y="2867642"/>
        <a:ext cx="2865453" cy="479354"/>
      </dsp:txXfrm>
    </dsp:sp>
    <dsp:sp modelId="{BBED7C83-1555-4F9B-A0A4-D06B3047C13F}">
      <dsp:nvSpPr>
        <dsp:cNvPr id="0" name=""/>
        <dsp:cNvSpPr/>
      </dsp:nvSpPr>
      <dsp:spPr>
        <a:xfrm>
          <a:off x="2448495" y="3439330"/>
          <a:ext cx="2917317" cy="53121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/>
            <a:t>Abuse of FBI, IRS Against Nixon’s Enemies </a:t>
          </a:r>
          <a:endParaRPr lang="en-US" sz="1600" b="1" kern="1200"/>
        </a:p>
      </dsp:txBody>
      <dsp:txXfrm>
        <a:off x="2474427" y="3465262"/>
        <a:ext cx="2865453" cy="47935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A02EB3-4A72-4461-BC4F-551929BDC4B8}">
      <dsp:nvSpPr>
        <dsp:cNvPr id="0" name=""/>
        <dsp:cNvSpPr/>
      </dsp:nvSpPr>
      <dsp:spPr>
        <a:xfrm>
          <a:off x="2676" y="1894"/>
          <a:ext cx="5417393" cy="911292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>
          <a:bevelT w="25400" h="25400"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i="1" kern="1200" smtClean="0"/>
            <a:t>two</a:t>
          </a:r>
          <a:r>
            <a:rPr lang="en-US" sz="2500" b="1" kern="1200" smtClean="0"/>
            <a:t> break-ins at DNC HQ at the Watergate </a:t>
          </a:r>
          <a:endParaRPr lang="en-US" sz="2500" b="1" kern="1200"/>
        </a:p>
      </dsp:txBody>
      <dsp:txXfrm>
        <a:off x="47162" y="46380"/>
        <a:ext cx="5328421" cy="822320"/>
      </dsp:txXfrm>
    </dsp:sp>
    <dsp:sp modelId="{C33389C9-CB9C-46F1-BF53-1D9ACD6F32CA}">
      <dsp:nvSpPr>
        <dsp:cNvPr id="0" name=""/>
        <dsp:cNvSpPr/>
      </dsp:nvSpPr>
      <dsp:spPr>
        <a:xfrm>
          <a:off x="2676" y="958751"/>
          <a:ext cx="5481045" cy="911292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3333"/>
                <a:tint val="96000"/>
                <a:lumMod val="104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3333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>
          <a:bevelT w="25400" h="25400"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smtClean="0"/>
            <a:t>placing wiretaps</a:t>
          </a:r>
        </a:p>
      </dsp:txBody>
      <dsp:txXfrm>
        <a:off x="47162" y="1003237"/>
        <a:ext cx="5392073" cy="822320"/>
      </dsp:txXfrm>
    </dsp:sp>
    <dsp:sp modelId="{5FDB89C3-A7DC-4C8F-854C-B83F97337375}">
      <dsp:nvSpPr>
        <dsp:cNvPr id="0" name=""/>
        <dsp:cNvSpPr/>
      </dsp:nvSpPr>
      <dsp:spPr>
        <a:xfrm>
          <a:off x="2676" y="1915608"/>
          <a:ext cx="5481045" cy="911292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6667"/>
                <a:tint val="96000"/>
                <a:lumMod val="104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6667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>
          <a:bevelT w="25400" h="25400"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smtClean="0"/>
            <a:t>Did Nixon know?</a:t>
          </a:r>
          <a:r>
            <a:rPr lang="en-US" sz="2500" kern="1200" smtClean="0"/>
            <a:t> </a:t>
          </a:r>
          <a:endParaRPr lang="en-US" sz="2500" kern="1200"/>
        </a:p>
      </dsp:txBody>
      <dsp:txXfrm>
        <a:off x="47162" y="1960094"/>
        <a:ext cx="5392073" cy="822320"/>
      </dsp:txXfrm>
    </dsp:sp>
    <dsp:sp modelId="{8D4FDE4F-0317-409C-9A70-E94B20575A7C}">
      <dsp:nvSpPr>
        <dsp:cNvPr id="0" name=""/>
        <dsp:cNvSpPr/>
      </dsp:nvSpPr>
      <dsp:spPr>
        <a:xfrm>
          <a:off x="2676" y="2872465"/>
          <a:ext cx="5481045" cy="911292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tint val="96000"/>
                <a:lumMod val="104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>
          <a:bevelT w="25400" h="25400"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smtClean="0"/>
            <a:t>June 17, 1972: 5 burglars caught; found to have White House ties</a:t>
          </a:r>
          <a:endParaRPr lang="en-US" sz="2500" b="1" kern="1200"/>
        </a:p>
      </dsp:txBody>
      <dsp:txXfrm>
        <a:off x="47162" y="2916951"/>
        <a:ext cx="5392073" cy="82232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A02EB3-4A72-4461-BC4F-551929BDC4B8}">
      <dsp:nvSpPr>
        <dsp:cNvPr id="0" name=""/>
        <dsp:cNvSpPr/>
      </dsp:nvSpPr>
      <dsp:spPr>
        <a:xfrm>
          <a:off x="2676" y="0"/>
          <a:ext cx="5417393" cy="9112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i="0" kern="1200" smtClean="0"/>
            <a:t>House Judiciary Committee considers impeachment</a:t>
          </a:r>
          <a:endParaRPr lang="en-US" sz="2500" b="1" i="0" kern="1200"/>
        </a:p>
      </dsp:txBody>
      <dsp:txXfrm>
        <a:off x="47162" y="44486"/>
        <a:ext cx="5328421" cy="822320"/>
      </dsp:txXfrm>
    </dsp:sp>
    <dsp:sp modelId="{C33389C9-CB9C-46F1-BF53-1D9ACD6F32CA}">
      <dsp:nvSpPr>
        <dsp:cNvPr id="0" name=""/>
        <dsp:cNvSpPr/>
      </dsp:nvSpPr>
      <dsp:spPr>
        <a:xfrm>
          <a:off x="2676" y="958751"/>
          <a:ext cx="5481045" cy="9112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i="0" kern="1200" smtClean="0"/>
            <a:t>Court rules 8-0 against Nixon in tapes case</a:t>
          </a:r>
          <a:endParaRPr lang="en-US" sz="2500" b="1" kern="1200" smtClean="0"/>
        </a:p>
      </dsp:txBody>
      <dsp:txXfrm>
        <a:off x="47162" y="1003237"/>
        <a:ext cx="5392073" cy="822320"/>
      </dsp:txXfrm>
    </dsp:sp>
    <dsp:sp modelId="{5FDB89C3-A7DC-4C8F-854C-B83F97337375}">
      <dsp:nvSpPr>
        <dsp:cNvPr id="0" name=""/>
        <dsp:cNvSpPr/>
      </dsp:nvSpPr>
      <dsp:spPr>
        <a:xfrm>
          <a:off x="2676" y="1915608"/>
          <a:ext cx="5481045" cy="9112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smtClean="0"/>
            <a:t>Three counts: obstruction, abuse, defiance of subpoenas</a:t>
          </a:r>
          <a:endParaRPr lang="en-US" sz="2500" kern="1200"/>
        </a:p>
      </dsp:txBody>
      <dsp:txXfrm>
        <a:off x="47162" y="1960094"/>
        <a:ext cx="5392073" cy="822320"/>
      </dsp:txXfrm>
    </dsp:sp>
    <dsp:sp modelId="{8D4FDE4F-0317-409C-9A70-E94B20575A7C}">
      <dsp:nvSpPr>
        <dsp:cNvPr id="0" name=""/>
        <dsp:cNvSpPr/>
      </dsp:nvSpPr>
      <dsp:spPr>
        <a:xfrm>
          <a:off x="2676" y="2872465"/>
          <a:ext cx="5481045" cy="9112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smtClean="0"/>
            <a:t>rejects counts on Cambodia and tax returns </a:t>
          </a:r>
          <a:endParaRPr lang="en-US" sz="2500" b="1" kern="1200"/>
        </a:p>
      </dsp:txBody>
      <dsp:txXfrm>
        <a:off x="47162" y="2916951"/>
        <a:ext cx="5392073" cy="8223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079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771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350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9107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2405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5812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0453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6062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227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89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010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316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704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9738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563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744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3/26/2021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186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3/26/2021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6396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  <p:sldLayoutId id="214748375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2NRnBfkUVUQ" TargetMode="Externa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LySpUpI9k1s" TargetMode="Externa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854690"/>
            <a:ext cx="8676222" cy="1567133"/>
          </a:xfrm>
        </p:spPr>
        <p:txBody>
          <a:bodyPr/>
          <a:lstStyle/>
          <a:p>
            <a:r>
              <a:rPr lang="en-US" b="1" smtClean="0"/>
              <a:t>Richard Nixon and the Watergate crisis</a:t>
            </a:r>
            <a:endParaRPr lang="en-US" b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375249"/>
          </a:xfrm>
        </p:spPr>
        <p:txBody>
          <a:bodyPr>
            <a:normAutofit fontScale="92500" lnSpcReduction="10000"/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900" y="4445667"/>
            <a:ext cx="3336446" cy="203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8982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20" y="857251"/>
            <a:ext cx="10353581" cy="5143500"/>
          </a:xfrm>
          <a:prstGeom prst="rect">
            <a:avLst/>
          </a:prstGeom>
          <a:effectLst>
            <a:softEdge rad="469900"/>
          </a:effectLst>
        </p:spPr>
      </p:pic>
      <p:sp>
        <p:nvSpPr>
          <p:cNvPr id="3" name="TextBox 2"/>
          <p:cNvSpPr txBox="1"/>
          <p:nvPr/>
        </p:nvSpPr>
        <p:spPr>
          <a:xfrm>
            <a:off x="2084442" y="1203839"/>
            <a:ext cx="522092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Today’s Road Map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29512" y="2041413"/>
            <a:ext cx="7516088" cy="34163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609585" indent="-609585">
              <a:buFont typeface="+mj-lt"/>
              <a:buAutoNum type="arabicPeriod"/>
            </a:pPr>
            <a:r>
              <a:rPr lang="en-US" sz="240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Frameworks for understanding Watergate </a:t>
            </a:r>
          </a:p>
          <a:p>
            <a:pPr marL="514350" indent="-514350">
              <a:buFont typeface="+mj-lt"/>
              <a:buAutoNum type="arabicPeriod"/>
            </a:pPr>
            <a:endParaRPr lang="en-US" sz="2400" smtClean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609585" indent="-609585">
              <a:buFont typeface="+mj-lt"/>
              <a:buAutoNum type="arabicPeriod"/>
            </a:pPr>
            <a:r>
              <a:rPr lang="en-US" sz="240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“White House Horrors”</a:t>
            </a:r>
            <a:endParaRPr lang="en-US" sz="240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609585" indent="-609585">
              <a:buFont typeface="+mj-lt"/>
              <a:buAutoNum type="arabicPeriod"/>
            </a:pPr>
            <a:endParaRPr lang="en-US" sz="240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609585" indent="-609585">
              <a:buAutoNum type="arabicPeriod"/>
            </a:pPr>
            <a:r>
              <a:rPr lang="en-US" sz="240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break-in &amp; cover-up</a:t>
            </a:r>
            <a:endParaRPr lang="en-US" sz="240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609585" indent="-609585">
              <a:buAutoNum type="arabicPeriod"/>
            </a:pPr>
            <a:endParaRPr lang="en-US" sz="240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609585" indent="-609585">
              <a:buAutoNum type="arabicPeriod"/>
            </a:pPr>
            <a:r>
              <a:rPr lang="en-US" sz="240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unraveling </a:t>
            </a:r>
            <a:endParaRPr lang="en-US" sz="240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609585" indent="-609585">
              <a:buAutoNum type="arabicPeriod"/>
            </a:pPr>
            <a:endParaRPr lang="en-US" sz="2400" b="1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609585" indent="-609585">
              <a:buAutoNum type="arabicPeriod"/>
            </a:pPr>
            <a:r>
              <a:rPr lang="en-US" sz="2400" b="1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meaning of Watergate </a:t>
            </a:r>
            <a:endParaRPr lang="en-US" sz="2400" b="1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67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281940"/>
            <a:ext cx="9905998" cy="1905000"/>
          </a:xfrm>
        </p:spPr>
        <p:txBody>
          <a:bodyPr/>
          <a:lstStyle/>
          <a:p>
            <a:pPr algn="ctr"/>
            <a:r>
              <a:rPr lang="en-US" smtClean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Watergate: </a:t>
            </a:r>
            <a:br>
              <a:rPr lang="en-US" smtClean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mtClean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Individual Personality?</a:t>
            </a:r>
            <a:endParaRPr lang="en-US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533" y="2667000"/>
            <a:ext cx="4746559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220546442"/>
              </p:ext>
            </p:extLst>
          </p:nvPr>
        </p:nvGraphicFramePr>
        <p:xfrm>
          <a:off x="6478438" y="2667000"/>
          <a:ext cx="5072332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97464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373380"/>
            <a:ext cx="9905998" cy="1645920"/>
          </a:xfrm>
        </p:spPr>
        <p:txBody>
          <a:bodyPr/>
          <a:lstStyle/>
          <a:p>
            <a:pPr algn="ctr"/>
            <a:r>
              <a:rPr lang="en-US" smtClean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Watergate: </a:t>
            </a:r>
            <a:br>
              <a:rPr lang="en-US" smtClean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mtClean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structural Forces?</a:t>
            </a:r>
            <a:endParaRPr lang="en-US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824" y="1920240"/>
            <a:ext cx="2664892" cy="39325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204459341"/>
              </p:ext>
            </p:extLst>
          </p:nvPr>
        </p:nvGraphicFramePr>
        <p:xfrm>
          <a:off x="6478438" y="2667000"/>
          <a:ext cx="5072332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318530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471" y="91440"/>
            <a:ext cx="4817429" cy="1059180"/>
          </a:xfrm>
        </p:spPr>
        <p:txBody>
          <a:bodyPr anchor="ctr">
            <a:normAutofit/>
          </a:bodyPr>
          <a:lstStyle/>
          <a:p>
            <a:pPr algn="ctr"/>
            <a:r>
              <a:rPr lang="en-US" sz="3000" b="1" smtClean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Before the break-in</a:t>
            </a:r>
            <a:endParaRPr lang="en-US" sz="3000" b="1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024" y="253797"/>
            <a:ext cx="2269255" cy="30412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6624230"/>
              </p:ext>
            </p:extLst>
          </p:nvPr>
        </p:nvGraphicFramePr>
        <p:xfrm>
          <a:off x="441960" y="944880"/>
          <a:ext cx="5570219" cy="4488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440" y="175260"/>
            <a:ext cx="2186940" cy="31198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026" y="3482341"/>
            <a:ext cx="3733014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13054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91" y="1630442"/>
            <a:ext cx="5459286" cy="360312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618909724"/>
              </p:ext>
            </p:extLst>
          </p:nvPr>
        </p:nvGraphicFramePr>
        <p:xfrm>
          <a:off x="6245526" y="1406105"/>
          <a:ext cx="5486399" cy="3785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94956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38" y="175260"/>
            <a:ext cx="6018361" cy="97536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sz="3000" b="1" smtClean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cover-up</a:t>
            </a:r>
            <a:br>
              <a:rPr lang="en-US" sz="3000" b="1" smtClean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000" b="1" smtClean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(“obstruction of justice”)</a:t>
            </a:r>
            <a:endParaRPr lang="en-US" sz="3000" b="1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4672" y="1570000"/>
            <a:ext cx="566755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smtClean="0"/>
              <a:t>Destruction of documents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b="1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smtClean="0"/>
              <a:t>Nixon meets with top aides </a:t>
            </a:r>
            <a:r>
              <a:rPr lang="en-US" b="1"/>
              <a:t>to plot cover-up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b="1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smtClean="0"/>
              <a:t>Nixon has CIA tell the FBI </a:t>
            </a:r>
            <a:r>
              <a:rPr lang="en-US" b="1" i="1"/>
              <a:t>not to investigate</a:t>
            </a:r>
            <a:r>
              <a:rPr lang="en-US" b="1"/>
              <a:t>, </a:t>
            </a:r>
            <a:r>
              <a:rPr lang="en-US" b="1" smtClean="0"/>
              <a:t>falsely citing national security concerns</a:t>
            </a:r>
            <a:endParaRPr lang="en-US" b="1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b="1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smtClean="0"/>
              <a:t>public </a:t>
            </a:r>
            <a:r>
              <a:rPr lang="en-US" b="1"/>
              <a:t>cover-up: </a:t>
            </a:r>
            <a:r>
              <a:rPr lang="en-US" b="1" smtClean="0"/>
              <a:t>Nixon goes on </a:t>
            </a:r>
            <a:r>
              <a:rPr lang="en-US" b="1"/>
              <a:t>TV, </a:t>
            </a:r>
            <a:r>
              <a:rPr lang="en-US" b="1" smtClean="0"/>
              <a:t>denies that he or anyone in the White House is involved</a:t>
            </a:r>
            <a:endParaRPr lang="en-US" b="1"/>
          </a:p>
          <a:p>
            <a:endParaRPr lang="en-US" b="1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smtClean="0"/>
              <a:t>payment of hush money (bribes) to burglars</a:t>
            </a:r>
            <a:endParaRPr lang="en-US" b="1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b="1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smtClean="0"/>
              <a:t>“</a:t>
            </a:r>
            <a:r>
              <a:rPr lang="en-US" b="1"/>
              <a:t>And you could get it in cash. I know where it could be gotten. ... It would seem to me that would be worthwhile</a:t>
            </a:r>
            <a:r>
              <a:rPr lang="en-US" b="1" smtClean="0"/>
              <a:t>.”</a:t>
            </a:r>
            <a:endParaRPr lang="en-US" b="1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222" y="1373754"/>
            <a:ext cx="6020223" cy="4095390"/>
          </a:xfrm>
          <a:prstGeom prst="rect">
            <a:avLst/>
          </a:prstGeom>
        </p:spPr>
      </p:pic>
      <p:pic>
        <p:nvPicPr>
          <p:cNvPr id="11" name="2NRnBfkUVUQ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288657" y="1623558"/>
            <a:ext cx="4425351" cy="349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4689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43" y="60386"/>
            <a:ext cx="11999343" cy="814744"/>
          </a:xfrm>
        </p:spPr>
        <p:txBody>
          <a:bodyPr anchor="t">
            <a:normAutofit/>
          </a:bodyPr>
          <a:lstStyle/>
          <a:p>
            <a:pPr algn="ctr"/>
            <a:r>
              <a:rPr lang="en-US" sz="4400" b="1" smtClean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UNraveling</a:t>
            </a:r>
            <a:endParaRPr lang="en-US" sz="4400" b="1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964" y="3519577"/>
            <a:ext cx="2781009" cy="18506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501" y="3627137"/>
            <a:ext cx="2383767" cy="23837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743" y="956811"/>
            <a:ext cx="2609850" cy="1752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460" y="974063"/>
            <a:ext cx="2609850" cy="1752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716119" y="2760453"/>
            <a:ext cx="24968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/>
              <a:t>the </a:t>
            </a:r>
            <a:r>
              <a:rPr lang="en-US" sz="2000" b="1" smtClean="0"/>
              <a:t>press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30743" y="2760453"/>
            <a:ext cx="2609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/>
              <a:t>t</a:t>
            </a:r>
            <a:r>
              <a:rPr lang="en-US" sz="2000" b="1" smtClean="0"/>
              <a:t>he Senate</a:t>
            </a:r>
            <a:endParaRPr lang="en-US" sz="2000" b="1"/>
          </a:p>
        </p:txBody>
      </p:sp>
      <p:sp>
        <p:nvSpPr>
          <p:cNvPr id="12" name="TextBox 11"/>
          <p:cNvSpPr txBox="1"/>
          <p:nvPr/>
        </p:nvSpPr>
        <p:spPr>
          <a:xfrm>
            <a:off x="1776500" y="6142007"/>
            <a:ext cx="23837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/>
              <a:t>the courts </a:t>
            </a:r>
            <a:endParaRPr lang="en-US" sz="2000" b="1"/>
          </a:p>
        </p:txBody>
      </p:sp>
      <p:sp>
        <p:nvSpPr>
          <p:cNvPr id="13" name="TextBox 12"/>
          <p:cNvSpPr txBox="1"/>
          <p:nvPr/>
        </p:nvSpPr>
        <p:spPr>
          <a:xfrm>
            <a:off x="7746521" y="5451894"/>
            <a:ext cx="3157268" cy="414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/>
              <a:t>t</a:t>
            </a:r>
            <a:r>
              <a:rPr lang="en-US" sz="2000" b="1" smtClean="0"/>
              <a:t>he special prosecutor</a:t>
            </a:r>
            <a:endParaRPr lang="en-US" sz="2000" b="1"/>
          </a:p>
        </p:txBody>
      </p:sp>
    </p:spTree>
    <p:extLst>
      <p:ext uri="{BB962C8B-B14F-4D97-AF65-F5344CB8AC3E}">
        <p14:creationId xmlns:p14="http://schemas.microsoft.com/office/powerpoint/2010/main" val="13975341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b="1" smtClean="0">
                <a:effectLst/>
              </a:rPr>
              <a:t>I've </a:t>
            </a:r>
            <a:r>
              <a:rPr lang="en-US" sz="3600" b="1">
                <a:effectLst/>
              </a:rPr>
              <a:t>welcomed this kind of examination, because people have got to know whether or not their </a:t>
            </a:r>
            <a:r>
              <a:rPr lang="en-US" sz="3600" b="1" smtClean="0">
                <a:effectLst/>
              </a:rPr>
              <a:t>President is a </a:t>
            </a:r>
            <a:r>
              <a:rPr lang="en-US" sz="3600" b="1">
                <a:effectLst/>
              </a:rPr>
              <a:t>crook. </a:t>
            </a:r>
            <a:r>
              <a:rPr lang="en-US" sz="3600" b="1" smtClean="0">
                <a:effectLst/>
              </a:rPr>
              <a:t/>
            </a:r>
            <a:br>
              <a:rPr lang="en-US" sz="3600" b="1" smtClean="0">
                <a:effectLst/>
              </a:rPr>
            </a:br>
            <a:r>
              <a:rPr lang="en-US" sz="3600" b="1" smtClean="0">
                <a:effectLst/>
              </a:rPr>
              <a:t>Well</a:t>
            </a:r>
            <a:r>
              <a:rPr lang="en-US" sz="3600" b="1">
                <a:effectLst/>
              </a:rPr>
              <a:t>, I'm not a crook</a:t>
            </a:r>
            <a:r>
              <a:rPr lang="en-US" sz="3600" b="1" smtClean="0">
                <a:effectLst/>
              </a:rPr>
              <a:t>!</a:t>
            </a:r>
            <a:endParaRPr lang="en-US" sz="3600" b="1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scene3d>
            <a:camera prst="orthographicFront"/>
            <a:lightRig rig="threePt" dir="t"/>
          </a:scene3d>
          <a:sp3d prstMaterial="dkEdge">
            <a:bevelT/>
          </a:sp3d>
        </p:spPr>
        <p:txBody>
          <a:bodyPr>
            <a:normAutofit/>
          </a:bodyPr>
          <a:lstStyle/>
          <a:p>
            <a:pPr algn="r"/>
            <a:r>
              <a:rPr lang="en-US" sz="3800" b="1" smtClean="0"/>
              <a:t>—Richard Nixon </a:t>
            </a:r>
            <a:endParaRPr lang="en-US" sz="3800" b="1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52645"/>
          <a:stretch/>
        </p:blipFill>
        <p:spPr>
          <a:xfrm>
            <a:off x="1446213" y="3803823"/>
            <a:ext cx="3325812" cy="232309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7453802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164" y="1937906"/>
            <a:ext cx="3218362" cy="42576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223598204"/>
              </p:ext>
            </p:extLst>
          </p:nvPr>
        </p:nvGraphicFramePr>
        <p:xfrm>
          <a:off x="6245526" y="2091905"/>
          <a:ext cx="5486399" cy="3785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23092" y="128223"/>
            <a:ext cx="11948746" cy="1164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Congress and the Supreme Court:</a:t>
            </a:r>
          </a:p>
          <a:p>
            <a:pPr algn="ctr"/>
            <a:r>
              <a:rPr lang="en-US" sz="3400" b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Impeachment and Resignation </a:t>
            </a:r>
            <a:endParaRPr lang="en-US" sz="3400" b="1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1265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38" y="175260"/>
            <a:ext cx="6018361" cy="975360"/>
          </a:xfrm>
        </p:spPr>
        <p:txBody>
          <a:bodyPr anchor="ctr">
            <a:normAutofit/>
          </a:bodyPr>
          <a:lstStyle/>
          <a:p>
            <a:pPr algn="ctr"/>
            <a:r>
              <a:rPr lang="en-US" sz="3000" b="1" smtClean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Nixon resigns</a:t>
            </a:r>
            <a:endParaRPr lang="en-US" sz="3000" b="1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4672" y="1570000"/>
            <a:ext cx="566755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smtClean="0"/>
              <a:t>Agnew previously resigned as vice president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b="1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smtClean="0"/>
              <a:t>Aug. 1974: After hearing the “smoking gun” tape, Congressional GOP leaders tell Nixon he’s finished </a:t>
            </a:r>
            <a:endParaRPr lang="en-US" b="1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b="1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/>
              <a:t>Vice President Gerald R. Ford: “Our long national nightmare is over.”</a:t>
            </a:r>
          </a:p>
          <a:p>
            <a:endParaRPr lang="en-US" b="1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smtClean="0"/>
              <a:t>Weeks later, Ford pardons Nixon</a:t>
            </a:r>
            <a:endParaRPr lang="en-US" b="1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b="1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smtClean="0"/>
              <a:t>loses to Jimmy Carter in 1976</a:t>
            </a:r>
            <a:endParaRPr lang="en-US" b="1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222" y="1373754"/>
            <a:ext cx="6020223" cy="4095390"/>
          </a:xfrm>
          <a:prstGeom prst="rect">
            <a:avLst/>
          </a:prstGeom>
        </p:spPr>
      </p:pic>
      <p:pic>
        <p:nvPicPr>
          <p:cNvPr id="4" name="LySpUpI9k1s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353175" y="1570000"/>
            <a:ext cx="4410075" cy="354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841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en-US" sz="4000" smtClean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Nixon’s legacies: </a:t>
            </a:r>
            <a:br>
              <a:rPr lang="en-US" sz="4000" smtClean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smtClean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than Watergate?</a:t>
            </a:r>
            <a:endParaRPr lang="en-US" sz="400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336" y="4140672"/>
            <a:ext cx="4058191" cy="22725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10" y="2327874"/>
            <a:ext cx="3935083" cy="21487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453" y="1960893"/>
            <a:ext cx="2305050" cy="1981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334181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end of a Presidency </a:t>
            </a:r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346" y="1524000"/>
            <a:ext cx="6849003" cy="3852564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3238500"/>
            <a:ext cx="3549121" cy="2133600"/>
          </a:xfrm>
        </p:spPr>
        <p:txBody>
          <a:bodyPr>
            <a:noAutofit/>
          </a:bodyPr>
          <a:lstStyle/>
          <a:p>
            <a:r>
              <a:rPr lang="en-US" sz="2400" smtClean="0"/>
              <a:t>Rise of National Security State?</a:t>
            </a:r>
          </a:p>
          <a:p>
            <a:r>
              <a:rPr lang="en-US" sz="2400" smtClean="0"/>
              <a:t>Nixon’s character?</a:t>
            </a:r>
          </a:p>
          <a:p>
            <a:r>
              <a:rPr lang="en-US" sz="2400" smtClean="0"/>
              <a:t>Convergence of man and moment 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980549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91" y="1613081"/>
            <a:ext cx="5459286" cy="363785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57869039"/>
              </p:ext>
            </p:extLst>
          </p:nvPr>
        </p:nvGraphicFramePr>
        <p:xfrm>
          <a:off x="6245526" y="1406105"/>
          <a:ext cx="5486399" cy="3785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01620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smtClean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Magnitude &amp; scope of Nixon’s criminality</a:t>
            </a:r>
            <a:endParaRPr lang="en-US" b="1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214" y="655256"/>
            <a:ext cx="4232484" cy="55690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5580" y="3023556"/>
            <a:ext cx="4483012" cy="3385868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smtClean="0">
                <a:effectLst/>
              </a:rPr>
              <a:t>14 </a:t>
            </a:r>
            <a:r>
              <a:rPr lang="en-US" sz="2000">
                <a:effectLst/>
              </a:rPr>
              <a:t>close aides </a:t>
            </a:r>
            <a:r>
              <a:rPr lang="en-US" sz="2000" smtClean="0">
                <a:effectLst/>
              </a:rPr>
              <a:t>would </a:t>
            </a:r>
            <a:r>
              <a:rPr lang="en-US" sz="2000">
                <a:effectLst/>
              </a:rPr>
              <a:t>serve time </a:t>
            </a:r>
            <a:endParaRPr lang="en-US" sz="2000" smtClean="0">
              <a:effectLst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smtClean="0">
                <a:effectLst/>
              </a:rPr>
              <a:t>three </a:t>
            </a:r>
            <a:r>
              <a:rPr lang="en-US" sz="2000">
                <a:effectLst/>
              </a:rPr>
              <a:t>AGs, </a:t>
            </a:r>
            <a:r>
              <a:rPr lang="en-US" sz="2000" smtClean="0">
                <a:effectLst/>
              </a:rPr>
              <a:t>his campaign </a:t>
            </a:r>
            <a:r>
              <a:rPr lang="en-US" sz="2000">
                <a:effectLst/>
              </a:rPr>
              <a:t>manager, </a:t>
            </a:r>
            <a:r>
              <a:rPr lang="en-US" sz="2000" smtClean="0">
                <a:effectLst/>
              </a:rPr>
              <a:t>His Chief </a:t>
            </a:r>
            <a:r>
              <a:rPr lang="en-US" sz="2000">
                <a:effectLst/>
              </a:rPr>
              <a:t>of Staff, White House </a:t>
            </a:r>
            <a:r>
              <a:rPr lang="en-US" sz="2000" smtClean="0">
                <a:effectLst/>
              </a:rPr>
              <a:t>counsel</a:t>
            </a:r>
            <a:endParaRPr lang="en-US" sz="2000">
              <a:effectLst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smtClean="0">
                <a:effectLst/>
              </a:rPr>
              <a:t>Nixon himself </a:t>
            </a:r>
            <a:r>
              <a:rPr lang="en-US" sz="2000">
                <a:effectLst/>
              </a:rPr>
              <a:t>an “unindicted co-conspirator” 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608665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smtClean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“If the president does it, </a:t>
            </a:r>
            <a:br>
              <a:rPr lang="en-US" sz="4400" smtClean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smtClean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means that it is not illegal.”</a:t>
            </a:r>
            <a:endParaRPr lang="en-US" sz="440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800" smtClean="0"/>
              <a:t>—Richard Nixon </a:t>
            </a:r>
            <a:endParaRPr lang="en-US" sz="38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284" y="3498015"/>
            <a:ext cx="2765758" cy="326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685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20" y="857251"/>
            <a:ext cx="10353581" cy="5143500"/>
          </a:xfrm>
          <a:prstGeom prst="rect">
            <a:avLst/>
          </a:prstGeom>
          <a:effectLst>
            <a:softEdge rad="469900"/>
          </a:effectLst>
        </p:spPr>
      </p:pic>
      <p:sp>
        <p:nvSpPr>
          <p:cNvPr id="3" name="TextBox 2"/>
          <p:cNvSpPr txBox="1"/>
          <p:nvPr/>
        </p:nvSpPr>
        <p:spPr>
          <a:xfrm>
            <a:off x="2084442" y="1203839"/>
            <a:ext cx="522092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Today’s Road Map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29512" y="2041413"/>
            <a:ext cx="7516088" cy="34163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609585" indent="-609585">
              <a:buFont typeface="+mj-lt"/>
              <a:buAutoNum type="arabicPeriod"/>
            </a:pPr>
            <a:r>
              <a:rPr lang="en-US" sz="2400" b="1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Frameworks for understanding Watergate </a:t>
            </a:r>
          </a:p>
          <a:p>
            <a:pPr marL="514350" indent="-514350">
              <a:buFont typeface="+mj-lt"/>
              <a:buAutoNum type="arabicPeriod"/>
            </a:pPr>
            <a:endParaRPr lang="en-US" sz="2400" smtClean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609585" indent="-609585">
              <a:buFont typeface="+mj-lt"/>
              <a:buAutoNum type="arabicPeriod"/>
            </a:pPr>
            <a:r>
              <a:rPr lang="en-US" sz="2400" smtClean="0">
                <a:solidFill>
                  <a:schemeClr val="bg2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“White House Horrors”</a:t>
            </a:r>
            <a:endParaRPr lang="en-US" sz="2400">
              <a:solidFill>
                <a:schemeClr val="bg2">
                  <a:lumMod val="20000"/>
                  <a:lumOff val="8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609585" indent="-609585">
              <a:buFont typeface="+mj-lt"/>
              <a:buAutoNum type="arabicPeriod"/>
            </a:pPr>
            <a:endParaRPr lang="en-US" sz="2400">
              <a:solidFill>
                <a:schemeClr val="bg2">
                  <a:lumMod val="20000"/>
                  <a:lumOff val="8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609585" indent="-609585">
              <a:buAutoNum type="arabicPeriod"/>
            </a:pPr>
            <a:r>
              <a:rPr lang="en-US" sz="2400" smtClean="0">
                <a:solidFill>
                  <a:schemeClr val="bg2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break-in &amp; cover-up</a:t>
            </a:r>
            <a:endParaRPr lang="en-US" sz="2400">
              <a:solidFill>
                <a:schemeClr val="bg2">
                  <a:lumMod val="20000"/>
                  <a:lumOff val="8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609585" indent="-609585">
              <a:buAutoNum type="arabicPeriod"/>
            </a:pPr>
            <a:endParaRPr lang="en-US" sz="2400">
              <a:solidFill>
                <a:schemeClr val="bg2">
                  <a:lumMod val="20000"/>
                  <a:lumOff val="8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609585" indent="-609585">
              <a:buAutoNum type="arabicPeriod"/>
            </a:pPr>
            <a:r>
              <a:rPr lang="en-US" sz="2400" smtClean="0">
                <a:solidFill>
                  <a:schemeClr val="bg2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unraveling </a:t>
            </a:r>
            <a:endParaRPr lang="en-US" sz="2400">
              <a:solidFill>
                <a:schemeClr val="bg2">
                  <a:lumMod val="20000"/>
                  <a:lumOff val="8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609585" indent="-609585">
              <a:buAutoNum type="arabicPeriod"/>
            </a:pPr>
            <a:endParaRPr lang="en-US" sz="2400" b="1">
              <a:solidFill>
                <a:schemeClr val="bg2">
                  <a:lumMod val="20000"/>
                  <a:lumOff val="8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609585" indent="-609585">
              <a:buAutoNum type="arabicPeriod"/>
            </a:pPr>
            <a:r>
              <a:rPr lang="en-US" sz="2400" smtClean="0">
                <a:solidFill>
                  <a:schemeClr val="bg2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meaning of Watergate </a:t>
            </a:r>
            <a:endParaRPr lang="en-US" sz="2400">
              <a:solidFill>
                <a:schemeClr val="bg2">
                  <a:lumMod val="20000"/>
                  <a:lumOff val="8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89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20" y="857251"/>
            <a:ext cx="10353581" cy="5143500"/>
          </a:xfrm>
          <a:prstGeom prst="rect">
            <a:avLst/>
          </a:prstGeom>
          <a:effectLst>
            <a:softEdge rad="469900"/>
          </a:effectLst>
        </p:spPr>
      </p:pic>
      <p:sp>
        <p:nvSpPr>
          <p:cNvPr id="3" name="TextBox 2"/>
          <p:cNvSpPr txBox="1"/>
          <p:nvPr/>
        </p:nvSpPr>
        <p:spPr>
          <a:xfrm>
            <a:off x="2084442" y="1203839"/>
            <a:ext cx="522092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Today’s Road Map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29512" y="2041413"/>
            <a:ext cx="7516088" cy="34163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609585" indent="-609585">
              <a:buFont typeface="+mj-lt"/>
              <a:buAutoNum type="arabicPeriod"/>
            </a:pPr>
            <a:r>
              <a:rPr lang="en-US" sz="240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Frameworks for understanding Watergate </a:t>
            </a:r>
          </a:p>
          <a:p>
            <a:pPr marL="514350" indent="-514350">
              <a:buFont typeface="+mj-lt"/>
              <a:buAutoNum type="arabicPeriod"/>
            </a:pPr>
            <a:endParaRPr lang="en-US" sz="2400" smtClean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609585" indent="-609585">
              <a:buFont typeface="+mj-lt"/>
              <a:buAutoNum type="arabicPeriod"/>
            </a:pPr>
            <a:r>
              <a:rPr lang="en-US" sz="2400" b="1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“White House Horrors”</a:t>
            </a:r>
            <a:endParaRPr lang="en-US" sz="2400" b="1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609585" indent="-609585">
              <a:buFont typeface="+mj-lt"/>
              <a:buAutoNum type="arabicPeriod"/>
            </a:pPr>
            <a:endParaRPr lang="en-US" sz="240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609585" indent="-609585">
              <a:buAutoNum type="arabicPeriod"/>
            </a:pPr>
            <a:r>
              <a:rPr lang="en-US" sz="2400" smtClean="0">
                <a:solidFill>
                  <a:schemeClr val="bg2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break-in &amp; cover-up</a:t>
            </a:r>
            <a:endParaRPr lang="en-US" sz="2400">
              <a:solidFill>
                <a:schemeClr val="bg2">
                  <a:lumMod val="20000"/>
                  <a:lumOff val="8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609585" indent="-609585">
              <a:buAutoNum type="arabicPeriod"/>
            </a:pPr>
            <a:endParaRPr lang="en-US" sz="2400">
              <a:solidFill>
                <a:schemeClr val="bg2">
                  <a:lumMod val="20000"/>
                  <a:lumOff val="8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609585" indent="-609585">
              <a:buAutoNum type="arabicPeriod"/>
            </a:pPr>
            <a:r>
              <a:rPr lang="en-US" sz="2400" smtClean="0">
                <a:solidFill>
                  <a:schemeClr val="bg2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unraveling </a:t>
            </a:r>
            <a:endParaRPr lang="en-US" sz="2400">
              <a:solidFill>
                <a:schemeClr val="bg2">
                  <a:lumMod val="20000"/>
                  <a:lumOff val="8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609585" indent="-609585">
              <a:buAutoNum type="arabicPeriod"/>
            </a:pPr>
            <a:endParaRPr lang="en-US" sz="2400" b="1">
              <a:solidFill>
                <a:schemeClr val="bg2">
                  <a:lumMod val="20000"/>
                  <a:lumOff val="8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609585" indent="-609585">
              <a:buAutoNum type="arabicPeriod"/>
            </a:pPr>
            <a:r>
              <a:rPr lang="en-US" sz="2400" smtClean="0">
                <a:solidFill>
                  <a:schemeClr val="bg2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meaning of Watergate </a:t>
            </a:r>
            <a:endParaRPr lang="en-US" sz="2400">
              <a:solidFill>
                <a:schemeClr val="bg2">
                  <a:lumMod val="20000"/>
                  <a:lumOff val="8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97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20" y="857251"/>
            <a:ext cx="10353581" cy="5143500"/>
          </a:xfrm>
          <a:prstGeom prst="rect">
            <a:avLst/>
          </a:prstGeom>
          <a:effectLst>
            <a:softEdge rad="469900"/>
          </a:effectLst>
        </p:spPr>
      </p:pic>
      <p:sp>
        <p:nvSpPr>
          <p:cNvPr id="3" name="TextBox 2"/>
          <p:cNvSpPr txBox="1"/>
          <p:nvPr/>
        </p:nvSpPr>
        <p:spPr>
          <a:xfrm>
            <a:off x="2084442" y="1203839"/>
            <a:ext cx="522092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Today’s Road Map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29512" y="2041413"/>
            <a:ext cx="7516088" cy="34163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609585" indent="-609585">
              <a:buFont typeface="+mj-lt"/>
              <a:buAutoNum type="arabicPeriod"/>
            </a:pPr>
            <a:r>
              <a:rPr lang="en-US" sz="240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Frameworks for understanding Watergate </a:t>
            </a:r>
          </a:p>
          <a:p>
            <a:pPr marL="514350" indent="-514350">
              <a:buFont typeface="+mj-lt"/>
              <a:buAutoNum type="arabicPeriod"/>
            </a:pPr>
            <a:endParaRPr lang="en-US" sz="2400" smtClean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609585" indent="-609585">
              <a:buFont typeface="+mj-lt"/>
              <a:buAutoNum type="arabicPeriod"/>
            </a:pPr>
            <a:r>
              <a:rPr lang="en-US" sz="240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“White House Horrors”</a:t>
            </a:r>
            <a:endParaRPr lang="en-US" sz="240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609585" indent="-609585">
              <a:buFont typeface="+mj-lt"/>
              <a:buAutoNum type="arabicPeriod"/>
            </a:pPr>
            <a:endParaRPr lang="en-US" sz="240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609585" indent="-609585">
              <a:buAutoNum type="arabicPeriod"/>
            </a:pPr>
            <a:r>
              <a:rPr lang="en-US" sz="2400" b="1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break-in &amp; cover-up</a:t>
            </a:r>
            <a:endParaRPr lang="en-US" sz="2400" b="1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609585" indent="-609585">
              <a:buAutoNum type="arabicPeriod"/>
            </a:pPr>
            <a:endParaRPr lang="en-US" sz="240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609585" indent="-609585">
              <a:buAutoNum type="arabicPeriod"/>
            </a:pPr>
            <a:r>
              <a:rPr lang="en-US" sz="2400" smtClean="0">
                <a:solidFill>
                  <a:schemeClr val="bg2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unraveling </a:t>
            </a:r>
            <a:endParaRPr lang="en-US" sz="2400">
              <a:solidFill>
                <a:schemeClr val="bg2">
                  <a:lumMod val="20000"/>
                  <a:lumOff val="8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609585" indent="-609585">
              <a:buAutoNum type="arabicPeriod"/>
            </a:pPr>
            <a:endParaRPr lang="en-US" sz="2400">
              <a:solidFill>
                <a:schemeClr val="bg2">
                  <a:lumMod val="20000"/>
                  <a:lumOff val="8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609585" indent="-609585">
              <a:buAutoNum type="arabicPeriod"/>
            </a:pPr>
            <a:r>
              <a:rPr lang="en-US" sz="2400" smtClean="0">
                <a:solidFill>
                  <a:schemeClr val="bg2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meaning of Watergate </a:t>
            </a:r>
            <a:endParaRPr lang="en-US" sz="2400">
              <a:solidFill>
                <a:schemeClr val="bg2">
                  <a:lumMod val="20000"/>
                  <a:lumOff val="8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91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20" y="857251"/>
            <a:ext cx="10353581" cy="5143500"/>
          </a:xfrm>
          <a:prstGeom prst="rect">
            <a:avLst/>
          </a:prstGeom>
          <a:effectLst>
            <a:softEdge rad="469900"/>
          </a:effectLst>
        </p:spPr>
      </p:pic>
      <p:sp>
        <p:nvSpPr>
          <p:cNvPr id="3" name="TextBox 2"/>
          <p:cNvSpPr txBox="1"/>
          <p:nvPr/>
        </p:nvSpPr>
        <p:spPr>
          <a:xfrm>
            <a:off x="2084442" y="1203839"/>
            <a:ext cx="522092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Today’s Road Map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29512" y="2050039"/>
            <a:ext cx="7516088" cy="34163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609585" indent="-609585">
              <a:buFont typeface="+mj-lt"/>
              <a:buAutoNum type="arabicPeriod"/>
            </a:pPr>
            <a:r>
              <a:rPr lang="en-US" sz="240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Frameworks for understanding Watergate </a:t>
            </a:r>
          </a:p>
          <a:p>
            <a:pPr marL="514350" indent="-514350">
              <a:buFont typeface="+mj-lt"/>
              <a:buAutoNum type="arabicPeriod"/>
            </a:pPr>
            <a:endParaRPr lang="en-US" sz="2400" smtClean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609585" indent="-609585">
              <a:buFont typeface="+mj-lt"/>
              <a:buAutoNum type="arabicPeriod"/>
            </a:pPr>
            <a:r>
              <a:rPr lang="en-US" sz="240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“White House Horrors”</a:t>
            </a:r>
            <a:endParaRPr lang="en-US" sz="240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609585" indent="-609585">
              <a:buFont typeface="+mj-lt"/>
              <a:buAutoNum type="arabicPeriod"/>
            </a:pPr>
            <a:endParaRPr lang="en-US" sz="240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609585" indent="-609585">
              <a:buAutoNum type="arabicPeriod"/>
            </a:pPr>
            <a:r>
              <a:rPr lang="en-US" sz="240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break-in &amp; cover-up</a:t>
            </a:r>
            <a:endParaRPr lang="en-US" sz="240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609585" indent="-609585">
              <a:buAutoNum type="arabicPeriod"/>
            </a:pPr>
            <a:endParaRPr lang="en-US" sz="240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609585" indent="-609585">
              <a:buAutoNum type="arabicPeriod"/>
            </a:pPr>
            <a:r>
              <a:rPr lang="en-US" sz="2400" b="1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unraveling </a:t>
            </a:r>
            <a:endParaRPr lang="en-US" sz="2400" b="1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609585" indent="-609585">
              <a:buAutoNum type="arabicPeriod"/>
            </a:pPr>
            <a:endParaRPr lang="en-US" sz="2400">
              <a:solidFill>
                <a:schemeClr val="bg2">
                  <a:lumMod val="20000"/>
                  <a:lumOff val="8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609585" indent="-609585">
              <a:buAutoNum type="arabicPeriod"/>
            </a:pPr>
            <a:r>
              <a:rPr lang="en-US" sz="2400" smtClean="0">
                <a:solidFill>
                  <a:schemeClr val="bg2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meaning of Watergate</a:t>
            </a:r>
            <a:r>
              <a:rPr lang="en-US" sz="240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240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64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F4B54B"/>
      </a:accent1>
      <a:accent2>
        <a:srgbClr val="A2C84E"/>
      </a:accent2>
      <a:accent3>
        <a:srgbClr val="4BC298"/>
      </a:accent3>
      <a:accent4>
        <a:srgbClr val="4CB5D3"/>
      </a:accent4>
      <a:accent5>
        <a:srgbClr val="9167E3"/>
      </a:accent5>
      <a:accent6>
        <a:srgbClr val="E05073"/>
      </a:accent6>
      <a:hlink>
        <a:srgbClr val="E19520"/>
      </a:hlink>
      <a:folHlink>
        <a:srgbClr val="E8B15D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DD1DAD52-B525-46B5-8E87-60EE23581B9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146</TotalTime>
  <Words>531</Words>
  <Application>Microsoft Office PowerPoint</Application>
  <PresentationFormat>Widescreen</PresentationFormat>
  <Paragraphs>119</Paragraphs>
  <Slides>20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Cambria</vt:lpstr>
      <vt:lpstr>Century Gothic</vt:lpstr>
      <vt:lpstr>Wingdings</vt:lpstr>
      <vt:lpstr>Mesh</vt:lpstr>
      <vt:lpstr>Richard Nixon and the Watergate crisis</vt:lpstr>
      <vt:lpstr>Nixon’s legacies:  more than Watergate?</vt:lpstr>
      <vt:lpstr>PowerPoint Presentation</vt:lpstr>
      <vt:lpstr>Magnitude &amp; scope of Nixon’s criminality</vt:lpstr>
      <vt:lpstr>“If the president does it,  that means that it is not illegal.”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Watergate:  Individual Personality?</vt:lpstr>
      <vt:lpstr>Watergate:  or structural Forces?</vt:lpstr>
      <vt:lpstr>Before the break-in</vt:lpstr>
      <vt:lpstr>PowerPoint Presentation</vt:lpstr>
      <vt:lpstr>cover-up (“obstruction of justice”)</vt:lpstr>
      <vt:lpstr>The UNraveling</vt:lpstr>
      <vt:lpstr>I've welcomed this kind of examination, because people have got to know whether or not their President is a crook.  Well, I'm not a crook!</vt:lpstr>
      <vt:lpstr>PowerPoint Presentation</vt:lpstr>
      <vt:lpstr>Nixon resigns</vt:lpstr>
      <vt:lpstr>The end of a Presidency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Richard Nixon and the Watergate crisis</dc:title>
  <dc:creator>David Greenberg</dc:creator>
  <cp:lastModifiedBy>David Greenberg</cp:lastModifiedBy>
  <cp:revision>26</cp:revision>
  <dcterms:created xsi:type="dcterms:W3CDTF">2021-01-02T14:54:51Z</dcterms:created>
  <dcterms:modified xsi:type="dcterms:W3CDTF">2021-03-26T15:57:02Z</dcterms:modified>
</cp:coreProperties>
</file>