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327" r:id="rId5"/>
    <p:sldId id="336" r:id="rId6"/>
    <p:sldId id="335" r:id="rId7"/>
    <p:sldId id="337" r:id="rId8"/>
    <p:sldId id="340" r:id="rId9"/>
    <p:sldId id="334" r:id="rId10"/>
    <p:sldId id="329" r:id="rId11"/>
    <p:sldId id="350" r:id="rId12"/>
    <p:sldId id="333" r:id="rId13"/>
    <p:sldId id="344" r:id="rId14"/>
    <p:sldId id="343" r:id="rId15"/>
    <p:sldId id="339" r:id="rId16"/>
    <p:sldId id="347" r:id="rId17"/>
    <p:sldId id="328" r:id="rId18"/>
    <p:sldId id="332" r:id="rId19"/>
    <p:sldId id="345" r:id="rId20"/>
    <p:sldId id="348" r:id="rId21"/>
    <p:sldId id="346" r:id="rId22"/>
    <p:sldId id="338" r:id="rId23"/>
    <p:sldId id="341" r:id="rId24"/>
    <p:sldId id="349" r:id="rId25"/>
    <p:sldId id="35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1" autoAdjust="0"/>
    <p:restoredTop sz="94637"/>
  </p:normalViewPr>
  <p:slideViewPr>
    <p:cSldViewPr snapToGrid="0" snapToObjects="1">
      <p:cViewPr varScale="1">
        <p:scale>
          <a:sx n="93" d="100"/>
          <a:sy n="93" d="100"/>
        </p:scale>
        <p:origin x="144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ECDE-B278-3F42-AF53-7E20A1985F7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17C7-C896-A54C-8369-BEC4D1E56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ECDE-B278-3F42-AF53-7E20A1985F7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17C7-C896-A54C-8369-BEC4D1E56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ECDE-B278-3F42-AF53-7E20A1985F7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17C7-C896-A54C-8369-BEC4D1E56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ECDE-B278-3F42-AF53-7E20A1985F7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17C7-C896-A54C-8369-BEC4D1E56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ECDE-B278-3F42-AF53-7E20A1985F7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17C7-C896-A54C-8369-BEC4D1E56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ECDE-B278-3F42-AF53-7E20A1985F7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17C7-C896-A54C-8369-BEC4D1E56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ECDE-B278-3F42-AF53-7E20A1985F7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17C7-C896-A54C-8369-BEC4D1E56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ECDE-B278-3F42-AF53-7E20A1985F7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17C7-C896-A54C-8369-BEC4D1E56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ECDE-B278-3F42-AF53-7E20A1985F7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17C7-C896-A54C-8369-BEC4D1E56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ECDE-B278-3F42-AF53-7E20A1985F7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17C7-C896-A54C-8369-BEC4D1E56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ECDE-B278-3F42-AF53-7E20A1985F7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17C7-C896-A54C-8369-BEC4D1E56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ECDE-B278-3F42-AF53-7E20A1985F74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E17C7-C896-A54C-8369-BEC4D1E56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20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AD3CB0-2BB4-9847-98D8-2962551F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419100"/>
            <a:ext cx="61722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47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7DA615-1ED9-7D44-AEBA-F7D985955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61" y="1041187"/>
            <a:ext cx="8474716" cy="405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16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DE09F-E230-264C-9025-C6FB461EB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55" y="0"/>
            <a:ext cx="6036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0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39A85-056C-504C-BBF0-21406CB9B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948" y="273264"/>
            <a:ext cx="4286108" cy="766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10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7AC9D-29AD-3D4A-BF11-E0F010E13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50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40AFD-457A-2D4B-935C-5F09FD7CC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829" y="357027"/>
            <a:ext cx="5177132" cy="6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78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F1DF32-9BCA-8945-A997-82F94A731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55" y="1061983"/>
            <a:ext cx="8825690" cy="473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85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409DF-844B-5D4F-BADC-884ADC3E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300" y="105551"/>
            <a:ext cx="2893887" cy="66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D2F88-A63B-B74B-AAB5-E16C9C7B5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19711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4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FD39B-1FB8-3A45-AF2A-D61A6F6E5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291"/>
            <a:ext cx="9144000" cy="650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50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9F295-2266-9C41-828C-0CF9153CE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6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695D2-73B8-9F4C-9AAC-13AB2910D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867" y="0"/>
            <a:ext cx="5508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40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2AD59-A5E1-3E4B-B5E8-96A4E892B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568" y="82193"/>
            <a:ext cx="3695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57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477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566A3-E213-6B45-9E35-D8B5E003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0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0D0C9-3FBB-B443-A2F2-592E16D2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32" y="-1"/>
            <a:ext cx="5145249" cy="703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3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50ABB-18D6-9040-BF8A-E05FFD7DF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9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82B7D-9CDC-3448-A163-34121B95C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206" y="117153"/>
            <a:ext cx="4657190" cy="69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01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A4B812-BA2F-024C-9948-4C7CCE395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15" y="0"/>
            <a:ext cx="8551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17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5A2D8-1C97-6B4C-908B-FA46F354C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57" y="1800781"/>
            <a:ext cx="9046643" cy="227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04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96516-2DCD-B24F-AB8D-F5CBAA965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374" y="0"/>
            <a:ext cx="5711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31034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114B8381992D49BFEC195D1E62885C" ma:contentTypeVersion="13" ma:contentTypeDescription="Create a new document." ma:contentTypeScope="" ma:versionID="c850ce815c1acaaf84d8031cf5400d35">
  <xsd:schema xmlns:xsd="http://www.w3.org/2001/XMLSchema" xmlns:xs="http://www.w3.org/2001/XMLSchema" xmlns:p="http://schemas.microsoft.com/office/2006/metadata/properties" xmlns:ns2="edc1dda4-e497-4293-92fa-89c2d7121ae6" xmlns:ns3="8d85cce8-ce02-4b6f-9ec5-19814b89220d" targetNamespace="http://schemas.microsoft.com/office/2006/metadata/properties" ma:root="true" ma:fieldsID="87aab614151e668abac86855a81947f9" ns2:_="" ns3:_="">
    <xsd:import namespace="edc1dda4-e497-4293-92fa-89c2d7121ae6"/>
    <xsd:import namespace="8d85cce8-ce02-4b6f-9ec5-19814b892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c1dda4-e497-4293-92fa-89c2d7121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85cce8-ce02-4b6f-9ec5-19814b892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C53771-A94B-4F1E-93D7-A76BA73C237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990C2C9-2E4F-4F4E-AC7E-03418A2AE3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c1dda4-e497-4293-92fa-89c2d7121ae6"/>
    <ds:schemaRef ds:uri="8d85cce8-ce02-4b6f-9ec5-19814b8922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9B99A9-E3C6-421B-BF2D-6A8F22BF30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0</Words>
  <Application>Microsoft Macintosh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Back Studio</dc:creator>
  <cp:lastModifiedBy>Elizabeth Frye</cp:lastModifiedBy>
  <cp:revision>72</cp:revision>
  <dcterms:created xsi:type="dcterms:W3CDTF">2015-04-10T15:23:44Z</dcterms:created>
  <dcterms:modified xsi:type="dcterms:W3CDTF">2021-03-17T17:45:04Z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0x01010068114B8381992D49BFEC195D1E62885C</vt:lpwstr>
  </property>
</Properties>
</file>