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33" r:id="rId4"/>
  </p:sldMasterIdLst>
  <p:notesMasterIdLst>
    <p:notesMasterId r:id="rId13"/>
  </p:notesMasterIdLst>
  <p:sldIdLst>
    <p:sldId id="285" r:id="rId5"/>
    <p:sldId id="287" r:id="rId6"/>
    <p:sldId id="300" r:id="rId7"/>
    <p:sldId id="320" r:id="rId8"/>
    <p:sldId id="303" r:id="rId9"/>
    <p:sldId id="305" r:id="rId10"/>
    <p:sldId id="304" r:id="rId11"/>
    <p:sldId id="32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orient="horz" pos="4016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160" userDrawn="1">
          <p15:clr>
            <a:srgbClr val="A4A3A4"/>
          </p15:clr>
        </p15:guide>
        <p15:guide id="5" orient="horz" pos="1008" userDrawn="1">
          <p15:clr>
            <a:srgbClr val="A4A3A4"/>
          </p15:clr>
        </p15:guide>
        <p15:guide id="6" pos="432" userDrawn="1">
          <p15:clr>
            <a:srgbClr val="A4A3A4"/>
          </p15:clr>
        </p15:guide>
        <p15:guide id="7" pos="5479" userDrawn="1">
          <p15:clr>
            <a:srgbClr val="A4A3A4"/>
          </p15:clr>
        </p15:guide>
        <p15:guide id="8" pos="2879" userDrawn="1">
          <p15:clr>
            <a:srgbClr val="A4A3A4"/>
          </p15:clr>
        </p15:guide>
        <p15:guide id="9" orient="horz" pos="565" userDrawn="1">
          <p15:clr>
            <a:srgbClr val="A4A3A4"/>
          </p15:clr>
        </p15:guide>
        <p15:guide id="10" pos="4781" userDrawn="1">
          <p15:clr>
            <a:srgbClr val="A4A3A4"/>
          </p15:clr>
        </p15:guide>
        <p15:guide id="11" pos="5471" userDrawn="1">
          <p15:clr>
            <a:srgbClr val="A4A3A4"/>
          </p15:clr>
        </p15:guide>
        <p15:guide id="12" pos="4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D2D"/>
    <a:srgbClr val="EDEDEB"/>
    <a:srgbClr val="DBD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94" autoAdjust="0"/>
    <p:restoredTop sz="94683"/>
  </p:normalViewPr>
  <p:slideViewPr>
    <p:cSldViewPr snapToGrid="0" snapToObjects="1">
      <p:cViewPr>
        <p:scale>
          <a:sx n="117" d="100"/>
          <a:sy n="117" d="100"/>
        </p:scale>
        <p:origin x="-1470" y="162"/>
      </p:cViewPr>
      <p:guideLst>
        <p:guide orient="horz" pos="4016"/>
        <p:guide orient="horz" pos="2160"/>
        <p:guide orient="horz" pos="160"/>
        <p:guide orient="horz" pos="1008"/>
        <p:guide orient="horz" pos="565"/>
        <p:guide pos="432"/>
        <p:guide pos="5479"/>
        <p:guide pos="2879"/>
        <p:guide pos="4781"/>
        <p:guide pos="5471"/>
        <p:guide pos="4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37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2E0F2-B694-C44C-A396-27B6C59A926F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6F44A-B88D-2946-8FFA-91DB132F0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4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44A-B88D-2946-8FFA-91DB132F0E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63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44A-B88D-2946-8FFA-91DB132F0E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51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44A-B88D-2946-8FFA-91DB132F0E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45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44A-B88D-2946-8FFA-91DB132F0E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96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44A-B88D-2946-8FFA-91DB132F0E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58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44A-B88D-2946-8FFA-91DB132F0E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5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44A-B88D-2946-8FFA-91DB132F0E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93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44A-B88D-2946-8FFA-91DB132F0E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93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 –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9144000" cy="5610496"/>
            <a:chOff x="0" y="0"/>
            <a:chExt cx="9144000" cy="5610496"/>
          </a:xfrm>
          <a:solidFill>
            <a:schemeClr val="bg1"/>
          </a:solidFill>
        </p:grpSpPr>
        <p:sp>
          <p:nvSpPr>
            <p:cNvPr id="11" name="Rectangle 25"/>
            <p:cNvSpPr>
              <a:spLocks noChangeAspect="1"/>
            </p:cNvSpPr>
            <p:nvPr/>
          </p:nvSpPr>
          <p:spPr>
            <a:xfrm rot="10800000">
              <a:off x="673068" y="5290456"/>
              <a:ext cx="348754" cy="320040"/>
            </a:xfrm>
            <a:custGeom>
              <a:avLst/>
              <a:gdLst>
                <a:gd name="connsiteX0" fmla="*/ 8217120 w 9144000"/>
                <a:gd name="connsiteY0" fmla="*/ 1044068 h 4127247"/>
                <a:gd name="connsiteX1" fmla="*/ 0 w 9144000"/>
                <a:gd name="connsiteY1" fmla="*/ 4127247 h 4127247"/>
                <a:gd name="connsiteX2" fmla="*/ 0 w 9144000"/>
                <a:gd name="connsiteY2" fmla="*/ 232338 h 4127247"/>
                <a:gd name="connsiteX3" fmla="*/ 8022453 w 9144000"/>
                <a:gd name="connsiteY3" fmla="*/ 232338 h 4127247"/>
                <a:gd name="connsiteX4" fmla="*/ 8123192 w 9144000"/>
                <a:gd name="connsiteY4" fmla="*/ 24215 h 4127247"/>
                <a:gd name="connsiteX5" fmla="*/ 8174896 w 9144000"/>
                <a:gd name="connsiteY5" fmla="*/ 24215 h 4127247"/>
                <a:gd name="connsiteX6" fmla="*/ 8275635 w 9144000"/>
                <a:gd name="connsiteY6" fmla="*/ 232338 h 4127247"/>
                <a:gd name="connsiteX7" fmla="*/ 9144000 w 9144000"/>
                <a:gd name="connsiteY7" fmla="*/ 232338 h 4127247"/>
                <a:gd name="connsiteX8" fmla="*/ 8217120 w 9144000"/>
                <a:gd name="connsiteY8" fmla="*/ 1044068 h 4127247"/>
                <a:gd name="connsiteX0" fmla="*/ 8217120 w 9144000"/>
                <a:gd name="connsiteY0" fmla="*/ 1044068 h 1057217"/>
                <a:gd name="connsiteX1" fmla="*/ 7677987 w 9144000"/>
                <a:gd name="connsiteY1" fmla="*/ 1057217 h 1057217"/>
                <a:gd name="connsiteX2" fmla="*/ 0 w 9144000"/>
                <a:gd name="connsiteY2" fmla="*/ 232338 h 1057217"/>
                <a:gd name="connsiteX3" fmla="*/ 8022453 w 9144000"/>
                <a:gd name="connsiteY3" fmla="*/ 232338 h 1057217"/>
                <a:gd name="connsiteX4" fmla="*/ 8123192 w 9144000"/>
                <a:gd name="connsiteY4" fmla="*/ 24215 h 1057217"/>
                <a:gd name="connsiteX5" fmla="*/ 8174896 w 9144000"/>
                <a:gd name="connsiteY5" fmla="*/ 24215 h 1057217"/>
                <a:gd name="connsiteX6" fmla="*/ 8275635 w 9144000"/>
                <a:gd name="connsiteY6" fmla="*/ 232338 h 1057217"/>
                <a:gd name="connsiteX7" fmla="*/ 9144000 w 9144000"/>
                <a:gd name="connsiteY7" fmla="*/ 232338 h 1057217"/>
                <a:gd name="connsiteX8" fmla="*/ 8217120 w 9144000"/>
                <a:gd name="connsiteY8" fmla="*/ 1044068 h 1057217"/>
                <a:gd name="connsiteX0" fmla="*/ 650885 w 1577765"/>
                <a:gd name="connsiteY0" fmla="*/ 1044068 h 1057217"/>
                <a:gd name="connsiteX1" fmla="*/ 111752 w 1577765"/>
                <a:gd name="connsiteY1" fmla="*/ 1057217 h 1057217"/>
                <a:gd name="connsiteX2" fmla="*/ 0 w 1577765"/>
                <a:gd name="connsiteY2" fmla="*/ 357243 h 1057217"/>
                <a:gd name="connsiteX3" fmla="*/ 456218 w 1577765"/>
                <a:gd name="connsiteY3" fmla="*/ 232338 h 1057217"/>
                <a:gd name="connsiteX4" fmla="*/ 556957 w 1577765"/>
                <a:gd name="connsiteY4" fmla="*/ 24215 h 1057217"/>
                <a:gd name="connsiteX5" fmla="*/ 608661 w 1577765"/>
                <a:gd name="connsiteY5" fmla="*/ 24215 h 1057217"/>
                <a:gd name="connsiteX6" fmla="*/ 709400 w 1577765"/>
                <a:gd name="connsiteY6" fmla="*/ 232338 h 1057217"/>
                <a:gd name="connsiteX7" fmla="*/ 1577765 w 1577765"/>
                <a:gd name="connsiteY7" fmla="*/ 232338 h 1057217"/>
                <a:gd name="connsiteX8" fmla="*/ 650885 w 1577765"/>
                <a:gd name="connsiteY8" fmla="*/ 1044068 h 1057217"/>
                <a:gd name="connsiteX0" fmla="*/ 650885 w 986140"/>
                <a:gd name="connsiteY0" fmla="*/ 1044068 h 1057217"/>
                <a:gd name="connsiteX1" fmla="*/ 111752 w 986140"/>
                <a:gd name="connsiteY1" fmla="*/ 1057217 h 1057217"/>
                <a:gd name="connsiteX2" fmla="*/ 0 w 986140"/>
                <a:gd name="connsiteY2" fmla="*/ 357243 h 1057217"/>
                <a:gd name="connsiteX3" fmla="*/ 456218 w 986140"/>
                <a:gd name="connsiteY3" fmla="*/ 232338 h 1057217"/>
                <a:gd name="connsiteX4" fmla="*/ 556957 w 986140"/>
                <a:gd name="connsiteY4" fmla="*/ 24215 h 1057217"/>
                <a:gd name="connsiteX5" fmla="*/ 608661 w 986140"/>
                <a:gd name="connsiteY5" fmla="*/ 24215 h 1057217"/>
                <a:gd name="connsiteX6" fmla="*/ 709400 w 986140"/>
                <a:gd name="connsiteY6" fmla="*/ 232338 h 1057217"/>
                <a:gd name="connsiteX7" fmla="*/ 986140 w 986140"/>
                <a:gd name="connsiteY7" fmla="*/ 436131 h 1057217"/>
                <a:gd name="connsiteX8" fmla="*/ 650885 w 986140"/>
                <a:gd name="connsiteY8" fmla="*/ 1044068 h 1057217"/>
                <a:gd name="connsiteX0" fmla="*/ 986140 w 986140"/>
                <a:gd name="connsiteY0" fmla="*/ 436131 h 1057473"/>
                <a:gd name="connsiteX1" fmla="*/ 111752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1057473"/>
                <a:gd name="connsiteX1" fmla="*/ 108580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440122"/>
                <a:gd name="connsiteX1" fmla="*/ 0 w 986140"/>
                <a:gd name="connsiteY1" fmla="*/ 357243 h 440122"/>
                <a:gd name="connsiteX2" fmla="*/ 456218 w 986140"/>
                <a:gd name="connsiteY2" fmla="*/ 232338 h 440122"/>
                <a:gd name="connsiteX3" fmla="*/ 556957 w 986140"/>
                <a:gd name="connsiteY3" fmla="*/ 24215 h 440122"/>
                <a:gd name="connsiteX4" fmla="*/ 608661 w 986140"/>
                <a:gd name="connsiteY4" fmla="*/ 24215 h 440122"/>
                <a:gd name="connsiteX5" fmla="*/ 709400 w 986140"/>
                <a:gd name="connsiteY5" fmla="*/ 232338 h 440122"/>
                <a:gd name="connsiteX6" fmla="*/ 986140 w 986140"/>
                <a:gd name="connsiteY6" fmla="*/ 436131 h 440122"/>
                <a:gd name="connsiteX0" fmla="*/ 529922 w 529922"/>
                <a:gd name="connsiteY0" fmla="*/ 436131 h 436131"/>
                <a:gd name="connsiteX1" fmla="*/ 0 w 529922"/>
                <a:gd name="connsiteY1" fmla="*/ 232338 h 436131"/>
                <a:gd name="connsiteX2" fmla="*/ 100739 w 529922"/>
                <a:gd name="connsiteY2" fmla="*/ 24215 h 436131"/>
                <a:gd name="connsiteX3" fmla="*/ 152443 w 529922"/>
                <a:gd name="connsiteY3" fmla="*/ 24215 h 436131"/>
                <a:gd name="connsiteX4" fmla="*/ 253182 w 529922"/>
                <a:gd name="connsiteY4" fmla="*/ 232338 h 436131"/>
                <a:gd name="connsiteX5" fmla="*/ 529922 w 529922"/>
                <a:gd name="connsiteY5" fmla="*/ 436131 h 436131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182" h="232338">
                  <a:moveTo>
                    <a:pt x="253182" y="232338"/>
                  </a:moveTo>
                  <a:lnTo>
                    <a:pt x="0" y="232338"/>
                  </a:lnTo>
                  <a:lnTo>
                    <a:pt x="100739" y="24215"/>
                  </a:lnTo>
                  <a:cubicBezTo>
                    <a:pt x="117077" y="-8962"/>
                    <a:pt x="137899" y="-7169"/>
                    <a:pt x="152443" y="24215"/>
                  </a:cubicBezTo>
                  <a:lnTo>
                    <a:pt x="253182" y="232338"/>
                  </a:lnTo>
                  <a:close/>
                </a:path>
              </a:pathLst>
            </a:custGeom>
            <a:grpFill/>
            <a:ln w="19050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9144000" cy="530061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39914"/>
            <a:ext cx="5943600" cy="2479879"/>
          </a:xfrm>
        </p:spPr>
        <p:txBody>
          <a:bodyPr anchor="t" anchorCtr="0">
            <a:normAutofit/>
          </a:bodyPr>
          <a:lstStyle>
            <a:lvl1pPr>
              <a:lnSpc>
                <a:spcPct val="90000"/>
              </a:lnSpc>
              <a:defRPr sz="3000" b="1" i="0" cap="none" baseline="0">
                <a:solidFill>
                  <a:schemeClr val="accent1"/>
                </a:solidFill>
                <a:latin typeface="+mj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Presentation Title Here</a:t>
            </a:r>
          </a:p>
        </p:txBody>
      </p:sp>
      <p:sp>
        <p:nvSpPr>
          <p:cNvPr id="20" name="Text Placeholder 10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685800" y="4525135"/>
            <a:ext cx="5943600" cy="679451"/>
          </a:xfrm>
        </p:spPr>
        <p:txBody>
          <a:bodyPr>
            <a:normAutofit/>
          </a:bodyPr>
          <a:lstStyle>
            <a:lvl1pPr indent="0">
              <a:lnSpc>
                <a:spcPct val="90000"/>
              </a:lnSpc>
              <a:spcBef>
                <a:spcPts val="0"/>
              </a:spcBef>
              <a:buFontTx/>
              <a:buNone/>
              <a:defRPr sz="1600"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Insert subheading here if needed</a:t>
            </a:r>
          </a:p>
        </p:txBody>
      </p:sp>
      <p:sp>
        <p:nvSpPr>
          <p:cNvPr id="21" name="Text Placeholder 18"/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4570414" y="621792"/>
            <a:ext cx="4116387" cy="748912"/>
          </a:xfrm>
        </p:spPr>
        <p:txBody>
          <a:bodyPr>
            <a:normAutofit/>
          </a:bodyPr>
          <a:lstStyle>
            <a:lvl1pPr algn="r">
              <a:lnSpc>
                <a:spcPct val="125000"/>
              </a:lnSpc>
              <a:spcBef>
                <a:spcPts val="0"/>
              </a:spcBef>
              <a:defRPr sz="140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Division Name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685800" y="5833537"/>
            <a:ext cx="5943600" cy="768096"/>
          </a:xfrm>
        </p:spPr>
        <p:txBody>
          <a:bodyPr>
            <a:norm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presentation subtitle or date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025" y="453233"/>
            <a:ext cx="2276174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2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257800" y="0"/>
            <a:ext cx="3886200" cy="3452178"/>
          </a:xfrm>
          <a:custGeom>
            <a:avLst/>
            <a:gdLst/>
            <a:ahLst/>
            <a:cxnLst/>
            <a:rect l="l" t="t" r="r" b="b"/>
            <a:pathLst>
              <a:path w="3886200" h="3452178">
                <a:moveTo>
                  <a:pt x="0" y="0"/>
                </a:moveTo>
                <a:lnTo>
                  <a:pt x="3886200" y="0"/>
                </a:lnTo>
                <a:lnTo>
                  <a:pt x="3886200" y="3132138"/>
                </a:lnTo>
                <a:lnTo>
                  <a:pt x="769440" y="3132138"/>
                </a:lnTo>
                <a:lnTo>
                  <a:pt x="630675" y="3418823"/>
                </a:lnTo>
                <a:cubicBezTo>
                  <a:pt x="608170" y="3464523"/>
                  <a:pt x="579488" y="3462053"/>
                  <a:pt x="559454" y="3418823"/>
                </a:cubicBezTo>
                <a:lnTo>
                  <a:pt x="420688" y="3132138"/>
                </a:lnTo>
                <a:lnTo>
                  <a:pt x="0" y="3132138"/>
                </a:ln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0" y="0"/>
            <a:ext cx="5257800" cy="68580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8490" y="3601209"/>
            <a:ext cx="3008313" cy="83318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1600" b="1" i="0" cap="none">
                <a:solidFill>
                  <a:schemeClr val="accent1"/>
                </a:solidFill>
                <a:latin typeface="+mj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subhead or caption for image above.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78490" y="4528303"/>
            <a:ext cx="3008313" cy="1758219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2"/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your paragraph here.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2" y="846705"/>
            <a:ext cx="3884612" cy="172271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000" b="1" i="0">
                <a:solidFill>
                  <a:schemeClr val="bg1"/>
                </a:solidFill>
                <a:latin typeface="+mj-lt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Click to edit headline here.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1" y="2707221"/>
            <a:ext cx="3884613" cy="3529543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your paragraph here.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1069849" y="6364224"/>
            <a:ext cx="4113524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E041CE-D44E-914D-B85F-4D1E253484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0881" y="6421503"/>
            <a:ext cx="1280160" cy="30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6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0" y="0"/>
            <a:ext cx="5257800" cy="68580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2" y="846705"/>
            <a:ext cx="3884612" cy="172271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000" b="1" i="0">
                <a:solidFill>
                  <a:schemeClr val="bg1"/>
                </a:solidFill>
                <a:latin typeface="+mj-lt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Click to edit headline here.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1" y="2707221"/>
            <a:ext cx="3884613" cy="3529543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your paragraph here.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1069849" y="6364224"/>
            <a:ext cx="4113524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E041CE-D44E-914D-B85F-4D1E253484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254627" y="0"/>
            <a:ext cx="3889375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0881" y="6421503"/>
            <a:ext cx="1280160" cy="30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61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08327"/>
          </a:xfrm>
          <a:custGeom>
            <a:avLst/>
            <a:gdLst/>
            <a:ahLst/>
            <a:cxnLst/>
            <a:rect l="l" t="t" r="r" b="b"/>
            <a:pathLst>
              <a:path w="9144000" h="5608327">
                <a:moveTo>
                  <a:pt x="0" y="0"/>
                </a:moveTo>
                <a:lnTo>
                  <a:pt x="9144000" y="0"/>
                </a:lnTo>
                <a:lnTo>
                  <a:pt x="9144000" y="5300663"/>
                </a:lnTo>
                <a:lnTo>
                  <a:pt x="1015832" y="5300663"/>
                </a:lnTo>
                <a:lnTo>
                  <a:pt x="883056" y="5574972"/>
                </a:lnTo>
                <a:cubicBezTo>
                  <a:pt x="860550" y="5620672"/>
                  <a:pt x="831868" y="5618202"/>
                  <a:pt x="811834" y="5574972"/>
                </a:cubicBezTo>
                <a:lnTo>
                  <a:pt x="679058" y="5300663"/>
                </a:lnTo>
                <a:lnTo>
                  <a:pt x="0" y="5300663"/>
                </a:lnTo>
                <a:close/>
              </a:path>
            </a:pathLst>
          </a:cu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2" y="5752799"/>
            <a:ext cx="6904039" cy="545544"/>
          </a:xfrm>
        </p:spPr>
        <p:txBody>
          <a:bodyPr anchor="t" anchorCtr="0">
            <a:normAutofit/>
          </a:bodyPr>
          <a:lstStyle>
            <a:lvl1pPr>
              <a:lnSpc>
                <a:spcPct val="90000"/>
              </a:lnSpc>
              <a:defRPr sz="2000" b="1" i="0" cap="none" baseline="0">
                <a:solidFill>
                  <a:schemeClr val="bg1"/>
                </a:solidFill>
                <a:latin typeface="+mj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subhead or caption for image above.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1069848" y="6364224"/>
            <a:ext cx="6172200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E041CE-D44E-914D-B85F-4D1E253484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0881" y="6421504"/>
            <a:ext cx="1280160" cy="30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80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0" y="0"/>
            <a:ext cx="9144000" cy="24384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88183"/>
            <a:ext cx="6400800" cy="925848"/>
          </a:xfrm>
        </p:spPr>
        <p:txBody>
          <a:bodyPr anchor="t" anchorCtr="0">
            <a:normAutofit/>
          </a:bodyPr>
          <a:lstStyle>
            <a:lvl1pPr>
              <a:lnSpc>
                <a:spcPct val="90000"/>
              </a:lnSpc>
              <a:defRPr sz="2000" b="1" i="0" cap="none" baseline="0">
                <a:solidFill>
                  <a:schemeClr val="accent1"/>
                </a:solidFill>
                <a:latin typeface="+mj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subhead or caption for image above.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1624073"/>
            <a:ext cx="9144000" cy="5242134"/>
          </a:xfrm>
          <a:custGeom>
            <a:avLst/>
            <a:gdLst/>
            <a:ahLst/>
            <a:cxnLst/>
            <a:rect l="l" t="t" r="r" b="b"/>
            <a:pathLst>
              <a:path w="9144000" h="5242134">
                <a:moveTo>
                  <a:pt x="0" y="0"/>
                </a:moveTo>
                <a:lnTo>
                  <a:pt x="674640" y="0"/>
                </a:lnTo>
                <a:lnTo>
                  <a:pt x="811834" y="283436"/>
                </a:lnTo>
                <a:cubicBezTo>
                  <a:pt x="831868" y="326667"/>
                  <a:pt x="860550" y="329137"/>
                  <a:pt x="883056" y="283436"/>
                </a:cubicBezTo>
                <a:lnTo>
                  <a:pt x="1020250" y="0"/>
                </a:lnTo>
                <a:lnTo>
                  <a:pt x="9144000" y="0"/>
                </a:lnTo>
                <a:lnTo>
                  <a:pt x="9144000" y="5242134"/>
                </a:lnTo>
                <a:lnTo>
                  <a:pt x="0" y="5242134"/>
                </a:ln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1069848" y="6364224"/>
            <a:ext cx="61722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0E041CE-D44E-914D-B85F-4D1E253484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0881" y="593899"/>
            <a:ext cx="1280160" cy="30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596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3" orient="horz" pos="2160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0"/>
            <a:ext cx="9144000" cy="5610496"/>
            <a:chOff x="0" y="0"/>
            <a:chExt cx="9144000" cy="5610496"/>
          </a:xfrm>
          <a:solidFill>
            <a:schemeClr val="bg1"/>
          </a:solidFill>
        </p:grpSpPr>
        <p:sp>
          <p:nvSpPr>
            <p:cNvPr id="10" name="Rectangle 25"/>
            <p:cNvSpPr>
              <a:spLocks noChangeAspect="1"/>
            </p:cNvSpPr>
            <p:nvPr/>
          </p:nvSpPr>
          <p:spPr>
            <a:xfrm rot="10800000">
              <a:off x="673068" y="5290456"/>
              <a:ext cx="348754" cy="320040"/>
            </a:xfrm>
            <a:custGeom>
              <a:avLst/>
              <a:gdLst>
                <a:gd name="connsiteX0" fmla="*/ 8217120 w 9144000"/>
                <a:gd name="connsiteY0" fmla="*/ 1044068 h 4127247"/>
                <a:gd name="connsiteX1" fmla="*/ 0 w 9144000"/>
                <a:gd name="connsiteY1" fmla="*/ 4127247 h 4127247"/>
                <a:gd name="connsiteX2" fmla="*/ 0 w 9144000"/>
                <a:gd name="connsiteY2" fmla="*/ 232338 h 4127247"/>
                <a:gd name="connsiteX3" fmla="*/ 8022453 w 9144000"/>
                <a:gd name="connsiteY3" fmla="*/ 232338 h 4127247"/>
                <a:gd name="connsiteX4" fmla="*/ 8123192 w 9144000"/>
                <a:gd name="connsiteY4" fmla="*/ 24215 h 4127247"/>
                <a:gd name="connsiteX5" fmla="*/ 8174896 w 9144000"/>
                <a:gd name="connsiteY5" fmla="*/ 24215 h 4127247"/>
                <a:gd name="connsiteX6" fmla="*/ 8275635 w 9144000"/>
                <a:gd name="connsiteY6" fmla="*/ 232338 h 4127247"/>
                <a:gd name="connsiteX7" fmla="*/ 9144000 w 9144000"/>
                <a:gd name="connsiteY7" fmla="*/ 232338 h 4127247"/>
                <a:gd name="connsiteX8" fmla="*/ 8217120 w 9144000"/>
                <a:gd name="connsiteY8" fmla="*/ 1044068 h 4127247"/>
                <a:gd name="connsiteX0" fmla="*/ 8217120 w 9144000"/>
                <a:gd name="connsiteY0" fmla="*/ 1044068 h 1057217"/>
                <a:gd name="connsiteX1" fmla="*/ 7677987 w 9144000"/>
                <a:gd name="connsiteY1" fmla="*/ 1057217 h 1057217"/>
                <a:gd name="connsiteX2" fmla="*/ 0 w 9144000"/>
                <a:gd name="connsiteY2" fmla="*/ 232338 h 1057217"/>
                <a:gd name="connsiteX3" fmla="*/ 8022453 w 9144000"/>
                <a:gd name="connsiteY3" fmla="*/ 232338 h 1057217"/>
                <a:gd name="connsiteX4" fmla="*/ 8123192 w 9144000"/>
                <a:gd name="connsiteY4" fmla="*/ 24215 h 1057217"/>
                <a:gd name="connsiteX5" fmla="*/ 8174896 w 9144000"/>
                <a:gd name="connsiteY5" fmla="*/ 24215 h 1057217"/>
                <a:gd name="connsiteX6" fmla="*/ 8275635 w 9144000"/>
                <a:gd name="connsiteY6" fmla="*/ 232338 h 1057217"/>
                <a:gd name="connsiteX7" fmla="*/ 9144000 w 9144000"/>
                <a:gd name="connsiteY7" fmla="*/ 232338 h 1057217"/>
                <a:gd name="connsiteX8" fmla="*/ 8217120 w 9144000"/>
                <a:gd name="connsiteY8" fmla="*/ 1044068 h 1057217"/>
                <a:gd name="connsiteX0" fmla="*/ 650885 w 1577765"/>
                <a:gd name="connsiteY0" fmla="*/ 1044068 h 1057217"/>
                <a:gd name="connsiteX1" fmla="*/ 111752 w 1577765"/>
                <a:gd name="connsiteY1" fmla="*/ 1057217 h 1057217"/>
                <a:gd name="connsiteX2" fmla="*/ 0 w 1577765"/>
                <a:gd name="connsiteY2" fmla="*/ 357243 h 1057217"/>
                <a:gd name="connsiteX3" fmla="*/ 456218 w 1577765"/>
                <a:gd name="connsiteY3" fmla="*/ 232338 h 1057217"/>
                <a:gd name="connsiteX4" fmla="*/ 556957 w 1577765"/>
                <a:gd name="connsiteY4" fmla="*/ 24215 h 1057217"/>
                <a:gd name="connsiteX5" fmla="*/ 608661 w 1577765"/>
                <a:gd name="connsiteY5" fmla="*/ 24215 h 1057217"/>
                <a:gd name="connsiteX6" fmla="*/ 709400 w 1577765"/>
                <a:gd name="connsiteY6" fmla="*/ 232338 h 1057217"/>
                <a:gd name="connsiteX7" fmla="*/ 1577765 w 1577765"/>
                <a:gd name="connsiteY7" fmla="*/ 232338 h 1057217"/>
                <a:gd name="connsiteX8" fmla="*/ 650885 w 1577765"/>
                <a:gd name="connsiteY8" fmla="*/ 1044068 h 1057217"/>
                <a:gd name="connsiteX0" fmla="*/ 650885 w 986140"/>
                <a:gd name="connsiteY0" fmla="*/ 1044068 h 1057217"/>
                <a:gd name="connsiteX1" fmla="*/ 111752 w 986140"/>
                <a:gd name="connsiteY1" fmla="*/ 1057217 h 1057217"/>
                <a:gd name="connsiteX2" fmla="*/ 0 w 986140"/>
                <a:gd name="connsiteY2" fmla="*/ 357243 h 1057217"/>
                <a:gd name="connsiteX3" fmla="*/ 456218 w 986140"/>
                <a:gd name="connsiteY3" fmla="*/ 232338 h 1057217"/>
                <a:gd name="connsiteX4" fmla="*/ 556957 w 986140"/>
                <a:gd name="connsiteY4" fmla="*/ 24215 h 1057217"/>
                <a:gd name="connsiteX5" fmla="*/ 608661 w 986140"/>
                <a:gd name="connsiteY5" fmla="*/ 24215 h 1057217"/>
                <a:gd name="connsiteX6" fmla="*/ 709400 w 986140"/>
                <a:gd name="connsiteY6" fmla="*/ 232338 h 1057217"/>
                <a:gd name="connsiteX7" fmla="*/ 986140 w 986140"/>
                <a:gd name="connsiteY7" fmla="*/ 436131 h 1057217"/>
                <a:gd name="connsiteX8" fmla="*/ 650885 w 986140"/>
                <a:gd name="connsiteY8" fmla="*/ 1044068 h 1057217"/>
                <a:gd name="connsiteX0" fmla="*/ 986140 w 986140"/>
                <a:gd name="connsiteY0" fmla="*/ 436131 h 1057473"/>
                <a:gd name="connsiteX1" fmla="*/ 111752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1057473"/>
                <a:gd name="connsiteX1" fmla="*/ 108580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440122"/>
                <a:gd name="connsiteX1" fmla="*/ 0 w 986140"/>
                <a:gd name="connsiteY1" fmla="*/ 357243 h 440122"/>
                <a:gd name="connsiteX2" fmla="*/ 456218 w 986140"/>
                <a:gd name="connsiteY2" fmla="*/ 232338 h 440122"/>
                <a:gd name="connsiteX3" fmla="*/ 556957 w 986140"/>
                <a:gd name="connsiteY3" fmla="*/ 24215 h 440122"/>
                <a:gd name="connsiteX4" fmla="*/ 608661 w 986140"/>
                <a:gd name="connsiteY4" fmla="*/ 24215 h 440122"/>
                <a:gd name="connsiteX5" fmla="*/ 709400 w 986140"/>
                <a:gd name="connsiteY5" fmla="*/ 232338 h 440122"/>
                <a:gd name="connsiteX6" fmla="*/ 986140 w 986140"/>
                <a:gd name="connsiteY6" fmla="*/ 436131 h 440122"/>
                <a:gd name="connsiteX0" fmla="*/ 529922 w 529922"/>
                <a:gd name="connsiteY0" fmla="*/ 436131 h 436131"/>
                <a:gd name="connsiteX1" fmla="*/ 0 w 529922"/>
                <a:gd name="connsiteY1" fmla="*/ 232338 h 436131"/>
                <a:gd name="connsiteX2" fmla="*/ 100739 w 529922"/>
                <a:gd name="connsiteY2" fmla="*/ 24215 h 436131"/>
                <a:gd name="connsiteX3" fmla="*/ 152443 w 529922"/>
                <a:gd name="connsiteY3" fmla="*/ 24215 h 436131"/>
                <a:gd name="connsiteX4" fmla="*/ 253182 w 529922"/>
                <a:gd name="connsiteY4" fmla="*/ 232338 h 436131"/>
                <a:gd name="connsiteX5" fmla="*/ 529922 w 529922"/>
                <a:gd name="connsiteY5" fmla="*/ 436131 h 436131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182" h="232338">
                  <a:moveTo>
                    <a:pt x="253182" y="232338"/>
                  </a:moveTo>
                  <a:lnTo>
                    <a:pt x="0" y="232338"/>
                  </a:lnTo>
                  <a:lnTo>
                    <a:pt x="100739" y="24215"/>
                  </a:lnTo>
                  <a:cubicBezTo>
                    <a:pt x="117077" y="-8962"/>
                    <a:pt x="137899" y="-7169"/>
                    <a:pt x="152443" y="24215"/>
                  </a:cubicBezTo>
                  <a:lnTo>
                    <a:pt x="253182" y="232338"/>
                  </a:lnTo>
                  <a:close/>
                </a:path>
              </a:pathLst>
            </a:custGeom>
            <a:grpFill/>
            <a:ln w="19050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0"/>
              <a:ext cx="9144000" cy="530061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85801" y="1369844"/>
            <a:ext cx="1782539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1" i="0" dirty="0">
                <a:solidFill>
                  <a:schemeClr val="accent1"/>
                </a:solidFill>
                <a:latin typeface="+mj-lt"/>
                <a:ea typeface="Times New Roman" charset="0"/>
                <a:cs typeface="Times New Roman" charset="0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025" y="5943600"/>
            <a:ext cx="2276174" cy="54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63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 Gra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610496"/>
            <a:chOff x="0" y="0"/>
            <a:chExt cx="9144000" cy="5610496"/>
          </a:xfrm>
          <a:solidFill>
            <a:schemeClr val="bg1"/>
          </a:solidFill>
        </p:grpSpPr>
        <p:sp>
          <p:nvSpPr>
            <p:cNvPr id="10" name="Rectangle 25"/>
            <p:cNvSpPr>
              <a:spLocks noChangeAspect="1"/>
            </p:cNvSpPr>
            <p:nvPr/>
          </p:nvSpPr>
          <p:spPr>
            <a:xfrm rot="10800000">
              <a:off x="673068" y="5290456"/>
              <a:ext cx="348754" cy="320040"/>
            </a:xfrm>
            <a:custGeom>
              <a:avLst/>
              <a:gdLst>
                <a:gd name="connsiteX0" fmla="*/ 8217120 w 9144000"/>
                <a:gd name="connsiteY0" fmla="*/ 1044068 h 4127247"/>
                <a:gd name="connsiteX1" fmla="*/ 0 w 9144000"/>
                <a:gd name="connsiteY1" fmla="*/ 4127247 h 4127247"/>
                <a:gd name="connsiteX2" fmla="*/ 0 w 9144000"/>
                <a:gd name="connsiteY2" fmla="*/ 232338 h 4127247"/>
                <a:gd name="connsiteX3" fmla="*/ 8022453 w 9144000"/>
                <a:gd name="connsiteY3" fmla="*/ 232338 h 4127247"/>
                <a:gd name="connsiteX4" fmla="*/ 8123192 w 9144000"/>
                <a:gd name="connsiteY4" fmla="*/ 24215 h 4127247"/>
                <a:gd name="connsiteX5" fmla="*/ 8174896 w 9144000"/>
                <a:gd name="connsiteY5" fmla="*/ 24215 h 4127247"/>
                <a:gd name="connsiteX6" fmla="*/ 8275635 w 9144000"/>
                <a:gd name="connsiteY6" fmla="*/ 232338 h 4127247"/>
                <a:gd name="connsiteX7" fmla="*/ 9144000 w 9144000"/>
                <a:gd name="connsiteY7" fmla="*/ 232338 h 4127247"/>
                <a:gd name="connsiteX8" fmla="*/ 8217120 w 9144000"/>
                <a:gd name="connsiteY8" fmla="*/ 1044068 h 4127247"/>
                <a:gd name="connsiteX0" fmla="*/ 8217120 w 9144000"/>
                <a:gd name="connsiteY0" fmla="*/ 1044068 h 1057217"/>
                <a:gd name="connsiteX1" fmla="*/ 7677987 w 9144000"/>
                <a:gd name="connsiteY1" fmla="*/ 1057217 h 1057217"/>
                <a:gd name="connsiteX2" fmla="*/ 0 w 9144000"/>
                <a:gd name="connsiteY2" fmla="*/ 232338 h 1057217"/>
                <a:gd name="connsiteX3" fmla="*/ 8022453 w 9144000"/>
                <a:gd name="connsiteY3" fmla="*/ 232338 h 1057217"/>
                <a:gd name="connsiteX4" fmla="*/ 8123192 w 9144000"/>
                <a:gd name="connsiteY4" fmla="*/ 24215 h 1057217"/>
                <a:gd name="connsiteX5" fmla="*/ 8174896 w 9144000"/>
                <a:gd name="connsiteY5" fmla="*/ 24215 h 1057217"/>
                <a:gd name="connsiteX6" fmla="*/ 8275635 w 9144000"/>
                <a:gd name="connsiteY6" fmla="*/ 232338 h 1057217"/>
                <a:gd name="connsiteX7" fmla="*/ 9144000 w 9144000"/>
                <a:gd name="connsiteY7" fmla="*/ 232338 h 1057217"/>
                <a:gd name="connsiteX8" fmla="*/ 8217120 w 9144000"/>
                <a:gd name="connsiteY8" fmla="*/ 1044068 h 1057217"/>
                <a:gd name="connsiteX0" fmla="*/ 650885 w 1577765"/>
                <a:gd name="connsiteY0" fmla="*/ 1044068 h 1057217"/>
                <a:gd name="connsiteX1" fmla="*/ 111752 w 1577765"/>
                <a:gd name="connsiteY1" fmla="*/ 1057217 h 1057217"/>
                <a:gd name="connsiteX2" fmla="*/ 0 w 1577765"/>
                <a:gd name="connsiteY2" fmla="*/ 357243 h 1057217"/>
                <a:gd name="connsiteX3" fmla="*/ 456218 w 1577765"/>
                <a:gd name="connsiteY3" fmla="*/ 232338 h 1057217"/>
                <a:gd name="connsiteX4" fmla="*/ 556957 w 1577765"/>
                <a:gd name="connsiteY4" fmla="*/ 24215 h 1057217"/>
                <a:gd name="connsiteX5" fmla="*/ 608661 w 1577765"/>
                <a:gd name="connsiteY5" fmla="*/ 24215 h 1057217"/>
                <a:gd name="connsiteX6" fmla="*/ 709400 w 1577765"/>
                <a:gd name="connsiteY6" fmla="*/ 232338 h 1057217"/>
                <a:gd name="connsiteX7" fmla="*/ 1577765 w 1577765"/>
                <a:gd name="connsiteY7" fmla="*/ 232338 h 1057217"/>
                <a:gd name="connsiteX8" fmla="*/ 650885 w 1577765"/>
                <a:gd name="connsiteY8" fmla="*/ 1044068 h 1057217"/>
                <a:gd name="connsiteX0" fmla="*/ 650885 w 986140"/>
                <a:gd name="connsiteY0" fmla="*/ 1044068 h 1057217"/>
                <a:gd name="connsiteX1" fmla="*/ 111752 w 986140"/>
                <a:gd name="connsiteY1" fmla="*/ 1057217 h 1057217"/>
                <a:gd name="connsiteX2" fmla="*/ 0 w 986140"/>
                <a:gd name="connsiteY2" fmla="*/ 357243 h 1057217"/>
                <a:gd name="connsiteX3" fmla="*/ 456218 w 986140"/>
                <a:gd name="connsiteY3" fmla="*/ 232338 h 1057217"/>
                <a:gd name="connsiteX4" fmla="*/ 556957 w 986140"/>
                <a:gd name="connsiteY4" fmla="*/ 24215 h 1057217"/>
                <a:gd name="connsiteX5" fmla="*/ 608661 w 986140"/>
                <a:gd name="connsiteY5" fmla="*/ 24215 h 1057217"/>
                <a:gd name="connsiteX6" fmla="*/ 709400 w 986140"/>
                <a:gd name="connsiteY6" fmla="*/ 232338 h 1057217"/>
                <a:gd name="connsiteX7" fmla="*/ 986140 w 986140"/>
                <a:gd name="connsiteY7" fmla="*/ 436131 h 1057217"/>
                <a:gd name="connsiteX8" fmla="*/ 650885 w 986140"/>
                <a:gd name="connsiteY8" fmla="*/ 1044068 h 1057217"/>
                <a:gd name="connsiteX0" fmla="*/ 986140 w 986140"/>
                <a:gd name="connsiteY0" fmla="*/ 436131 h 1057473"/>
                <a:gd name="connsiteX1" fmla="*/ 111752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1057473"/>
                <a:gd name="connsiteX1" fmla="*/ 108580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440122"/>
                <a:gd name="connsiteX1" fmla="*/ 0 w 986140"/>
                <a:gd name="connsiteY1" fmla="*/ 357243 h 440122"/>
                <a:gd name="connsiteX2" fmla="*/ 456218 w 986140"/>
                <a:gd name="connsiteY2" fmla="*/ 232338 h 440122"/>
                <a:gd name="connsiteX3" fmla="*/ 556957 w 986140"/>
                <a:gd name="connsiteY3" fmla="*/ 24215 h 440122"/>
                <a:gd name="connsiteX4" fmla="*/ 608661 w 986140"/>
                <a:gd name="connsiteY4" fmla="*/ 24215 h 440122"/>
                <a:gd name="connsiteX5" fmla="*/ 709400 w 986140"/>
                <a:gd name="connsiteY5" fmla="*/ 232338 h 440122"/>
                <a:gd name="connsiteX6" fmla="*/ 986140 w 986140"/>
                <a:gd name="connsiteY6" fmla="*/ 436131 h 440122"/>
                <a:gd name="connsiteX0" fmla="*/ 529922 w 529922"/>
                <a:gd name="connsiteY0" fmla="*/ 436131 h 436131"/>
                <a:gd name="connsiteX1" fmla="*/ 0 w 529922"/>
                <a:gd name="connsiteY1" fmla="*/ 232338 h 436131"/>
                <a:gd name="connsiteX2" fmla="*/ 100739 w 529922"/>
                <a:gd name="connsiteY2" fmla="*/ 24215 h 436131"/>
                <a:gd name="connsiteX3" fmla="*/ 152443 w 529922"/>
                <a:gd name="connsiteY3" fmla="*/ 24215 h 436131"/>
                <a:gd name="connsiteX4" fmla="*/ 253182 w 529922"/>
                <a:gd name="connsiteY4" fmla="*/ 232338 h 436131"/>
                <a:gd name="connsiteX5" fmla="*/ 529922 w 529922"/>
                <a:gd name="connsiteY5" fmla="*/ 436131 h 436131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182" h="232338">
                  <a:moveTo>
                    <a:pt x="253182" y="232338"/>
                  </a:moveTo>
                  <a:lnTo>
                    <a:pt x="0" y="232338"/>
                  </a:lnTo>
                  <a:lnTo>
                    <a:pt x="100739" y="24215"/>
                  </a:lnTo>
                  <a:cubicBezTo>
                    <a:pt x="117077" y="-8962"/>
                    <a:pt x="137899" y="-7169"/>
                    <a:pt x="152443" y="24215"/>
                  </a:cubicBezTo>
                  <a:lnTo>
                    <a:pt x="253182" y="232338"/>
                  </a:lnTo>
                  <a:close/>
                </a:path>
              </a:pathLst>
            </a:custGeom>
            <a:grpFill/>
            <a:ln w="19050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0"/>
              <a:ext cx="9144000" cy="530061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85801" y="1369844"/>
            <a:ext cx="1782539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1" i="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Thank you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025" y="5943600"/>
            <a:ext cx="2276174" cy="54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1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 – Gra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5610496"/>
            <a:chOff x="0" y="0"/>
            <a:chExt cx="9144000" cy="5610496"/>
          </a:xfrm>
          <a:solidFill>
            <a:schemeClr val="bg1"/>
          </a:solidFill>
        </p:grpSpPr>
        <p:sp>
          <p:nvSpPr>
            <p:cNvPr id="11" name="Rectangle 25"/>
            <p:cNvSpPr>
              <a:spLocks noChangeAspect="1"/>
            </p:cNvSpPr>
            <p:nvPr/>
          </p:nvSpPr>
          <p:spPr>
            <a:xfrm rot="10800000">
              <a:off x="673068" y="5290456"/>
              <a:ext cx="348754" cy="320040"/>
            </a:xfrm>
            <a:custGeom>
              <a:avLst/>
              <a:gdLst>
                <a:gd name="connsiteX0" fmla="*/ 8217120 w 9144000"/>
                <a:gd name="connsiteY0" fmla="*/ 1044068 h 4127247"/>
                <a:gd name="connsiteX1" fmla="*/ 0 w 9144000"/>
                <a:gd name="connsiteY1" fmla="*/ 4127247 h 4127247"/>
                <a:gd name="connsiteX2" fmla="*/ 0 w 9144000"/>
                <a:gd name="connsiteY2" fmla="*/ 232338 h 4127247"/>
                <a:gd name="connsiteX3" fmla="*/ 8022453 w 9144000"/>
                <a:gd name="connsiteY3" fmla="*/ 232338 h 4127247"/>
                <a:gd name="connsiteX4" fmla="*/ 8123192 w 9144000"/>
                <a:gd name="connsiteY4" fmla="*/ 24215 h 4127247"/>
                <a:gd name="connsiteX5" fmla="*/ 8174896 w 9144000"/>
                <a:gd name="connsiteY5" fmla="*/ 24215 h 4127247"/>
                <a:gd name="connsiteX6" fmla="*/ 8275635 w 9144000"/>
                <a:gd name="connsiteY6" fmla="*/ 232338 h 4127247"/>
                <a:gd name="connsiteX7" fmla="*/ 9144000 w 9144000"/>
                <a:gd name="connsiteY7" fmla="*/ 232338 h 4127247"/>
                <a:gd name="connsiteX8" fmla="*/ 8217120 w 9144000"/>
                <a:gd name="connsiteY8" fmla="*/ 1044068 h 4127247"/>
                <a:gd name="connsiteX0" fmla="*/ 8217120 w 9144000"/>
                <a:gd name="connsiteY0" fmla="*/ 1044068 h 1057217"/>
                <a:gd name="connsiteX1" fmla="*/ 7677987 w 9144000"/>
                <a:gd name="connsiteY1" fmla="*/ 1057217 h 1057217"/>
                <a:gd name="connsiteX2" fmla="*/ 0 w 9144000"/>
                <a:gd name="connsiteY2" fmla="*/ 232338 h 1057217"/>
                <a:gd name="connsiteX3" fmla="*/ 8022453 w 9144000"/>
                <a:gd name="connsiteY3" fmla="*/ 232338 h 1057217"/>
                <a:gd name="connsiteX4" fmla="*/ 8123192 w 9144000"/>
                <a:gd name="connsiteY4" fmla="*/ 24215 h 1057217"/>
                <a:gd name="connsiteX5" fmla="*/ 8174896 w 9144000"/>
                <a:gd name="connsiteY5" fmla="*/ 24215 h 1057217"/>
                <a:gd name="connsiteX6" fmla="*/ 8275635 w 9144000"/>
                <a:gd name="connsiteY6" fmla="*/ 232338 h 1057217"/>
                <a:gd name="connsiteX7" fmla="*/ 9144000 w 9144000"/>
                <a:gd name="connsiteY7" fmla="*/ 232338 h 1057217"/>
                <a:gd name="connsiteX8" fmla="*/ 8217120 w 9144000"/>
                <a:gd name="connsiteY8" fmla="*/ 1044068 h 1057217"/>
                <a:gd name="connsiteX0" fmla="*/ 650885 w 1577765"/>
                <a:gd name="connsiteY0" fmla="*/ 1044068 h 1057217"/>
                <a:gd name="connsiteX1" fmla="*/ 111752 w 1577765"/>
                <a:gd name="connsiteY1" fmla="*/ 1057217 h 1057217"/>
                <a:gd name="connsiteX2" fmla="*/ 0 w 1577765"/>
                <a:gd name="connsiteY2" fmla="*/ 357243 h 1057217"/>
                <a:gd name="connsiteX3" fmla="*/ 456218 w 1577765"/>
                <a:gd name="connsiteY3" fmla="*/ 232338 h 1057217"/>
                <a:gd name="connsiteX4" fmla="*/ 556957 w 1577765"/>
                <a:gd name="connsiteY4" fmla="*/ 24215 h 1057217"/>
                <a:gd name="connsiteX5" fmla="*/ 608661 w 1577765"/>
                <a:gd name="connsiteY5" fmla="*/ 24215 h 1057217"/>
                <a:gd name="connsiteX6" fmla="*/ 709400 w 1577765"/>
                <a:gd name="connsiteY6" fmla="*/ 232338 h 1057217"/>
                <a:gd name="connsiteX7" fmla="*/ 1577765 w 1577765"/>
                <a:gd name="connsiteY7" fmla="*/ 232338 h 1057217"/>
                <a:gd name="connsiteX8" fmla="*/ 650885 w 1577765"/>
                <a:gd name="connsiteY8" fmla="*/ 1044068 h 1057217"/>
                <a:gd name="connsiteX0" fmla="*/ 650885 w 986140"/>
                <a:gd name="connsiteY0" fmla="*/ 1044068 h 1057217"/>
                <a:gd name="connsiteX1" fmla="*/ 111752 w 986140"/>
                <a:gd name="connsiteY1" fmla="*/ 1057217 h 1057217"/>
                <a:gd name="connsiteX2" fmla="*/ 0 w 986140"/>
                <a:gd name="connsiteY2" fmla="*/ 357243 h 1057217"/>
                <a:gd name="connsiteX3" fmla="*/ 456218 w 986140"/>
                <a:gd name="connsiteY3" fmla="*/ 232338 h 1057217"/>
                <a:gd name="connsiteX4" fmla="*/ 556957 w 986140"/>
                <a:gd name="connsiteY4" fmla="*/ 24215 h 1057217"/>
                <a:gd name="connsiteX5" fmla="*/ 608661 w 986140"/>
                <a:gd name="connsiteY5" fmla="*/ 24215 h 1057217"/>
                <a:gd name="connsiteX6" fmla="*/ 709400 w 986140"/>
                <a:gd name="connsiteY6" fmla="*/ 232338 h 1057217"/>
                <a:gd name="connsiteX7" fmla="*/ 986140 w 986140"/>
                <a:gd name="connsiteY7" fmla="*/ 436131 h 1057217"/>
                <a:gd name="connsiteX8" fmla="*/ 650885 w 986140"/>
                <a:gd name="connsiteY8" fmla="*/ 1044068 h 1057217"/>
                <a:gd name="connsiteX0" fmla="*/ 986140 w 986140"/>
                <a:gd name="connsiteY0" fmla="*/ 436131 h 1057473"/>
                <a:gd name="connsiteX1" fmla="*/ 111752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1057473"/>
                <a:gd name="connsiteX1" fmla="*/ 108580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440122"/>
                <a:gd name="connsiteX1" fmla="*/ 0 w 986140"/>
                <a:gd name="connsiteY1" fmla="*/ 357243 h 440122"/>
                <a:gd name="connsiteX2" fmla="*/ 456218 w 986140"/>
                <a:gd name="connsiteY2" fmla="*/ 232338 h 440122"/>
                <a:gd name="connsiteX3" fmla="*/ 556957 w 986140"/>
                <a:gd name="connsiteY3" fmla="*/ 24215 h 440122"/>
                <a:gd name="connsiteX4" fmla="*/ 608661 w 986140"/>
                <a:gd name="connsiteY4" fmla="*/ 24215 h 440122"/>
                <a:gd name="connsiteX5" fmla="*/ 709400 w 986140"/>
                <a:gd name="connsiteY5" fmla="*/ 232338 h 440122"/>
                <a:gd name="connsiteX6" fmla="*/ 986140 w 986140"/>
                <a:gd name="connsiteY6" fmla="*/ 436131 h 440122"/>
                <a:gd name="connsiteX0" fmla="*/ 529922 w 529922"/>
                <a:gd name="connsiteY0" fmla="*/ 436131 h 436131"/>
                <a:gd name="connsiteX1" fmla="*/ 0 w 529922"/>
                <a:gd name="connsiteY1" fmla="*/ 232338 h 436131"/>
                <a:gd name="connsiteX2" fmla="*/ 100739 w 529922"/>
                <a:gd name="connsiteY2" fmla="*/ 24215 h 436131"/>
                <a:gd name="connsiteX3" fmla="*/ 152443 w 529922"/>
                <a:gd name="connsiteY3" fmla="*/ 24215 h 436131"/>
                <a:gd name="connsiteX4" fmla="*/ 253182 w 529922"/>
                <a:gd name="connsiteY4" fmla="*/ 232338 h 436131"/>
                <a:gd name="connsiteX5" fmla="*/ 529922 w 529922"/>
                <a:gd name="connsiteY5" fmla="*/ 436131 h 436131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182" h="232338">
                  <a:moveTo>
                    <a:pt x="253182" y="232338"/>
                  </a:moveTo>
                  <a:lnTo>
                    <a:pt x="0" y="232338"/>
                  </a:lnTo>
                  <a:lnTo>
                    <a:pt x="100739" y="24215"/>
                  </a:lnTo>
                  <a:cubicBezTo>
                    <a:pt x="117077" y="-8962"/>
                    <a:pt x="137899" y="-7169"/>
                    <a:pt x="152443" y="24215"/>
                  </a:cubicBezTo>
                  <a:lnTo>
                    <a:pt x="253182" y="232338"/>
                  </a:lnTo>
                  <a:close/>
                </a:path>
              </a:pathLst>
            </a:custGeom>
            <a:grpFill/>
            <a:ln w="19050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9144000" cy="530061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39914"/>
            <a:ext cx="5943600" cy="2479879"/>
          </a:xfrm>
        </p:spPr>
        <p:txBody>
          <a:bodyPr anchor="t" anchorCtr="0">
            <a:normAutofit/>
          </a:bodyPr>
          <a:lstStyle>
            <a:lvl1pPr>
              <a:lnSpc>
                <a:spcPct val="90000"/>
              </a:lnSpc>
              <a:defRPr sz="3000" b="1" i="0" cap="none" baseline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Presentation Title Here</a:t>
            </a:r>
          </a:p>
        </p:txBody>
      </p:sp>
      <p:sp>
        <p:nvSpPr>
          <p:cNvPr id="20" name="Text Placeholder 10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685800" y="4525135"/>
            <a:ext cx="5943600" cy="679451"/>
          </a:xfrm>
        </p:spPr>
        <p:txBody>
          <a:bodyPr>
            <a:normAutofit/>
          </a:bodyPr>
          <a:lstStyle>
            <a:lvl1pPr indent="0">
              <a:lnSpc>
                <a:spcPct val="90000"/>
              </a:lnSpc>
              <a:spcBef>
                <a:spcPts val="0"/>
              </a:spcBef>
              <a:buFontTx/>
              <a:buNone/>
              <a:defRPr sz="1600" b="1" i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Insert subheading here if needed</a:t>
            </a:r>
          </a:p>
        </p:txBody>
      </p:sp>
      <p:sp>
        <p:nvSpPr>
          <p:cNvPr id="21" name="Text Placeholder 18"/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4570414" y="621792"/>
            <a:ext cx="4116387" cy="748912"/>
          </a:xfrm>
        </p:spPr>
        <p:txBody>
          <a:bodyPr>
            <a:normAutofit/>
          </a:bodyPr>
          <a:lstStyle>
            <a:lvl1pPr algn="r">
              <a:lnSpc>
                <a:spcPct val="125000"/>
              </a:lnSpc>
              <a:spcBef>
                <a:spcPts val="0"/>
              </a:spcBef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Division Name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685800" y="5833537"/>
            <a:ext cx="5943600" cy="768096"/>
          </a:xfrm>
        </p:spPr>
        <p:txBody>
          <a:bodyPr>
            <a:norm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presentation subtitle or date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025" y="453233"/>
            <a:ext cx="2276174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6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 –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1911542"/>
            <a:chOff x="0" y="0"/>
            <a:chExt cx="9144000" cy="1911542"/>
          </a:xfrm>
        </p:grpSpPr>
        <p:sp>
          <p:nvSpPr>
            <p:cNvPr id="9" name="Rectangle 25"/>
            <p:cNvSpPr>
              <a:spLocks noChangeAspect="1"/>
            </p:cNvSpPr>
            <p:nvPr/>
          </p:nvSpPr>
          <p:spPr>
            <a:xfrm rot="10800000">
              <a:off x="673068" y="1591502"/>
              <a:ext cx="348754" cy="320040"/>
            </a:xfrm>
            <a:custGeom>
              <a:avLst/>
              <a:gdLst>
                <a:gd name="connsiteX0" fmla="*/ 8217120 w 9144000"/>
                <a:gd name="connsiteY0" fmla="*/ 1044068 h 4127247"/>
                <a:gd name="connsiteX1" fmla="*/ 0 w 9144000"/>
                <a:gd name="connsiteY1" fmla="*/ 4127247 h 4127247"/>
                <a:gd name="connsiteX2" fmla="*/ 0 w 9144000"/>
                <a:gd name="connsiteY2" fmla="*/ 232338 h 4127247"/>
                <a:gd name="connsiteX3" fmla="*/ 8022453 w 9144000"/>
                <a:gd name="connsiteY3" fmla="*/ 232338 h 4127247"/>
                <a:gd name="connsiteX4" fmla="*/ 8123192 w 9144000"/>
                <a:gd name="connsiteY4" fmla="*/ 24215 h 4127247"/>
                <a:gd name="connsiteX5" fmla="*/ 8174896 w 9144000"/>
                <a:gd name="connsiteY5" fmla="*/ 24215 h 4127247"/>
                <a:gd name="connsiteX6" fmla="*/ 8275635 w 9144000"/>
                <a:gd name="connsiteY6" fmla="*/ 232338 h 4127247"/>
                <a:gd name="connsiteX7" fmla="*/ 9144000 w 9144000"/>
                <a:gd name="connsiteY7" fmla="*/ 232338 h 4127247"/>
                <a:gd name="connsiteX8" fmla="*/ 8217120 w 9144000"/>
                <a:gd name="connsiteY8" fmla="*/ 1044068 h 4127247"/>
                <a:gd name="connsiteX0" fmla="*/ 8217120 w 9144000"/>
                <a:gd name="connsiteY0" fmla="*/ 1044068 h 1057217"/>
                <a:gd name="connsiteX1" fmla="*/ 7677987 w 9144000"/>
                <a:gd name="connsiteY1" fmla="*/ 1057217 h 1057217"/>
                <a:gd name="connsiteX2" fmla="*/ 0 w 9144000"/>
                <a:gd name="connsiteY2" fmla="*/ 232338 h 1057217"/>
                <a:gd name="connsiteX3" fmla="*/ 8022453 w 9144000"/>
                <a:gd name="connsiteY3" fmla="*/ 232338 h 1057217"/>
                <a:gd name="connsiteX4" fmla="*/ 8123192 w 9144000"/>
                <a:gd name="connsiteY4" fmla="*/ 24215 h 1057217"/>
                <a:gd name="connsiteX5" fmla="*/ 8174896 w 9144000"/>
                <a:gd name="connsiteY5" fmla="*/ 24215 h 1057217"/>
                <a:gd name="connsiteX6" fmla="*/ 8275635 w 9144000"/>
                <a:gd name="connsiteY6" fmla="*/ 232338 h 1057217"/>
                <a:gd name="connsiteX7" fmla="*/ 9144000 w 9144000"/>
                <a:gd name="connsiteY7" fmla="*/ 232338 h 1057217"/>
                <a:gd name="connsiteX8" fmla="*/ 8217120 w 9144000"/>
                <a:gd name="connsiteY8" fmla="*/ 1044068 h 1057217"/>
                <a:gd name="connsiteX0" fmla="*/ 650885 w 1577765"/>
                <a:gd name="connsiteY0" fmla="*/ 1044068 h 1057217"/>
                <a:gd name="connsiteX1" fmla="*/ 111752 w 1577765"/>
                <a:gd name="connsiteY1" fmla="*/ 1057217 h 1057217"/>
                <a:gd name="connsiteX2" fmla="*/ 0 w 1577765"/>
                <a:gd name="connsiteY2" fmla="*/ 357243 h 1057217"/>
                <a:gd name="connsiteX3" fmla="*/ 456218 w 1577765"/>
                <a:gd name="connsiteY3" fmla="*/ 232338 h 1057217"/>
                <a:gd name="connsiteX4" fmla="*/ 556957 w 1577765"/>
                <a:gd name="connsiteY4" fmla="*/ 24215 h 1057217"/>
                <a:gd name="connsiteX5" fmla="*/ 608661 w 1577765"/>
                <a:gd name="connsiteY5" fmla="*/ 24215 h 1057217"/>
                <a:gd name="connsiteX6" fmla="*/ 709400 w 1577765"/>
                <a:gd name="connsiteY6" fmla="*/ 232338 h 1057217"/>
                <a:gd name="connsiteX7" fmla="*/ 1577765 w 1577765"/>
                <a:gd name="connsiteY7" fmla="*/ 232338 h 1057217"/>
                <a:gd name="connsiteX8" fmla="*/ 650885 w 1577765"/>
                <a:gd name="connsiteY8" fmla="*/ 1044068 h 1057217"/>
                <a:gd name="connsiteX0" fmla="*/ 650885 w 986140"/>
                <a:gd name="connsiteY0" fmla="*/ 1044068 h 1057217"/>
                <a:gd name="connsiteX1" fmla="*/ 111752 w 986140"/>
                <a:gd name="connsiteY1" fmla="*/ 1057217 h 1057217"/>
                <a:gd name="connsiteX2" fmla="*/ 0 w 986140"/>
                <a:gd name="connsiteY2" fmla="*/ 357243 h 1057217"/>
                <a:gd name="connsiteX3" fmla="*/ 456218 w 986140"/>
                <a:gd name="connsiteY3" fmla="*/ 232338 h 1057217"/>
                <a:gd name="connsiteX4" fmla="*/ 556957 w 986140"/>
                <a:gd name="connsiteY4" fmla="*/ 24215 h 1057217"/>
                <a:gd name="connsiteX5" fmla="*/ 608661 w 986140"/>
                <a:gd name="connsiteY5" fmla="*/ 24215 h 1057217"/>
                <a:gd name="connsiteX6" fmla="*/ 709400 w 986140"/>
                <a:gd name="connsiteY6" fmla="*/ 232338 h 1057217"/>
                <a:gd name="connsiteX7" fmla="*/ 986140 w 986140"/>
                <a:gd name="connsiteY7" fmla="*/ 436131 h 1057217"/>
                <a:gd name="connsiteX8" fmla="*/ 650885 w 986140"/>
                <a:gd name="connsiteY8" fmla="*/ 1044068 h 1057217"/>
                <a:gd name="connsiteX0" fmla="*/ 986140 w 986140"/>
                <a:gd name="connsiteY0" fmla="*/ 436131 h 1057473"/>
                <a:gd name="connsiteX1" fmla="*/ 111752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1057473"/>
                <a:gd name="connsiteX1" fmla="*/ 108580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440122"/>
                <a:gd name="connsiteX1" fmla="*/ 0 w 986140"/>
                <a:gd name="connsiteY1" fmla="*/ 357243 h 440122"/>
                <a:gd name="connsiteX2" fmla="*/ 456218 w 986140"/>
                <a:gd name="connsiteY2" fmla="*/ 232338 h 440122"/>
                <a:gd name="connsiteX3" fmla="*/ 556957 w 986140"/>
                <a:gd name="connsiteY3" fmla="*/ 24215 h 440122"/>
                <a:gd name="connsiteX4" fmla="*/ 608661 w 986140"/>
                <a:gd name="connsiteY4" fmla="*/ 24215 h 440122"/>
                <a:gd name="connsiteX5" fmla="*/ 709400 w 986140"/>
                <a:gd name="connsiteY5" fmla="*/ 232338 h 440122"/>
                <a:gd name="connsiteX6" fmla="*/ 986140 w 986140"/>
                <a:gd name="connsiteY6" fmla="*/ 436131 h 440122"/>
                <a:gd name="connsiteX0" fmla="*/ 529922 w 529922"/>
                <a:gd name="connsiteY0" fmla="*/ 436131 h 436131"/>
                <a:gd name="connsiteX1" fmla="*/ 0 w 529922"/>
                <a:gd name="connsiteY1" fmla="*/ 232338 h 436131"/>
                <a:gd name="connsiteX2" fmla="*/ 100739 w 529922"/>
                <a:gd name="connsiteY2" fmla="*/ 24215 h 436131"/>
                <a:gd name="connsiteX3" fmla="*/ 152443 w 529922"/>
                <a:gd name="connsiteY3" fmla="*/ 24215 h 436131"/>
                <a:gd name="connsiteX4" fmla="*/ 253182 w 529922"/>
                <a:gd name="connsiteY4" fmla="*/ 232338 h 436131"/>
                <a:gd name="connsiteX5" fmla="*/ 529922 w 529922"/>
                <a:gd name="connsiteY5" fmla="*/ 436131 h 436131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182" h="232338">
                  <a:moveTo>
                    <a:pt x="253182" y="232338"/>
                  </a:moveTo>
                  <a:lnTo>
                    <a:pt x="0" y="232338"/>
                  </a:lnTo>
                  <a:lnTo>
                    <a:pt x="100739" y="24215"/>
                  </a:lnTo>
                  <a:cubicBezTo>
                    <a:pt x="117077" y="-8962"/>
                    <a:pt x="137899" y="-7169"/>
                    <a:pt x="152443" y="24215"/>
                  </a:cubicBezTo>
                  <a:lnTo>
                    <a:pt x="253182" y="232338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0"/>
              <a:ext cx="9144000" cy="1595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78355"/>
            <a:ext cx="5943600" cy="2493165"/>
          </a:xfrm>
        </p:spPr>
        <p:txBody>
          <a:bodyPr anchor="t" anchorCtr="0">
            <a:normAutofit/>
          </a:bodyPr>
          <a:lstStyle>
            <a:lvl1pPr>
              <a:lnSpc>
                <a:spcPct val="90000"/>
              </a:lnSpc>
              <a:defRPr sz="3000" b="1" i="0" cap="none" baseline="0">
                <a:solidFill>
                  <a:schemeClr val="accent1"/>
                </a:solidFill>
                <a:latin typeface="+mj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Presentation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311621"/>
            <a:ext cx="5943600" cy="1063779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accent1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presentation subtitle or date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70414" y="621792"/>
            <a:ext cx="4116387" cy="7489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400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Division Name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025" y="453233"/>
            <a:ext cx="2276174" cy="54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1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 –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1911542"/>
            <a:chOff x="0" y="0"/>
            <a:chExt cx="9144000" cy="1911542"/>
          </a:xfrm>
          <a:solidFill>
            <a:schemeClr val="accent6"/>
          </a:solidFill>
        </p:grpSpPr>
        <p:sp>
          <p:nvSpPr>
            <p:cNvPr id="9" name="Rectangle 25"/>
            <p:cNvSpPr>
              <a:spLocks noChangeAspect="1"/>
            </p:cNvSpPr>
            <p:nvPr/>
          </p:nvSpPr>
          <p:spPr>
            <a:xfrm rot="10800000">
              <a:off x="673068" y="1591502"/>
              <a:ext cx="348754" cy="320040"/>
            </a:xfrm>
            <a:custGeom>
              <a:avLst/>
              <a:gdLst>
                <a:gd name="connsiteX0" fmla="*/ 8217120 w 9144000"/>
                <a:gd name="connsiteY0" fmla="*/ 1044068 h 4127247"/>
                <a:gd name="connsiteX1" fmla="*/ 0 w 9144000"/>
                <a:gd name="connsiteY1" fmla="*/ 4127247 h 4127247"/>
                <a:gd name="connsiteX2" fmla="*/ 0 w 9144000"/>
                <a:gd name="connsiteY2" fmla="*/ 232338 h 4127247"/>
                <a:gd name="connsiteX3" fmla="*/ 8022453 w 9144000"/>
                <a:gd name="connsiteY3" fmla="*/ 232338 h 4127247"/>
                <a:gd name="connsiteX4" fmla="*/ 8123192 w 9144000"/>
                <a:gd name="connsiteY4" fmla="*/ 24215 h 4127247"/>
                <a:gd name="connsiteX5" fmla="*/ 8174896 w 9144000"/>
                <a:gd name="connsiteY5" fmla="*/ 24215 h 4127247"/>
                <a:gd name="connsiteX6" fmla="*/ 8275635 w 9144000"/>
                <a:gd name="connsiteY6" fmla="*/ 232338 h 4127247"/>
                <a:gd name="connsiteX7" fmla="*/ 9144000 w 9144000"/>
                <a:gd name="connsiteY7" fmla="*/ 232338 h 4127247"/>
                <a:gd name="connsiteX8" fmla="*/ 8217120 w 9144000"/>
                <a:gd name="connsiteY8" fmla="*/ 1044068 h 4127247"/>
                <a:gd name="connsiteX0" fmla="*/ 8217120 w 9144000"/>
                <a:gd name="connsiteY0" fmla="*/ 1044068 h 1057217"/>
                <a:gd name="connsiteX1" fmla="*/ 7677987 w 9144000"/>
                <a:gd name="connsiteY1" fmla="*/ 1057217 h 1057217"/>
                <a:gd name="connsiteX2" fmla="*/ 0 w 9144000"/>
                <a:gd name="connsiteY2" fmla="*/ 232338 h 1057217"/>
                <a:gd name="connsiteX3" fmla="*/ 8022453 w 9144000"/>
                <a:gd name="connsiteY3" fmla="*/ 232338 h 1057217"/>
                <a:gd name="connsiteX4" fmla="*/ 8123192 w 9144000"/>
                <a:gd name="connsiteY4" fmla="*/ 24215 h 1057217"/>
                <a:gd name="connsiteX5" fmla="*/ 8174896 w 9144000"/>
                <a:gd name="connsiteY5" fmla="*/ 24215 h 1057217"/>
                <a:gd name="connsiteX6" fmla="*/ 8275635 w 9144000"/>
                <a:gd name="connsiteY6" fmla="*/ 232338 h 1057217"/>
                <a:gd name="connsiteX7" fmla="*/ 9144000 w 9144000"/>
                <a:gd name="connsiteY7" fmla="*/ 232338 h 1057217"/>
                <a:gd name="connsiteX8" fmla="*/ 8217120 w 9144000"/>
                <a:gd name="connsiteY8" fmla="*/ 1044068 h 1057217"/>
                <a:gd name="connsiteX0" fmla="*/ 650885 w 1577765"/>
                <a:gd name="connsiteY0" fmla="*/ 1044068 h 1057217"/>
                <a:gd name="connsiteX1" fmla="*/ 111752 w 1577765"/>
                <a:gd name="connsiteY1" fmla="*/ 1057217 h 1057217"/>
                <a:gd name="connsiteX2" fmla="*/ 0 w 1577765"/>
                <a:gd name="connsiteY2" fmla="*/ 357243 h 1057217"/>
                <a:gd name="connsiteX3" fmla="*/ 456218 w 1577765"/>
                <a:gd name="connsiteY3" fmla="*/ 232338 h 1057217"/>
                <a:gd name="connsiteX4" fmla="*/ 556957 w 1577765"/>
                <a:gd name="connsiteY4" fmla="*/ 24215 h 1057217"/>
                <a:gd name="connsiteX5" fmla="*/ 608661 w 1577765"/>
                <a:gd name="connsiteY5" fmla="*/ 24215 h 1057217"/>
                <a:gd name="connsiteX6" fmla="*/ 709400 w 1577765"/>
                <a:gd name="connsiteY6" fmla="*/ 232338 h 1057217"/>
                <a:gd name="connsiteX7" fmla="*/ 1577765 w 1577765"/>
                <a:gd name="connsiteY7" fmla="*/ 232338 h 1057217"/>
                <a:gd name="connsiteX8" fmla="*/ 650885 w 1577765"/>
                <a:gd name="connsiteY8" fmla="*/ 1044068 h 1057217"/>
                <a:gd name="connsiteX0" fmla="*/ 650885 w 986140"/>
                <a:gd name="connsiteY0" fmla="*/ 1044068 h 1057217"/>
                <a:gd name="connsiteX1" fmla="*/ 111752 w 986140"/>
                <a:gd name="connsiteY1" fmla="*/ 1057217 h 1057217"/>
                <a:gd name="connsiteX2" fmla="*/ 0 w 986140"/>
                <a:gd name="connsiteY2" fmla="*/ 357243 h 1057217"/>
                <a:gd name="connsiteX3" fmla="*/ 456218 w 986140"/>
                <a:gd name="connsiteY3" fmla="*/ 232338 h 1057217"/>
                <a:gd name="connsiteX4" fmla="*/ 556957 w 986140"/>
                <a:gd name="connsiteY4" fmla="*/ 24215 h 1057217"/>
                <a:gd name="connsiteX5" fmla="*/ 608661 w 986140"/>
                <a:gd name="connsiteY5" fmla="*/ 24215 h 1057217"/>
                <a:gd name="connsiteX6" fmla="*/ 709400 w 986140"/>
                <a:gd name="connsiteY6" fmla="*/ 232338 h 1057217"/>
                <a:gd name="connsiteX7" fmla="*/ 986140 w 986140"/>
                <a:gd name="connsiteY7" fmla="*/ 436131 h 1057217"/>
                <a:gd name="connsiteX8" fmla="*/ 650885 w 986140"/>
                <a:gd name="connsiteY8" fmla="*/ 1044068 h 1057217"/>
                <a:gd name="connsiteX0" fmla="*/ 986140 w 986140"/>
                <a:gd name="connsiteY0" fmla="*/ 436131 h 1057473"/>
                <a:gd name="connsiteX1" fmla="*/ 111752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1057473"/>
                <a:gd name="connsiteX1" fmla="*/ 108580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440122"/>
                <a:gd name="connsiteX1" fmla="*/ 0 w 986140"/>
                <a:gd name="connsiteY1" fmla="*/ 357243 h 440122"/>
                <a:gd name="connsiteX2" fmla="*/ 456218 w 986140"/>
                <a:gd name="connsiteY2" fmla="*/ 232338 h 440122"/>
                <a:gd name="connsiteX3" fmla="*/ 556957 w 986140"/>
                <a:gd name="connsiteY3" fmla="*/ 24215 h 440122"/>
                <a:gd name="connsiteX4" fmla="*/ 608661 w 986140"/>
                <a:gd name="connsiteY4" fmla="*/ 24215 h 440122"/>
                <a:gd name="connsiteX5" fmla="*/ 709400 w 986140"/>
                <a:gd name="connsiteY5" fmla="*/ 232338 h 440122"/>
                <a:gd name="connsiteX6" fmla="*/ 986140 w 986140"/>
                <a:gd name="connsiteY6" fmla="*/ 436131 h 440122"/>
                <a:gd name="connsiteX0" fmla="*/ 529922 w 529922"/>
                <a:gd name="connsiteY0" fmla="*/ 436131 h 436131"/>
                <a:gd name="connsiteX1" fmla="*/ 0 w 529922"/>
                <a:gd name="connsiteY1" fmla="*/ 232338 h 436131"/>
                <a:gd name="connsiteX2" fmla="*/ 100739 w 529922"/>
                <a:gd name="connsiteY2" fmla="*/ 24215 h 436131"/>
                <a:gd name="connsiteX3" fmla="*/ 152443 w 529922"/>
                <a:gd name="connsiteY3" fmla="*/ 24215 h 436131"/>
                <a:gd name="connsiteX4" fmla="*/ 253182 w 529922"/>
                <a:gd name="connsiteY4" fmla="*/ 232338 h 436131"/>
                <a:gd name="connsiteX5" fmla="*/ 529922 w 529922"/>
                <a:gd name="connsiteY5" fmla="*/ 436131 h 436131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182" h="232338">
                  <a:moveTo>
                    <a:pt x="253182" y="232338"/>
                  </a:moveTo>
                  <a:lnTo>
                    <a:pt x="0" y="232338"/>
                  </a:lnTo>
                  <a:lnTo>
                    <a:pt x="100739" y="24215"/>
                  </a:lnTo>
                  <a:cubicBezTo>
                    <a:pt x="117077" y="-8962"/>
                    <a:pt x="137899" y="-7169"/>
                    <a:pt x="152443" y="24215"/>
                  </a:cubicBezTo>
                  <a:lnTo>
                    <a:pt x="253182" y="232338"/>
                  </a:lnTo>
                  <a:close/>
                </a:path>
              </a:pathLst>
            </a:custGeom>
            <a:grpFill/>
            <a:ln w="19050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0"/>
              <a:ext cx="9144000" cy="159512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78355"/>
            <a:ext cx="5943600" cy="2493165"/>
          </a:xfrm>
        </p:spPr>
        <p:txBody>
          <a:bodyPr anchor="t" anchorCtr="0">
            <a:normAutofit/>
          </a:bodyPr>
          <a:lstStyle>
            <a:lvl1pPr>
              <a:lnSpc>
                <a:spcPct val="90000"/>
              </a:lnSpc>
              <a:defRPr sz="3000" b="1" i="0" cap="none" baseline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Presentation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311621"/>
            <a:ext cx="5943600" cy="1063779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tx2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presentation subtitle or date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70414" y="621792"/>
            <a:ext cx="4116387" cy="7489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400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Division Name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025" y="453233"/>
            <a:ext cx="2276174" cy="54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8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2" y="463970"/>
            <a:ext cx="6904039" cy="1069657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 b="1" i="0" cap="none" baseline="0">
                <a:solidFill>
                  <a:schemeClr val="accent1"/>
                </a:solidFill>
                <a:latin typeface="+mj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headline for your slide here.</a:t>
            </a:r>
          </a:p>
        </p:txBody>
      </p:sp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0" y="0"/>
            <a:ext cx="9144000" cy="24384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685802" y="1587917"/>
            <a:ext cx="6904039" cy="468708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1069848" y="6364224"/>
            <a:ext cx="61722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E041CE-D44E-914D-B85F-4D1E253484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0881" y="6421503"/>
            <a:ext cx="1280160" cy="30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04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1300339"/>
            <a:chOff x="0" y="0"/>
            <a:chExt cx="9144000" cy="1300339"/>
          </a:xfrm>
        </p:grpSpPr>
        <p:sp>
          <p:nvSpPr>
            <p:cNvPr id="11" name="Rectangle 25"/>
            <p:cNvSpPr>
              <a:spLocks noChangeAspect="1"/>
            </p:cNvSpPr>
            <p:nvPr/>
          </p:nvSpPr>
          <p:spPr>
            <a:xfrm rot="10800000">
              <a:off x="673068" y="980299"/>
              <a:ext cx="348754" cy="320040"/>
            </a:xfrm>
            <a:custGeom>
              <a:avLst/>
              <a:gdLst>
                <a:gd name="connsiteX0" fmla="*/ 8217120 w 9144000"/>
                <a:gd name="connsiteY0" fmla="*/ 1044068 h 4127247"/>
                <a:gd name="connsiteX1" fmla="*/ 0 w 9144000"/>
                <a:gd name="connsiteY1" fmla="*/ 4127247 h 4127247"/>
                <a:gd name="connsiteX2" fmla="*/ 0 w 9144000"/>
                <a:gd name="connsiteY2" fmla="*/ 232338 h 4127247"/>
                <a:gd name="connsiteX3" fmla="*/ 8022453 w 9144000"/>
                <a:gd name="connsiteY3" fmla="*/ 232338 h 4127247"/>
                <a:gd name="connsiteX4" fmla="*/ 8123192 w 9144000"/>
                <a:gd name="connsiteY4" fmla="*/ 24215 h 4127247"/>
                <a:gd name="connsiteX5" fmla="*/ 8174896 w 9144000"/>
                <a:gd name="connsiteY5" fmla="*/ 24215 h 4127247"/>
                <a:gd name="connsiteX6" fmla="*/ 8275635 w 9144000"/>
                <a:gd name="connsiteY6" fmla="*/ 232338 h 4127247"/>
                <a:gd name="connsiteX7" fmla="*/ 9144000 w 9144000"/>
                <a:gd name="connsiteY7" fmla="*/ 232338 h 4127247"/>
                <a:gd name="connsiteX8" fmla="*/ 8217120 w 9144000"/>
                <a:gd name="connsiteY8" fmla="*/ 1044068 h 4127247"/>
                <a:gd name="connsiteX0" fmla="*/ 8217120 w 9144000"/>
                <a:gd name="connsiteY0" fmla="*/ 1044068 h 1057217"/>
                <a:gd name="connsiteX1" fmla="*/ 7677987 w 9144000"/>
                <a:gd name="connsiteY1" fmla="*/ 1057217 h 1057217"/>
                <a:gd name="connsiteX2" fmla="*/ 0 w 9144000"/>
                <a:gd name="connsiteY2" fmla="*/ 232338 h 1057217"/>
                <a:gd name="connsiteX3" fmla="*/ 8022453 w 9144000"/>
                <a:gd name="connsiteY3" fmla="*/ 232338 h 1057217"/>
                <a:gd name="connsiteX4" fmla="*/ 8123192 w 9144000"/>
                <a:gd name="connsiteY4" fmla="*/ 24215 h 1057217"/>
                <a:gd name="connsiteX5" fmla="*/ 8174896 w 9144000"/>
                <a:gd name="connsiteY5" fmla="*/ 24215 h 1057217"/>
                <a:gd name="connsiteX6" fmla="*/ 8275635 w 9144000"/>
                <a:gd name="connsiteY6" fmla="*/ 232338 h 1057217"/>
                <a:gd name="connsiteX7" fmla="*/ 9144000 w 9144000"/>
                <a:gd name="connsiteY7" fmla="*/ 232338 h 1057217"/>
                <a:gd name="connsiteX8" fmla="*/ 8217120 w 9144000"/>
                <a:gd name="connsiteY8" fmla="*/ 1044068 h 1057217"/>
                <a:gd name="connsiteX0" fmla="*/ 650885 w 1577765"/>
                <a:gd name="connsiteY0" fmla="*/ 1044068 h 1057217"/>
                <a:gd name="connsiteX1" fmla="*/ 111752 w 1577765"/>
                <a:gd name="connsiteY1" fmla="*/ 1057217 h 1057217"/>
                <a:gd name="connsiteX2" fmla="*/ 0 w 1577765"/>
                <a:gd name="connsiteY2" fmla="*/ 357243 h 1057217"/>
                <a:gd name="connsiteX3" fmla="*/ 456218 w 1577765"/>
                <a:gd name="connsiteY3" fmla="*/ 232338 h 1057217"/>
                <a:gd name="connsiteX4" fmla="*/ 556957 w 1577765"/>
                <a:gd name="connsiteY4" fmla="*/ 24215 h 1057217"/>
                <a:gd name="connsiteX5" fmla="*/ 608661 w 1577765"/>
                <a:gd name="connsiteY5" fmla="*/ 24215 h 1057217"/>
                <a:gd name="connsiteX6" fmla="*/ 709400 w 1577765"/>
                <a:gd name="connsiteY6" fmla="*/ 232338 h 1057217"/>
                <a:gd name="connsiteX7" fmla="*/ 1577765 w 1577765"/>
                <a:gd name="connsiteY7" fmla="*/ 232338 h 1057217"/>
                <a:gd name="connsiteX8" fmla="*/ 650885 w 1577765"/>
                <a:gd name="connsiteY8" fmla="*/ 1044068 h 1057217"/>
                <a:gd name="connsiteX0" fmla="*/ 650885 w 986140"/>
                <a:gd name="connsiteY0" fmla="*/ 1044068 h 1057217"/>
                <a:gd name="connsiteX1" fmla="*/ 111752 w 986140"/>
                <a:gd name="connsiteY1" fmla="*/ 1057217 h 1057217"/>
                <a:gd name="connsiteX2" fmla="*/ 0 w 986140"/>
                <a:gd name="connsiteY2" fmla="*/ 357243 h 1057217"/>
                <a:gd name="connsiteX3" fmla="*/ 456218 w 986140"/>
                <a:gd name="connsiteY3" fmla="*/ 232338 h 1057217"/>
                <a:gd name="connsiteX4" fmla="*/ 556957 w 986140"/>
                <a:gd name="connsiteY4" fmla="*/ 24215 h 1057217"/>
                <a:gd name="connsiteX5" fmla="*/ 608661 w 986140"/>
                <a:gd name="connsiteY5" fmla="*/ 24215 h 1057217"/>
                <a:gd name="connsiteX6" fmla="*/ 709400 w 986140"/>
                <a:gd name="connsiteY6" fmla="*/ 232338 h 1057217"/>
                <a:gd name="connsiteX7" fmla="*/ 986140 w 986140"/>
                <a:gd name="connsiteY7" fmla="*/ 436131 h 1057217"/>
                <a:gd name="connsiteX8" fmla="*/ 650885 w 986140"/>
                <a:gd name="connsiteY8" fmla="*/ 1044068 h 1057217"/>
                <a:gd name="connsiteX0" fmla="*/ 986140 w 986140"/>
                <a:gd name="connsiteY0" fmla="*/ 436131 h 1057473"/>
                <a:gd name="connsiteX1" fmla="*/ 111752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1057473"/>
                <a:gd name="connsiteX1" fmla="*/ 108580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440122"/>
                <a:gd name="connsiteX1" fmla="*/ 0 w 986140"/>
                <a:gd name="connsiteY1" fmla="*/ 357243 h 440122"/>
                <a:gd name="connsiteX2" fmla="*/ 456218 w 986140"/>
                <a:gd name="connsiteY2" fmla="*/ 232338 h 440122"/>
                <a:gd name="connsiteX3" fmla="*/ 556957 w 986140"/>
                <a:gd name="connsiteY3" fmla="*/ 24215 h 440122"/>
                <a:gd name="connsiteX4" fmla="*/ 608661 w 986140"/>
                <a:gd name="connsiteY4" fmla="*/ 24215 h 440122"/>
                <a:gd name="connsiteX5" fmla="*/ 709400 w 986140"/>
                <a:gd name="connsiteY5" fmla="*/ 232338 h 440122"/>
                <a:gd name="connsiteX6" fmla="*/ 986140 w 986140"/>
                <a:gd name="connsiteY6" fmla="*/ 436131 h 440122"/>
                <a:gd name="connsiteX0" fmla="*/ 529922 w 529922"/>
                <a:gd name="connsiteY0" fmla="*/ 436131 h 436131"/>
                <a:gd name="connsiteX1" fmla="*/ 0 w 529922"/>
                <a:gd name="connsiteY1" fmla="*/ 232338 h 436131"/>
                <a:gd name="connsiteX2" fmla="*/ 100739 w 529922"/>
                <a:gd name="connsiteY2" fmla="*/ 24215 h 436131"/>
                <a:gd name="connsiteX3" fmla="*/ 152443 w 529922"/>
                <a:gd name="connsiteY3" fmla="*/ 24215 h 436131"/>
                <a:gd name="connsiteX4" fmla="*/ 253182 w 529922"/>
                <a:gd name="connsiteY4" fmla="*/ 232338 h 436131"/>
                <a:gd name="connsiteX5" fmla="*/ 529922 w 529922"/>
                <a:gd name="connsiteY5" fmla="*/ 436131 h 436131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182" h="232338">
                  <a:moveTo>
                    <a:pt x="253182" y="232338"/>
                  </a:moveTo>
                  <a:lnTo>
                    <a:pt x="0" y="232338"/>
                  </a:lnTo>
                  <a:lnTo>
                    <a:pt x="100739" y="24215"/>
                  </a:lnTo>
                  <a:cubicBezTo>
                    <a:pt x="117077" y="-8962"/>
                    <a:pt x="137899" y="-7169"/>
                    <a:pt x="152443" y="24215"/>
                  </a:cubicBezTo>
                  <a:lnTo>
                    <a:pt x="253182" y="232338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9144000" cy="9866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1446104"/>
            <a:ext cx="6904037" cy="107289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 b="1" i="0" cap="none" baseline="0">
                <a:solidFill>
                  <a:schemeClr val="accent1"/>
                </a:solidFill>
                <a:latin typeface="+mj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headline for your slide here.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4"/>
          </p:nvPr>
        </p:nvSpPr>
        <p:spPr>
          <a:xfrm>
            <a:off x="685802" y="2595033"/>
            <a:ext cx="6904039" cy="36576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1069848" y="6364224"/>
            <a:ext cx="61722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E041CE-D44E-914D-B85F-4D1E253484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0881" y="6421503"/>
            <a:ext cx="1280160" cy="30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0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3963663"/>
            <a:chOff x="0" y="0"/>
            <a:chExt cx="9144000" cy="3963663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3650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25"/>
            <p:cNvSpPr>
              <a:spLocks noChangeAspect="1"/>
            </p:cNvSpPr>
            <p:nvPr/>
          </p:nvSpPr>
          <p:spPr>
            <a:xfrm rot="10800000">
              <a:off x="673068" y="3643623"/>
              <a:ext cx="348754" cy="320040"/>
            </a:xfrm>
            <a:custGeom>
              <a:avLst/>
              <a:gdLst>
                <a:gd name="connsiteX0" fmla="*/ 8217120 w 9144000"/>
                <a:gd name="connsiteY0" fmla="*/ 1044068 h 4127247"/>
                <a:gd name="connsiteX1" fmla="*/ 0 w 9144000"/>
                <a:gd name="connsiteY1" fmla="*/ 4127247 h 4127247"/>
                <a:gd name="connsiteX2" fmla="*/ 0 w 9144000"/>
                <a:gd name="connsiteY2" fmla="*/ 232338 h 4127247"/>
                <a:gd name="connsiteX3" fmla="*/ 8022453 w 9144000"/>
                <a:gd name="connsiteY3" fmla="*/ 232338 h 4127247"/>
                <a:gd name="connsiteX4" fmla="*/ 8123192 w 9144000"/>
                <a:gd name="connsiteY4" fmla="*/ 24215 h 4127247"/>
                <a:gd name="connsiteX5" fmla="*/ 8174896 w 9144000"/>
                <a:gd name="connsiteY5" fmla="*/ 24215 h 4127247"/>
                <a:gd name="connsiteX6" fmla="*/ 8275635 w 9144000"/>
                <a:gd name="connsiteY6" fmla="*/ 232338 h 4127247"/>
                <a:gd name="connsiteX7" fmla="*/ 9144000 w 9144000"/>
                <a:gd name="connsiteY7" fmla="*/ 232338 h 4127247"/>
                <a:gd name="connsiteX8" fmla="*/ 8217120 w 9144000"/>
                <a:gd name="connsiteY8" fmla="*/ 1044068 h 4127247"/>
                <a:gd name="connsiteX0" fmla="*/ 8217120 w 9144000"/>
                <a:gd name="connsiteY0" fmla="*/ 1044068 h 1057217"/>
                <a:gd name="connsiteX1" fmla="*/ 7677987 w 9144000"/>
                <a:gd name="connsiteY1" fmla="*/ 1057217 h 1057217"/>
                <a:gd name="connsiteX2" fmla="*/ 0 w 9144000"/>
                <a:gd name="connsiteY2" fmla="*/ 232338 h 1057217"/>
                <a:gd name="connsiteX3" fmla="*/ 8022453 w 9144000"/>
                <a:gd name="connsiteY3" fmla="*/ 232338 h 1057217"/>
                <a:gd name="connsiteX4" fmla="*/ 8123192 w 9144000"/>
                <a:gd name="connsiteY4" fmla="*/ 24215 h 1057217"/>
                <a:gd name="connsiteX5" fmla="*/ 8174896 w 9144000"/>
                <a:gd name="connsiteY5" fmla="*/ 24215 h 1057217"/>
                <a:gd name="connsiteX6" fmla="*/ 8275635 w 9144000"/>
                <a:gd name="connsiteY6" fmla="*/ 232338 h 1057217"/>
                <a:gd name="connsiteX7" fmla="*/ 9144000 w 9144000"/>
                <a:gd name="connsiteY7" fmla="*/ 232338 h 1057217"/>
                <a:gd name="connsiteX8" fmla="*/ 8217120 w 9144000"/>
                <a:gd name="connsiteY8" fmla="*/ 1044068 h 1057217"/>
                <a:gd name="connsiteX0" fmla="*/ 650885 w 1577765"/>
                <a:gd name="connsiteY0" fmla="*/ 1044068 h 1057217"/>
                <a:gd name="connsiteX1" fmla="*/ 111752 w 1577765"/>
                <a:gd name="connsiteY1" fmla="*/ 1057217 h 1057217"/>
                <a:gd name="connsiteX2" fmla="*/ 0 w 1577765"/>
                <a:gd name="connsiteY2" fmla="*/ 357243 h 1057217"/>
                <a:gd name="connsiteX3" fmla="*/ 456218 w 1577765"/>
                <a:gd name="connsiteY3" fmla="*/ 232338 h 1057217"/>
                <a:gd name="connsiteX4" fmla="*/ 556957 w 1577765"/>
                <a:gd name="connsiteY4" fmla="*/ 24215 h 1057217"/>
                <a:gd name="connsiteX5" fmla="*/ 608661 w 1577765"/>
                <a:gd name="connsiteY5" fmla="*/ 24215 h 1057217"/>
                <a:gd name="connsiteX6" fmla="*/ 709400 w 1577765"/>
                <a:gd name="connsiteY6" fmla="*/ 232338 h 1057217"/>
                <a:gd name="connsiteX7" fmla="*/ 1577765 w 1577765"/>
                <a:gd name="connsiteY7" fmla="*/ 232338 h 1057217"/>
                <a:gd name="connsiteX8" fmla="*/ 650885 w 1577765"/>
                <a:gd name="connsiteY8" fmla="*/ 1044068 h 1057217"/>
                <a:gd name="connsiteX0" fmla="*/ 650885 w 986140"/>
                <a:gd name="connsiteY0" fmla="*/ 1044068 h 1057217"/>
                <a:gd name="connsiteX1" fmla="*/ 111752 w 986140"/>
                <a:gd name="connsiteY1" fmla="*/ 1057217 h 1057217"/>
                <a:gd name="connsiteX2" fmla="*/ 0 w 986140"/>
                <a:gd name="connsiteY2" fmla="*/ 357243 h 1057217"/>
                <a:gd name="connsiteX3" fmla="*/ 456218 w 986140"/>
                <a:gd name="connsiteY3" fmla="*/ 232338 h 1057217"/>
                <a:gd name="connsiteX4" fmla="*/ 556957 w 986140"/>
                <a:gd name="connsiteY4" fmla="*/ 24215 h 1057217"/>
                <a:gd name="connsiteX5" fmla="*/ 608661 w 986140"/>
                <a:gd name="connsiteY5" fmla="*/ 24215 h 1057217"/>
                <a:gd name="connsiteX6" fmla="*/ 709400 w 986140"/>
                <a:gd name="connsiteY6" fmla="*/ 232338 h 1057217"/>
                <a:gd name="connsiteX7" fmla="*/ 986140 w 986140"/>
                <a:gd name="connsiteY7" fmla="*/ 436131 h 1057217"/>
                <a:gd name="connsiteX8" fmla="*/ 650885 w 986140"/>
                <a:gd name="connsiteY8" fmla="*/ 1044068 h 1057217"/>
                <a:gd name="connsiteX0" fmla="*/ 986140 w 986140"/>
                <a:gd name="connsiteY0" fmla="*/ 436131 h 1057473"/>
                <a:gd name="connsiteX1" fmla="*/ 111752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1057473"/>
                <a:gd name="connsiteX1" fmla="*/ 108580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440122"/>
                <a:gd name="connsiteX1" fmla="*/ 0 w 986140"/>
                <a:gd name="connsiteY1" fmla="*/ 357243 h 440122"/>
                <a:gd name="connsiteX2" fmla="*/ 456218 w 986140"/>
                <a:gd name="connsiteY2" fmla="*/ 232338 h 440122"/>
                <a:gd name="connsiteX3" fmla="*/ 556957 w 986140"/>
                <a:gd name="connsiteY3" fmla="*/ 24215 h 440122"/>
                <a:gd name="connsiteX4" fmla="*/ 608661 w 986140"/>
                <a:gd name="connsiteY4" fmla="*/ 24215 h 440122"/>
                <a:gd name="connsiteX5" fmla="*/ 709400 w 986140"/>
                <a:gd name="connsiteY5" fmla="*/ 232338 h 440122"/>
                <a:gd name="connsiteX6" fmla="*/ 986140 w 986140"/>
                <a:gd name="connsiteY6" fmla="*/ 436131 h 440122"/>
                <a:gd name="connsiteX0" fmla="*/ 529922 w 529922"/>
                <a:gd name="connsiteY0" fmla="*/ 436131 h 436131"/>
                <a:gd name="connsiteX1" fmla="*/ 0 w 529922"/>
                <a:gd name="connsiteY1" fmla="*/ 232338 h 436131"/>
                <a:gd name="connsiteX2" fmla="*/ 100739 w 529922"/>
                <a:gd name="connsiteY2" fmla="*/ 24215 h 436131"/>
                <a:gd name="connsiteX3" fmla="*/ 152443 w 529922"/>
                <a:gd name="connsiteY3" fmla="*/ 24215 h 436131"/>
                <a:gd name="connsiteX4" fmla="*/ 253182 w 529922"/>
                <a:gd name="connsiteY4" fmla="*/ 232338 h 436131"/>
                <a:gd name="connsiteX5" fmla="*/ 529922 w 529922"/>
                <a:gd name="connsiteY5" fmla="*/ 436131 h 436131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182" h="232338">
                  <a:moveTo>
                    <a:pt x="253182" y="232338"/>
                  </a:moveTo>
                  <a:lnTo>
                    <a:pt x="0" y="232338"/>
                  </a:lnTo>
                  <a:lnTo>
                    <a:pt x="100739" y="24215"/>
                  </a:lnTo>
                  <a:cubicBezTo>
                    <a:pt x="117077" y="-8962"/>
                    <a:pt x="137899" y="-7169"/>
                    <a:pt x="152443" y="24215"/>
                  </a:cubicBezTo>
                  <a:lnTo>
                    <a:pt x="253182" y="232338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3" y="609600"/>
            <a:ext cx="6904037" cy="256282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 b="1" i="0" cap="none" baseline="0">
                <a:solidFill>
                  <a:schemeClr val="bg1"/>
                </a:solidFill>
                <a:latin typeface="+mj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here to write your long headline, quote, or introduction sentence in this space. 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85802" y="4083051"/>
            <a:ext cx="6904039" cy="2159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1069848" y="6364224"/>
            <a:ext cx="61722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E041CE-D44E-914D-B85F-4D1E253484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0881" y="6421503"/>
            <a:ext cx="1280160" cy="30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6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0" y="0"/>
            <a:ext cx="9144000" cy="24384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502907"/>
            <a:ext cx="8001000" cy="104364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 b="1" i="0" cap="none" baseline="0">
                <a:solidFill>
                  <a:schemeClr val="accent1"/>
                </a:solidFill>
                <a:latin typeface="+mj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headline for your slide here.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85800" y="1706377"/>
            <a:ext cx="3811589" cy="52045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solidFill>
                  <a:schemeClr val="tx2"/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73716" y="1706377"/>
            <a:ext cx="3813087" cy="52045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4D4C47"/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styles.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6"/>
          </p:nvPr>
        </p:nvSpPr>
        <p:spPr>
          <a:xfrm>
            <a:off x="685801" y="2341033"/>
            <a:ext cx="3811588" cy="3752851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quarter" idx="17"/>
          </p:nvPr>
        </p:nvSpPr>
        <p:spPr>
          <a:xfrm>
            <a:off x="4861947" y="2341033"/>
            <a:ext cx="3811588" cy="3752851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>
          <a:xfrm>
            <a:off x="1069848" y="6364224"/>
            <a:ext cx="61722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0E041CE-D44E-914D-B85F-4D1E253484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0881" y="6421503"/>
            <a:ext cx="1280160" cy="30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4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422907"/>
            <a:ext cx="8001000" cy="104364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 b="1" i="0" cap="none" baseline="0">
                <a:solidFill>
                  <a:schemeClr val="accent1"/>
                </a:solidFill>
                <a:latin typeface="+mj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headline for your slide here.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85800" y="2626377"/>
            <a:ext cx="3811589" cy="52045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solidFill>
                  <a:srgbClr val="4D4C47"/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73716" y="2626377"/>
            <a:ext cx="3813087" cy="52045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4D4C47"/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styles.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6"/>
          </p:nvPr>
        </p:nvSpPr>
        <p:spPr>
          <a:xfrm>
            <a:off x="685801" y="3259669"/>
            <a:ext cx="3811588" cy="2952751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7"/>
          </p:nvPr>
        </p:nvSpPr>
        <p:spPr>
          <a:xfrm>
            <a:off x="4873715" y="3259669"/>
            <a:ext cx="3811588" cy="2952751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1069848" y="6364224"/>
            <a:ext cx="61722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0E041CE-D44E-914D-B85F-4D1E2534846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9144000" cy="1300339"/>
            <a:chOff x="0" y="0"/>
            <a:chExt cx="9144000" cy="1300339"/>
          </a:xfrm>
        </p:grpSpPr>
        <p:sp>
          <p:nvSpPr>
            <p:cNvPr id="16" name="Rectangle 25"/>
            <p:cNvSpPr>
              <a:spLocks noChangeAspect="1"/>
            </p:cNvSpPr>
            <p:nvPr/>
          </p:nvSpPr>
          <p:spPr>
            <a:xfrm rot="10800000">
              <a:off x="673068" y="980299"/>
              <a:ext cx="348754" cy="320040"/>
            </a:xfrm>
            <a:custGeom>
              <a:avLst/>
              <a:gdLst>
                <a:gd name="connsiteX0" fmla="*/ 8217120 w 9144000"/>
                <a:gd name="connsiteY0" fmla="*/ 1044068 h 4127247"/>
                <a:gd name="connsiteX1" fmla="*/ 0 w 9144000"/>
                <a:gd name="connsiteY1" fmla="*/ 4127247 h 4127247"/>
                <a:gd name="connsiteX2" fmla="*/ 0 w 9144000"/>
                <a:gd name="connsiteY2" fmla="*/ 232338 h 4127247"/>
                <a:gd name="connsiteX3" fmla="*/ 8022453 w 9144000"/>
                <a:gd name="connsiteY3" fmla="*/ 232338 h 4127247"/>
                <a:gd name="connsiteX4" fmla="*/ 8123192 w 9144000"/>
                <a:gd name="connsiteY4" fmla="*/ 24215 h 4127247"/>
                <a:gd name="connsiteX5" fmla="*/ 8174896 w 9144000"/>
                <a:gd name="connsiteY5" fmla="*/ 24215 h 4127247"/>
                <a:gd name="connsiteX6" fmla="*/ 8275635 w 9144000"/>
                <a:gd name="connsiteY6" fmla="*/ 232338 h 4127247"/>
                <a:gd name="connsiteX7" fmla="*/ 9144000 w 9144000"/>
                <a:gd name="connsiteY7" fmla="*/ 232338 h 4127247"/>
                <a:gd name="connsiteX8" fmla="*/ 8217120 w 9144000"/>
                <a:gd name="connsiteY8" fmla="*/ 1044068 h 4127247"/>
                <a:gd name="connsiteX0" fmla="*/ 8217120 w 9144000"/>
                <a:gd name="connsiteY0" fmla="*/ 1044068 h 1057217"/>
                <a:gd name="connsiteX1" fmla="*/ 7677987 w 9144000"/>
                <a:gd name="connsiteY1" fmla="*/ 1057217 h 1057217"/>
                <a:gd name="connsiteX2" fmla="*/ 0 w 9144000"/>
                <a:gd name="connsiteY2" fmla="*/ 232338 h 1057217"/>
                <a:gd name="connsiteX3" fmla="*/ 8022453 w 9144000"/>
                <a:gd name="connsiteY3" fmla="*/ 232338 h 1057217"/>
                <a:gd name="connsiteX4" fmla="*/ 8123192 w 9144000"/>
                <a:gd name="connsiteY4" fmla="*/ 24215 h 1057217"/>
                <a:gd name="connsiteX5" fmla="*/ 8174896 w 9144000"/>
                <a:gd name="connsiteY5" fmla="*/ 24215 h 1057217"/>
                <a:gd name="connsiteX6" fmla="*/ 8275635 w 9144000"/>
                <a:gd name="connsiteY6" fmla="*/ 232338 h 1057217"/>
                <a:gd name="connsiteX7" fmla="*/ 9144000 w 9144000"/>
                <a:gd name="connsiteY7" fmla="*/ 232338 h 1057217"/>
                <a:gd name="connsiteX8" fmla="*/ 8217120 w 9144000"/>
                <a:gd name="connsiteY8" fmla="*/ 1044068 h 1057217"/>
                <a:gd name="connsiteX0" fmla="*/ 650885 w 1577765"/>
                <a:gd name="connsiteY0" fmla="*/ 1044068 h 1057217"/>
                <a:gd name="connsiteX1" fmla="*/ 111752 w 1577765"/>
                <a:gd name="connsiteY1" fmla="*/ 1057217 h 1057217"/>
                <a:gd name="connsiteX2" fmla="*/ 0 w 1577765"/>
                <a:gd name="connsiteY2" fmla="*/ 357243 h 1057217"/>
                <a:gd name="connsiteX3" fmla="*/ 456218 w 1577765"/>
                <a:gd name="connsiteY3" fmla="*/ 232338 h 1057217"/>
                <a:gd name="connsiteX4" fmla="*/ 556957 w 1577765"/>
                <a:gd name="connsiteY4" fmla="*/ 24215 h 1057217"/>
                <a:gd name="connsiteX5" fmla="*/ 608661 w 1577765"/>
                <a:gd name="connsiteY5" fmla="*/ 24215 h 1057217"/>
                <a:gd name="connsiteX6" fmla="*/ 709400 w 1577765"/>
                <a:gd name="connsiteY6" fmla="*/ 232338 h 1057217"/>
                <a:gd name="connsiteX7" fmla="*/ 1577765 w 1577765"/>
                <a:gd name="connsiteY7" fmla="*/ 232338 h 1057217"/>
                <a:gd name="connsiteX8" fmla="*/ 650885 w 1577765"/>
                <a:gd name="connsiteY8" fmla="*/ 1044068 h 1057217"/>
                <a:gd name="connsiteX0" fmla="*/ 650885 w 986140"/>
                <a:gd name="connsiteY0" fmla="*/ 1044068 h 1057217"/>
                <a:gd name="connsiteX1" fmla="*/ 111752 w 986140"/>
                <a:gd name="connsiteY1" fmla="*/ 1057217 h 1057217"/>
                <a:gd name="connsiteX2" fmla="*/ 0 w 986140"/>
                <a:gd name="connsiteY2" fmla="*/ 357243 h 1057217"/>
                <a:gd name="connsiteX3" fmla="*/ 456218 w 986140"/>
                <a:gd name="connsiteY3" fmla="*/ 232338 h 1057217"/>
                <a:gd name="connsiteX4" fmla="*/ 556957 w 986140"/>
                <a:gd name="connsiteY4" fmla="*/ 24215 h 1057217"/>
                <a:gd name="connsiteX5" fmla="*/ 608661 w 986140"/>
                <a:gd name="connsiteY5" fmla="*/ 24215 h 1057217"/>
                <a:gd name="connsiteX6" fmla="*/ 709400 w 986140"/>
                <a:gd name="connsiteY6" fmla="*/ 232338 h 1057217"/>
                <a:gd name="connsiteX7" fmla="*/ 986140 w 986140"/>
                <a:gd name="connsiteY7" fmla="*/ 436131 h 1057217"/>
                <a:gd name="connsiteX8" fmla="*/ 650885 w 986140"/>
                <a:gd name="connsiteY8" fmla="*/ 1044068 h 1057217"/>
                <a:gd name="connsiteX0" fmla="*/ 986140 w 986140"/>
                <a:gd name="connsiteY0" fmla="*/ 436131 h 1057473"/>
                <a:gd name="connsiteX1" fmla="*/ 111752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1057473"/>
                <a:gd name="connsiteX1" fmla="*/ 108580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440122"/>
                <a:gd name="connsiteX1" fmla="*/ 0 w 986140"/>
                <a:gd name="connsiteY1" fmla="*/ 357243 h 440122"/>
                <a:gd name="connsiteX2" fmla="*/ 456218 w 986140"/>
                <a:gd name="connsiteY2" fmla="*/ 232338 h 440122"/>
                <a:gd name="connsiteX3" fmla="*/ 556957 w 986140"/>
                <a:gd name="connsiteY3" fmla="*/ 24215 h 440122"/>
                <a:gd name="connsiteX4" fmla="*/ 608661 w 986140"/>
                <a:gd name="connsiteY4" fmla="*/ 24215 h 440122"/>
                <a:gd name="connsiteX5" fmla="*/ 709400 w 986140"/>
                <a:gd name="connsiteY5" fmla="*/ 232338 h 440122"/>
                <a:gd name="connsiteX6" fmla="*/ 986140 w 986140"/>
                <a:gd name="connsiteY6" fmla="*/ 436131 h 440122"/>
                <a:gd name="connsiteX0" fmla="*/ 529922 w 529922"/>
                <a:gd name="connsiteY0" fmla="*/ 436131 h 436131"/>
                <a:gd name="connsiteX1" fmla="*/ 0 w 529922"/>
                <a:gd name="connsiteY1" fmla="*/ 232338 h 436131"/>
                <a:gd name="connsiteX2" fmla="*/ 100739 w 529922"/>
                <a:gd name="connsiteY2" fmla="*/ 24215 h 436131"/>
                <a:gd name="connsiteX3" fmla="*/ 152443 w 529922"/>
                <a:gd name="connsiteY3" fmla="*/ 24215 h 436131"/>
                <a:gd name="connsiteX4" fmla="*/ 253182 w 529922"/>
                <a:gd name="connsiteY4" fmla="*/ 232338 h 436131"/>
                <a:gd name="connsiteX5" fmla="*/ 529922 w 529922"/>
                <a:gd name="connsiteY5" fmla="*/ 436131 h 436131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182" h="232338">
                  <a:moveTo>
                    <a:pt x="253182" y="232338"/>
                  </a:moveTo>
                  <a:lnTo>
                    <a:pt x="0" y="232338"/>
                  </a:lnTo>
                  <a:lnTo>
                    <a:pt x="100739" y="24215"/>
                  </a:lnTo>
                  <a:cubicBezTo>
                    <a:pt x="117077" y="-8962"/>
                    <a:pt x="137899" y="-7169"/>
                    <a:pt x="152443" y="24215"/>
                  </a:cubicBezTo>
                  <a:lnTo>
                    <a:pt x="253182" y="232338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0"/>
              <a:ext cx="9144000" cy="9866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0881" y="6421503"/>
            <a:ext cx="1280160" cy="30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1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9"/>
            <a:ext cx="80010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1"/>
            <a:ext cx="80010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69848" y="6364224"/>
            <a:ext cx="6519672" cy="3657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" y="6364224"/>
            <a:ext cx="310896" cy="3657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E0E041CE-D44E-914D-B85F-4D1E253484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15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34" r:id="rId1"/>
    <p:sldLayoutId id="2147493535" r:id="rId2"/>
    <p:sldLayoutId id="2147493536" r:id="rId3"/>
    <p:sldLayoutId id="2147493537" r:id="rId4"/>
    <p:sldLayoutId id="2147493538" r:id="rId5"/>
    <p:sldLayoutId id="2147493539" r:id="rId6"/>
    <p:sldLayoutId id="2147493540" r:id="rId7"/>
    <p:sldLayoutId id="2147493541" r:id="rId8"/>
    <p:sldLayoutId id="2147493542" r:id="rId9"/>
    <p:sldLayoutId id="2147493543" r:id="rId10"/>
    <p:sldLayoutId id="2147493544" r:id="rId11"/>
    <p:sldLayoutId id="2147493545" r:id="rId12"/>
    <p:sldLayoutId id="2147493546" r:id="rId13"/>
    <p:sldLayoutId id="2147493547" r:id="rId14"/>
    <p:sldLayoutId id="2147493548" r:id="rId15"/>
  </p:sldLayoutIdLst>
  <p:hf hdr="0" dt="0"/>
  <p:txStyles>
    <p:titleStyle>
      <a:lvl1pPr algn="l" defTabSz="457189" rtl="0" eaLnBrk="1" latinLnBrk="0" hangingPunct="1">
        <a:lnSpc>
          <a:spcPct val="90000"/>
        </a:lnSpc>
        <a:spcBef>
          <a:spcPct val="0"/>
        </a:spcBef>
        <a:buNone/>
        <a:defRPr sz="3000" b="1" i="0" kern="1200" cap="none" baseline="0">
          <a:solidFill>
            <a:schemeClr val="tx2"/>
          </a:solidFill>
          <a:latin typeface="+mj-lt"/>
          <a:ea typeface="Times New Roman" charset="0"/>
          <a:cs typeface="Times New Roman" charset="0"/>
        </a:defRPr>
      </a:lvl1pPr>
    </p:titleStyle>
    <p:bodyStyle>
      <a:lvl1pPr marL="0" indent="0" algn="l" defTabSz="457189" rtl="0" eaLnBrk="1" latinLnBrk="0" hangingPunct="1">
        <a:lnSpc>
          <a:spcPct val="125000"/>
        </a:lnSpc>
        <a:spcBef>
          <a:spcPts val="1200"/>
        </a:spcBef>
        <a:buFontTx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502907" indent="-228594" algn="l" defTabSz="457189" rtl="0" eaLnBrk="1" latinLnBrk="0" hangingPunct="1">
        <a:lnSpc>
          <a:spcPct val="125000"/>
        </a:lnSpc>
        <a:spcBef>
          <a:spcPts val="1200"/>
        </a:spcBef>
        <a:buSzPct val="100000"/>
        <a:buFont typeface="Arial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777221" indent="-228594" algn="l" defTabSz="457189" rtl="0" eaLnBrk="1" latinLnBrk="0" hangingPunct="1">
        <a:lnSpc>
          <a:spcPct val="125000"/>
        </a:lnSpc>
        <a:spcBef>
          <a:spcPts val="1200"/>
        </a:spcBef>
        <a:buFont typeface="Lucida Grande"/>
        <a:buChar char="·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142971" indent="-228594" algn="l" defTabSz="457189" rtl="0" eaLnBrk="1" latinLnBrk="0" hangingPunct="1">
        <a:lnSpc>
          <a:spcPct val="125000"/>
        </a:lnSpc>
        <a:spcBef>
          <a:spcPts val="1200"/>
        </a:spcBef>
        <a:buFont typeface="Arial"/>
        <a:buChar char="–"/>
        <a:defRPr sz="10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371566" indent="-228594" algn="l" defTabSz="457189" rtl="0" eaLnBrk="1" latinLnBrk="0" hangingPunct="1">
        <a:lnSpc>
          <a:spcPct val="125000"/>
        </a:lnSpc>
        <a:spcBef>
          <a:spcPts val="1200"/>
        </a:spcBef>
        <a:buFont typeface="Arial"/>
        <a:buChar char="»"/>
        <a:defRPr sz="10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378355"/>
            <a:ext cx="7805057" cy="249316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American Life </a:t>
            </a:r>
            <a:br>
              <a:rPr lang="en-US" sz="5400" dirty="0" smtClean="0"/>
            </a:br>
            <a:r>
              <a:rPr lang="en-US" sz="5400" dirty="0" smtClean="0"/>
              <a:t>Between </a:t>
            </a:r>
            <a:r>
              <a:rPr lang="en-US" sz="5400" dirty="0"/>
              <a:t>the </a:t>
            </a:r>
            <a:r>
              <a:rPr lang="en-US" sz="5400" dirty="0" smtClean="0"/>
              <a:t>Wars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600" dirty="0"/>
              <a:t>David Oshinsky, </a:t>
            </a:r>
            <a:r>
              <a:rPr lang="en-US" sz="1600" dirty="0" smtClean="0"/>
              <a:t>PhD</a:t>
            </a:r>
            <a:endParaRPr lang="en-US" sz="1600" dirty="0"/>
          </a:p>
          <a:p>
            <a:r>
              <a:rPr lang="en-US" sz="1600" dirty="0"/>
              <a:t>Director, </a:t>
            </a:r>
            <a:r>
              <a:rPr lang="en-US" sz="1600" dirty="0" smtClean="0"/>
              <a:t>Division </a:t>
            </a:r>
            <a:r>
              <a:rPr lang="en-US" sz="1600" dirty="0"/>
              <a:t>of M</a:t>
            </a:r>
            <a:r>
              <a:rPr lang="en-US" sz="1600" dirty="0" smtClean="0"/>
              <a:t>edical </a:t>
            </a:r>
            <a:r>
              <a:rPr lang="en-US" sz="1600" dirty="0" smtClean="0"/>
              <a:t>Humanities</a:t>
            </a:r>
          </a:p>
          <a:p>
            <a:r>
              <a:rPr lang="en-US" sz="1600" dirty="0" smtClean="0"/>
              <a:t>NYU Langone Health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5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54" y="599620"/>
            <a:ext cx="3777826" cy="5719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609" y="599620"/>
            <a:ext cx="3666980" cy="2473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609" y="3392223"/>
            <a:ext cx="3666980" cy="2877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615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33" y="624908"/>
            <a:ext cx="4762500" cy="354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833" y="2670266"/>
            <a:ext cx="4288053" cy="3559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148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771979"/>
            <a:ext cx="4486898" cy="5512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356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54742"/>
            <a:ext cx="6873454" cy="5361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127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1" y="602643"/>
            <a:ext cx="4373853" cy="5762552"/>
          </a:xfrm>
        </p:spPr>
      </p:pic>
    </p:spTree>
    <p:extLst>
      <p:ext uri="{BB962C8B-B14F-4D97-AF65-F5344CB8AC3E}">
        <p14:creationId xmlns:p14="http://schemas.microsoft.com/office/powerpoint/2010/main" val="25866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73" y="1302543"/>
            <a:ext cx="8100299" cy="3857285"/>
          </a:xfrm>
        </p:spPr>
      </p:pic>
    </p:spTree>
    <p:extLst>
      <p:ext uri="{BB962C8B-B14F-4D97-AF65-F5344CB8AC3E}">
        <p14:creationId xmlns:p14="http://schemas.microsoft.com/office/powerpoint/2010/main" val="120973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1" y="946262"/>
            <a:ext cx="6051801" cy="4687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345" y="1583872"/>
            <a:ext cx="2389940" cy="364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hinsky GI - Grand Rounds">
  <a:themeElements>
    <a:clrScheme name="Custom 6">
      <a:dk1>
        <a:srgbClr val="000000"/>
      </a:dk1>
      <a:lt1>
        <a:srgbClr val="FFFFFF"/>
      </a:lt1>
      <a:dk2>
        <a:srgbClr val="4D4C47"/>
      </a:dk2>
      <a:lt2>
        <a:srgbClr val="EDEDEB"/>
      </a:lt2>
      <a:accent1>
        <a:srgbClr val="580F8B"/>
      </a:accent1>
      <a:accent2>
        <a:srgbClr val="D0AD67"/>
      </a:accent2>
      <a:accent3>
        <a:srgbClr val="167696"/>
      </a:accent3>
      <a:accent4>
        <a:srgbClr val="F47A55"/>
      </a:accent4>
      <a:accent5>
        <a:srgbClr val="298A81"/>
      </a:accent5>
      <a:accent6>
        <a:srgbClr val="7D889D"/>
      </a:accent6>
      <a:hlink>
        <a:srgbClr val="4A0078"/>
      </a:hlink>
      <a:folHlink>
        <a:srgbClr val="99A6CA"/>
      </a:folHlink>
    </a:clrScheme>
    <a:fontScheme name="NYUSoM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NYUSoM_4x3-White_082516" id="{73F0357A-08AC-4213-A571-96F210250535}" vid="{C17C2BD1-6411-4535-A93F-A489E1FCC1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sharepoint/v3/field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Oshinsky GI - Grand Rounds</Template>
  <TotalTime>75</TotalTime>
  <Words>23</Words>
  <Application>Microsoft Office PowerPoint</Application>
  <PresentationFormat>On-screen Show (4:3)</PresentationFormat>
  <Paragraphs>12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Oshinsky GI - Grand Rounds</vt:lpstr>
      <vt:lpstr>American Life  Between the Wars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NYU Langone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Stacy Bodziak</dc:creator>
  <cp:lastModifiedBy>Stacy Bodziak</cp:lastModifiedBy>
  <cp:revision>29</cp:revision>
  <cp:lastPrinted>2016-08-23T20:57:45Z</cp:lastPrinted>
  <dcterms:created xsi:type="dcterms:W3CDTF">2016-09-26T13:09:36Z</dcterms:created>
  <dcterms:modified xsi:type="dcterms:W3CDTF">2018-06-07T15:57:47Z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