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9" r:id="rId7"/>
    <p:sldId id="341" r:id="rId8"/>
    <p:sldId id="349" r:id="rId9"/>
    <p:sldId id="354" r:id="rId10"/>
    <p:sldId id="355" r:id="rId11"/>
    <p:sldId id="352" r:id="rId12"/>
    <p:sldId id="340" r:id="rId13"/>
    <p:sldId id="353" r:id="rId14"/>
    <p:sldId id="339" r:id="rId15"/>
    <p:sldId id="258" r:id="rId16"/>
    <p:sldId id="337" r:id="rId17"/>
    <p:sldId id="324" r:id="rId18"/>
    <p:sldId id="351" r:id="rId19"/>
    <p:sldId id="357" r:id="rId20"/>
    <p:sldId id="343" r:id="rId21"/>
    <p:sldId id="342" r:id="rId22"/>
    <p:sldId id="344" r:id="rId23"/>
    <p:sldId id="345" r:id="rId24"/>
    <p:sldId id="34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07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5CB85-A653-6B43-B455-C2098F6C9489}" type="doc">
      <dgm:prSet loTypeId="urn:microsoft.com/office/officeart/2005/8/layout/process1" loCatId="" qsTypeId="urn:microsoft.com/office/officeart/2005/8/quickstyle/simple1" qsCatId="simple" csTypeId="urn:microsoft.com/office/officeart/2005/8/colors/accent2_5" csCatId="accent2" phldr="1"/>
      <dgm:spPr/>
    </dgm:pt>
    <dgm:pt modelId="{85AD7274-2480-9F4C-BF67-E5655D9AA36D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800" dirty="0"/>
            <a:t>Jim Crow racism </a:t>
          </a:r>
          <a:r>
            <a:rPr lang="en-US" sz="2000" dirty="0"/>
            <a:t>(legal, de jure)</a:t>
          </a:r>
        </a:p>
      </dgm:t>
    </dgm:pt>
    <dgm:pt modelId="{B54C2A9F-41E4-2A46-ABCB-8FEA869A82BF}" type="parTrans" cxnId="{238C95EC-95D8-514E-B0AA-C217D23C6B5E}">
      <dgm:prSet/>
      <dgm:spPr/>
      <dgm:t>
        <a:bodyPr/>
        <a:lstStyle/>
        <a:p>
          <a:endParaRPr lang="en-US"/>
        </a:p>
      </dgm:t>
    </dgm:pt>
    <dgm:pt modelId="{253D0BDE-A43F-1E47-B97D-DA4AEDEB3F8D}" type="sibTrans" cxnId="{238C95EC-95D8-514E-B0AA-C217D23C6B5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571AADC6-B858-5743-8C20-CF63DAA814C8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900" dirty="0"/>
            <a:t>Color-blind racism </a:t>
          </a:r>
          <a:r>
            <a:rPr lang="en-US" sz="2000" dirty="0"/>
            <a:t>(post-Civil Rights)</a:t>
          </a:r>
        </a:p>
      </dgm:t>
    </dgm:pt>
    <dgm:pt modelId="{2863DEA0-F3B7-4F4D-8420-1A220E490B7A}" type="parTrans" cxnId="{26C861B6-5F50-9E4A-B812-3F3766F44A51}">
      <dgm:prSet/>
      <dgm:spPr/>
      <dgm:t>
        <a:bodyPr/>
        <a:lstStyle/>
        <a:p>
          <a:endParaRPr lang="en-US"/>
        </a:p>
      </dgm:t>
    </dgm:pt>
    <dgm:pt modelId="{09831B42-B910-344B-9CBA-1F837DE222C9}" type="sibTrans" cxnId="{26C861B6-5F50-9E4A-B812-3F3766F44A51}">
      <dgm:prSet/>
      <dgm:spPr/>
      <dgm:t>
        <a:bodyPr/>
        <a:lstStyle/>
        <a:p>
          <a:endParaRPr lang="en-US"/>
        </a:p>
      </dgm:t>
    </dgm:pt>
    <dgm:pt modelId="{D53CF323-7BBC-3E46-856E-FA6018158747}" type="pres">
      <dgm:prSet presAssocID="{84B5CB85-A653-6B43-B455-C2098F6C9489}" presName="Name0" presStyleCnt="0">
        <dgm:presLayoutVars>
          <dgm:dir/>
          <dgm:resizeHandles val="exact"/>
        </dgm:presLayoutVars>
      </dgm:prSet>
      <dgm:spPr/>
    </dgm:pt>
    <dgm:pt modelId="{9952F6C0-DB3F-4F49-B858-C380BC7779EB}" type="pres">
      <dgm:prSet presAssocID="{85AD7274-2480-9F4C-BF67-E5655D9AA36D}" presName="node" presStyleLbl="node1" presStyleIdx="0" presStyleCnt="2">
        <dgm:presLayoutVars>
          <dgm:bulletEnabled val="1"/>
        </dgm:presLayoutVars>
      </dgm:prSet>
      <dgm:spPr/>
    </dgm:pt>
    <dgm:pt modelId="{0B9B9500-E382-F74D-9174-7DEB9D5A9AC6}" type="pres">
      <dgm:prSet presAssocID="{253D0BDE-A43F-1E47-B97D-DA4AEDEB3F8D}" presName="sibTrans" presStyleLbl="sibTrans2D1" presStyleIdx="0" presStyleCnt="1"/>
      <dgm:spPr/>
    </dgm:pt>
    <dgm:pt modelId="{17B400E8-84AF-8444-8F5A-F90ADB16FEE3}" type="pres">
      <dgm:prSet presAssocID="{253D0BDE-A43F-1E47-B97D-DA4AEDEB3F8D}" presName="connectorText" presStyleLbl="sibTrans2D1" presStyleIdx="0" presStyleCnt="1"/>
      <dgm:spPr/>
    </dgm:pt>
    <dgm:pt modelId="{CADDAC5D-AEF2-834C-AB73-F929506A6DC2}" type="pres">
      <dgm:prSet presAssocID="{571AADC6-B858-5743-8C20-CF63DAA814C8}" presName="node" presStyleLbl="node1" presStyleIdx="1" presStyleCnt="2">
        <dgm:presLayoutVars>
          <dgm:bulletEnabled val="1"/>
        </dgm:presLayoutVars>
      </dgm:prSet>
      <dgm:spPr/>
    </dgm:pt>
  </dgm:ptLst>
  <dgm:cxnLst>
    <dgm:cxn modelId="{62C8FB21-1EB6-EC4B-92B2-1D827DA2713C}" type="presOf" srcId="{85AD7274-2480-9F4C-BF67-E5655D9AA36D}" destId="{9952F6C0-DB3F-4F49-B858-C380BC7779EB}" srcOrd="0" destOrd="0" presId="urn:microsoft.com/office/officeart/2005/8/layout/process1"/>
    <dgm:cxn modelId="{CF620F24-CA37-824A-9720-DE4F1964FE18}" type="presOf" srcId="{253D0BDE-A43F-1E47-B97D-DA4AEDEB3F8D}" destId="{17B400E8-84AF-8444-8F5A-F90ADB16FEE3}" srcOrd="1" destOrd="0" presId="urn:microsoft.com/office/officeart/2005/8/layout/process1"/>
    <dgm:cxn modelId="{AC210675-4F97-3344-89C5-C3C80B935576}" type="presOf" srcId="{571AADC6-B858-5743-8C20-CF63DAA814C8}" destId="{CADDAC5D-AEF2-834C-AB73-F929506A6DC2}" srcOrd="0" destOrd="0" presId="urn:microsoft.com/office/officeart/2005/8/layout/process1"/>
    <dgm:cxn modelId="{26C861B6-5F50-9E4A-B812-3F3766F44A51}" srcId="{84B5CB85-A653-6B43-B455-C2098F6C9489}" destId="{571AADC6-B858-5743-8C20-CF63DAA814C8}" srcOrd="1" destOrd="0" parTransId="{2863DEA0-F3B7-4F4D-8420-1A220E490B7A}" sibTransId="{09831B42-B910-344B-9CBA-1F837DE222C9}"/>
    <dgm:cxn modelId="{F4DF4AC6-D74A-1047-B212-D3367AE1B06A}" type="presOf" srcId="{84B5CB85-A653-6B43-B455-C2098F6C9489}" destId="{D53CF323-7BBC-3E46-856E-FA6018158747}" srcOrd="0" destOrd="0" presId="urn:microsoft.com/office/officeart/2005/8/layout/process1"/>
    <dgm:cxn modelId="{C120D4EB-82E5-6449-A8E2-C847145BCBFB}" type="presOf" srcId="{253D0BDE-A43F-1E47-B97D-DA4AEDEB3F8D}" destId="{0B9B9500-E382-F74D-9174-7DEB9D5A9AC6}" srcOrd="0" destOrd="0" presId="urn:microsoft.com/office/officeart/2005/8/layout/process1"/>
    <dgm:cxn modelId="{238C95EC-95D8-514E-B0AA-C217D23C6B5E}" srcId="{84B5CB85-A653-6B43-B455-C2098F6C9489}" destId="{85AD7274-2480-9F4C-BF67-E5655D9AA36D}" srcOrd="0" destOrd="0" parTransId="{B54C2A9F-41E4-2A46-ABCB-8FEA869A82BF}" sibTransId="{253D0BDE-A43F-1E47-B97D-DA4AEDEB3F8D}"/>
    <dgm:cxn modelId="{7648DA65-1764-BB47-8BAB-BBDBCE7F34D0}" type="presParOf" srcId="{D53CF323-7BBC-3E46-856E-FA6018158747}" destId="{9952F6C0-DB3F-4F49-B858-C380BC7779EB}" srcOrd="0" destOrd="0" presId="urn:microsoft.com/office/officeart/2005/8/layout/process1"/>
    <dgm:cxn modelId="{927A00D5-A118-7045-A848-B5C4C7DA7020}" type="presParOf" srcId="{D53CF323-7BBC-3E46-856E-FA6018158747}" destId="{0B9B9500-E382-F74D-9174-7DEB9D5A9AC6}" srcOrd="1" destOrd="0" presId="urn:microsoft.com/office/officeart/2005/8/layout/process1"/>
    <dgm:cxn modelId="{AABB7D5D-6575-D14F-B266-F48BAD35C43D}" type="presParOf" srcId="{0B9B9500-E382-F74D-9174-7DEB9D5A9AC6}" destId="{17B400E8-84AF-8444-8F5A-F90ADB16FEE3}" srcOrd="0" destOrd="0" presId="urn:microsoft.com/office/officeart/2005/8/layout/process1"/>
    <dgm:cxn modelId="{FEA79388-A1B2-6049-A400-3EFD0DC33837}" type="presParOf" srcId="{D53CF323-7BBC-3E46-856E-FA6018158747}" destId="{CADDAC5D-AEF2-834C-AB73-F929506A6DC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D02F4-F2BE-1A49-8EA5-A0DA069D822B}" type="doc">
      <dgm:prSet loTypeId="urn:microsoft.com/office/officeart/2005/8/layout/cycle7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9DD461-0CFA-714A-A48B-08332C5E04CB}">
      <dgm:prSet phldrT="[Text]"/>
      <dgm:spPr/>
      <dgm:t>
        <a:bodyPr/>
        <a:lstStyle/>
        <a:p>
          <a:r>
            <a:rPr lang="en-US" dirty="0"/>
            <a:t>Science</a:t>
          </a:r>
        </a:p>
      </dgm:t>
    </dgm:pt>
    <dgm:pt modelId="{245C0B4E-C4C9-9345-B2E2-6D632A3AA563}" type="parTrans" cxnId="{45591F5C-CFF3-354A-8878-944F5D147F24}">
      <dgm:prSet/>
      <dgm:spPr/>
      <dgm:t>
        <a:bodyPr/>
        <a:lstStyle/>
        <a:p>
          <a:endParaRPr lang="en-US"/>
        </a:p>
      </dgm:t>
    </dgm:pt>
    <dgm:pt modelId="{DF15A8EB-6DE4-374A-89DD-4AD470B506E1}" type="sibTrans" cxnId="{45591F5C-CFF3-354A-8878-944F5D147F24}">
      <dgm:prSet/>
      <dgm:spPr/>
      <dgm:t>
        <a:bodyPr/>
        <a:lstStyle/>
        <a:p>
          <a:endParaRPr lang="en-US" dirty="0"/>
        </a:p>
      </dgm:t>
    </dgm:pt>
    <dgm:pt modelId="{2AA6E0F3-85EE-1244-B1FE-982C16BC10FE}">
      <dgm:prSet phldrT="[Text]"/>
      <dgm:spPr/>
      <dgm:t>
        <a:bodyPr/>
        <a:lstStyle/>
        <a:p>
          <a:r>
            <a:rPr lang="en-US" dirty="0"/>
            <a:t>Policy </a:t>
          </a:r>
        </a:p>
      </dgm:t>
    </dgm:pt>
    <dgm:pt modelId="{F5BDFA36-3A43-5F47-883E-ACAD5282B42C}" type="parTrans" cxnId="{093CFFBF-40B7-1E40-B093-553BE3BA4BEB}">
      <dgm:prSet/>
      <dgm:spPr/>
      <dgm:t>
        <a:bodyPr/>
        <a:lstStyle/>
        <a:p>
          <a:endParaRPr lang="en-US"/>
        </a:p>
      </dgm:t>
    </dgm:pt>
    <dgm:pt modelId="{32A50791-82B9-D84A-9D04-62BFD74AB175}" type="sibTrans" cxnId="{093CFFBF-40B7-1E40-B093-553BE3BA4BEB}">
      <dgm:prSet/>
      <dgm:spPr/>
      <dgm:t>
        <a:bodyPr/>
        <a:lstStyle/>
        <a:p>
          <a:endParaRPr lang="en-US" dirty="0"/>
        </a:p>
      </dgm:t>
    </dgm:pt>
    <dgm:pt modelId="{A2FCE496-B023-6845-949D-2210350FC576}">
      <dgm:prSet phldrT="[Text]"/>
      <dgm:spPr/>
      <dgm:t>
        <a:bodyPr/>
        <a:lstStyle/>
        <a:p>
          <a:r>
            <a:rPr lang="en-US" dirty="0"/>
            <a:t>Popular culture</a:t>
          </a:r>
        </a:p>
      </dgm:t>
    </dgm:pt>
    <dgm:pt modelId="{A88B71DF-5570-A94A-B4EA-E0AD753A35EB}" type="parTrans" cxnId="{E02FF077-A6AE-2B49-8A4C-EA881B5E66AB}">
      <dgm:prSet/>
      <dgm:spPr/>
      <dgm:t>
        <a:bodyPr/>
        <a:lstStyle/>
        <a:p>
          <a:endParaRPr lang="en-US"/>
        </a:p>
      </dgm:t>
    </dgm:pt>
    <dgm:pt modelId="{B0700984-3445-CC4B-BD2C-2153144042BB}" type="sibTrans" cxnId="{E02FF077-A6AE-2B49-8A4C-EA881B5E66AB}">
      <dgm:prSet/>
      <dgm:spPr/>
      <dgm:t>
        <a:bodyPr/>
        <a:lstStyle/>
        <a:p>
          <a:endParaRPr lang="en-US" dirty="0"/>
        </a:p>
      </dgm:t>
    </dgm:pt>
    <dgm:pt modelId="{EA2BA14A-D519-CF42-BC19-C09B77F2E06F}">
      <dgm:prSet phldrT="[Text]"/>
      <dgm:spPr/>
      <dgm:t>
        <a:bodyPr/>
        <a:lstStyle/>
        <a:p>
          <a:r>
            <a:rPr lang="en-US" dirty="0"/>
            <a:t>Everyday practices</a:t>
          </a:r>
        </a:p>
      </dgm:t>
    </dgm:pt>
    <dgm:pt modelId="{55B5525E-7B5D-AF4E-9AE5-C68E79B1A02A}" type="parTrans" cxnId="{C632D0E9-4E40-B549-959F-1698BF2AE79F}">
      <dgm:prSet/>
      <dgm:spPr/>
      <dgm:t>
        <a:bodyPr/>
        <a:lstStyle/>
        <a:p>
          <a:endParaRPr lang="en-US"/>
        </a:p>
      </dgm:t>
    </dgm:pt>
    <dgm:pt modelId="{AD6CC4BE-2536-2742-B460-CBC7C0EED6F0}" type="sibTrans" cxnId="{C632D0E9-4E40-B549-959F-1698BF2AE79F}">
      <dgm:prSet/>
      <dgm:spPr/>
      <dgm:t>
        <a:bodyPr/>
        <a:lstStyle/>
        <a:p>
          <a:endParaRPr lang="en-US" dirty="0"/>
        </a:p>
      </dgm:t>
    </dgm:pt>
    <dgm:pt modelId="{22ACBB76-FCC1-AB4B-8938-B555413D621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Laws</a:t>
          </a:r>
        </a:p>
      </dgm:t>
    </dgm:pt>
    <dgm:pt modelId="{3BD33FCC-6830-2C44-BE6F-C02737D54732}" type="parTrans" cxnId="{651C33B9-8CE5-9B4F-B0AD-7BA5FD52F052}">
      <dgm:prSet/>
      <dgm:spPr/>
      <dgm:t>
        <a:bodyPr/>
        <a:lstStyle/>
        <a:p>
          <a:endParaRPr lang="en-US"/>
        </a:p>
      </dgm:t>
    </dgm:pt>
    <dgm:pt modelId="{4EF2D866-FFC8-E347-BCD0-C73A7C6E76E6}" type="sibTrans" cxnId="{651C33B9-8CE5-9B4F-B0AD-7BA5FD52F052}">
      <dgm:prSet/>
      <dgm:spPr/>
      <dgm:t>
        <a:bodyPr/>
        <a:lstStyle/>
        <a:p>
          <a:endParaRPr lang="en-US" dirty="0"/>
        </a:p>
      </dgm:t>
    </dgm:pt>
    <dgm:pt modelId="{95986AFC-D877-7246-80A8-6B16EB1F9ABD}">
      <dgm:prSet phldrT="[Text]"/>
      <dgm:spPr/>
      <dgm:t>
        <a:bodyPr/>
        <a:lstStyle/>
        <a:p>
          <a:r>
            <a:rPr lang="en-US" dirty="0"/>
            <a:t>ideologies (stories)</a:t>
          </a:r>
        </a:p>
      </dgm:t>
    </dgm:pt>
    <dgm:pt modelId="{DA74808F-EEEC-EA41-BA63-FCA85FF68C50}" type="parTrans" cxnId="{83B7C715-2594-1840-9BB7-86975FD21E49}">
      <dgm:prSet/>
      <dgm:spPr/>
      <dgm:t>
        <a:bodyPr/>
        <a:lstStyle/>
        <a:p>
          <a:endParaRPr lang="en-US"/>
        </a:p>
      </dgm:t>
    </dgm:pt>
    <dgm:pt modelId="{1F5DCBB2-2C79-464C-B719-A304E403081C}" type="sibTrans" cxnId="{83B7C715-2594-1840-9BB7-86975FD21E49}">
      <dgm:prSet/>
      <dgm:spPr/>
      <dgm:t>
        <a:bodyPr/>
        <a:lstStyle/>
        <a:p>
          <a:endParaRPr lang="en-US" dirty="0"/>
        </a:p>
      </dgm:t>
    </dgm:pt>
    <dgm:pt modelId="{6B6D6ADD-3588-C64B-A58B-5B8DEEF991DB}" type="pres">
      <dgm:prSet presAssocID="{120D02F4-F2BE-1A49-8EA5-A0DA069D822B}" presName="Name0" presStyleCnt="0">
        <dgm:presLayoutVars>
          <dgm:dir/>
          <dgm:resizeHandles val="exact"/>
        </dgm:presLayoutVars>
      </dgm:prSet>
      <dgm:spPr/>
    </dgm:pt>
    <dgm:pt modelId="{9847F34E-7AF8-A14E-95DA-0ED4B04FF6E9}" type="pres">
      <dgm:prSet presAssocID="{389DD461-0CFA-714A-A48B-08332C5E04CB}" presName="node" presStyleLbl="node1" presStyleIdx="0" presStyleCnt="6">
        <dgm:presLayoutVars>
          <dgm:bulletEnabled val="1"/>
        </dgm:presLayoutVars>
      </dgm:prSet>
      <dgm:spPr/>
    </dgm:pt>
    <dgm:pt modelId="{E1D8AC77-F360-414D-A83D-4B0B7C5217F9}" type="pres">
      <dgm:prSet presAssocID="{DF15A8EB-6DE4-374A-89DD-4AD470B506E1}" presName="sibTrans" presStyleLbl="sibTrans2D1" presStyleIdx="0" presStyleCnt="6"/>
      <dgm:spPr/>
    </dgm:pt>
    <dgm:pt modelId="{1EDA2C9A-7FCD-B949-BD75-B6934E7DCF10}" type="pres">
      <dgm:prSet presAssocID="{DF15A8EB-6DE4-374A-89DD-4AD470B506E1}" presName="connectorText" presStyleLbl="sibTrans2D1" presStyleIdx="0" presStyleCnt="6"/>
      <dgm:spPr/>
    </dgm:pt>
    <dgm:pt modelId="{7DEFFAE4-06E8-9A4B-AC16-2DC867FCD2A3}" type="pres">
      <dgm:prSet presAssocID="{2AA6E0F3-85EE-1244-B1FE-982C16BC10FE}" presName="node" presStyleLbl="node1" presStyleIdx="1" presStyleCnt="6">
        <dgm:presLayoutVars>
          <dgm:bulletEnabled val="1"/>
        </dgm:presLayoutVars>
      </dgm:prSet>
      <dgm:spPr/>
    </dgm:pt>
    <dgm:pt modelId="{FD7BB0A5-EE79-0747-8861-79FC52D13403}" type="pres">
      <dgm:prSet presAssocID="{32A50791-82B9-D84A-9D04-62BFD74AB175}" presName="sibTrans" presStyleLbl="sibTrans2D1" presStyleIdx="1" presStyleCnt="6"/>
      <dgm:spPr/>
    </dgm:pt>
    <dgm:pt modelId="{AFF0F9F8-2DEE-8B4C-A154-413C56F63A0B}" type="pres">
      <dgm:prSet presAssocID="{32A50791-82B9-D84A-9D04-62BFD74AB175}" presName="connectorText" presStyleLbl="sibTrans2D1" presStyleIdx="1" presStyleCnt="6"/>
      <dgm:spPr/>
    </dgm:pt>
    <dgm:pt modelId="{F7E66975-9546-124F-845E-F1818BC75375}" type="pres">
      <dgm:prSet presAssocID="{A2FCE496-B023-6845-949D-2210350FC576}" presName="node" presStyleLbl="node1" presStyleIdx="2" presStyleCnt="6">
        <dgm:presLayoutVars>
          <dgm:bulletEnabled val="1"/>
        </dgm:presLayoutVars>
      </dgm:prSet>
      <dgm:spPr/>
    </dgm:pt>
    <dgm:pt modelId="{72B1D2BD-DD0C-E642-98D1-597E44001021}" type="pres">
      <dgm:prSet presAssocID="{B0700984-3445-CC4B-BD2C-2153144042BB}" presName="sibTrans" presStyleLbl="sibTrans2D1" presStyleIdx="2" presStyleCnt="6"/>
      <dgm:spPr/>
    </dgm:pt>
    <dgm:pt modelId="{8E9B55F0-0159-1543-A177-9A528D4D4C0D}" type="pres">
      <dgm:prSet presAssocID="{B0700984-3445-CC4B-BD2C-2153144042BB}" presName="connectorText" presStyleLbl="sibTrans2D1" presStyleIdx="2" presStyleCnt="6"/>
      <dgm:spPr/>
    </dgm:pt>
    <dgm:pt modelId="{7F8CFB77-3D4D-0B48-BCDA-84A8BD6E2380}" type="pres">
      <dgm:prSet presAssocID="{95986AFC-D877-7246-80A8-6B16EB1F9ABD}" presName="node" presStyleLbl="node1" presStyleIdx="3" presStyleCnt="6">
        <dgm:presLayoutVars>
          <dgm:bulletEnabled val="1"/>
        </dgm:presLayoutVars>
      </dgm:prSet>
      <dgm:spPr/>
    </dgm:pt>
    <dgm:pt modelId="{2E1A7900-4163-9445-B80B-A4C66B0FBC1B}" type="pres">
      <dgm:prSet presAssocID="{1F5DCBB2-2C79-464C-B719-A304E403081C}" presName="sibTrans" presStyleLbl="sibTrans2D1" presStyleIdx="3" presStyleCnt="6"/>
      <dgm:spPr/>
    </dgm:pt>
    <dgm:pt modelId="{C1F80FFA-ADF9-D545-B340-2ECADACD43DA}" type="pres">
      <dgm:prSet presAssocID="{1F5DCBB2-2C79-464C-B719-A304E403081C}" presName="connectorText" presStyleLbl="sibTrans2D1" presStyleIdx="3" presStyleCnt="6"/>
      <dgm:spPr/>
    </dgm:pt>
    <dgm:pt modelId="{920723FE-FEC4-4F4E-9B1B-D1240F44EEFC}" type="pres">
      <dgm:prSet presAssocID="{EA2BA14A-D519-CF42-BC19-C09B77F2E06F}" presName="node" presStyleLbl="node1" presStyleIdx="4" presStyleCnt="6">
        <dgm:presLayoutVars>
          <dgm:bulletEnabled val="1"/>
        </dgm:presLayoutVars>
      </dgm:prSet>
      <dgm:spPr/>
    </dgm:pt>
    <dgm:pt modelId="{FCCBD21C-3BE5-984F-BDF6-71AEAE7B08D8}" type="pres">
      <dgm:prSet presAssocID="{AD6CC4BE-2536-2742-B460-CBC7C0EED6F0}" presName="sibTrans" presStyleLbl="sibTrans2D1" presStyleIdx="4" presStyleCnt="6"/>
      <dgm:spPr/>
    </dgm:pt>
    <dgm:pt modelId="{DCA72818-2B41-AA4D-8066-582AD6837B77}" type="pres">
      <dgm:prSet presAssocID="{AD6CC4BE-2536-2742-B460-CBC7C0EED6F0}" presName="connectorText" presStyleLbl="sibTrans2D1" presStyleIdx="4" presStyleCnt="6"/>
      <dgm:spPr/>
    </dgm:pt>
    <dgm:pt modelId="{6B6C25C7-59A3-0344-840C-BA83DF022F79}" type="pres">
      <dgm:prSet presAssocID="{22ACBB76-FCC1-AB4B-8938-B555413D6211}" presName="node" presStyleLbl="node1" presStyleIdx="5" presStyleCnt="6">
        <dgm:presLayoutVars>
          <dgm:bulletEnabled val="1"/>
        </dgm:presLayoutVars>
      </dgm:prSet>
      <dgm:spPr/>
    </dgm:pt>
    <dgm:pt modelId="{D2990666-025F-3B45-97B3-EFB4EDF4F951}" type="pres">
      <dgm:prSet presAssocID="{4EF2D866-FFC8-E347-BCD0-C73A7C6E76E6}" presName="sibTrans" presStyleLbl="sibTrans2D1" presStyleIdx="5" presStyleCnt="6"/>
      <dgm:spPr/>
    </dgm:pt>
    <dgm:pt modelId="{2446A654-F1D5-BB45-BB70-6D7B2F53172E}" type="pres">
      <dgm:prSet presAssocID="{4EF2D866-FFC8-E347-BCD0-C73A7C6E76E6}" presName="connectorText" presStyleLbl="sibTrans2D1" presStyleIdx="5" presStyleCnt="6"/>
      <dgm:spPr/>
    </dgm:pt>
  </dgm:ptLst>
  <dgm:cxnLst>
    <dgm:cxn modelId="{10CEB700-0ABD-FF48-B241-982C20725594}" type="presOf" srcId="{EA2BA14A-D519-CF42-BC19-C09B77F2E06F}" destId="{920723FE-FEC4-4F4E-9B1B-D1240F44EEFC}" srcOrd="0" destOrd="0" presId="urn:microsoft.com/office/officeart/2005/8/layout/cycle7"/>
    <dgm:cxn modelId="{53E1AF02-5EB8-004C-8CFD-397E4F01F080}" type="presOf" srcId="{32A50791-82B9-D84A-9D04-62BFD74AB175}" destId="{FD7BB0A5-EE79-0747-8861-79FC52D13403}" srcOrd="0" destOrd="0" presId="urn:microsoft.com/office/officeart/2005/8/layout/cycle7"/>
    <dgm:cxn modelId="{C2D2D60C-C94A-4D4A-9EB1-5A91DADE4635}" type="presOf" srcId="{1F5DCBB2-2C79-464C-B719-A304E403081C}" destId="{2E1A7900-4163-9445-B80B-A4C66B0FBC1B}" srcOrd="0" destOrd="0" presId="urn:microsoft.com/office/officeart/2005/8/layout/cycle7"/>
    <dgm:cxn modelId="{83B7C715-2594-1840-9BB7-86975FD21E49}" srcId="{120D02F4-F2BE-1A49-8EA5-A0DA069D822B}" destId="{95986AFC-D877-7246-80A8-6B16EB1F9ABD}" srcOrd="3" destOrd="0" parTransId="{DA74808F-EEEC-EA41-BA63-FCA85FF68C50}" sibTransId="{1F5DCBB2-2C79-464C-B719-A304E403081C}"/>
    <dgm:cxn modelId="{859A2F38-5A53-EF4B-8CEE-232657C55ACB}" type="presOf" srcId="{B0700984-3445-CC4B-BD2C-2153144042BB}" destId="{72B1D2BD-DD0C-E642-98D1-597E44001021}" srcOrd="0" destOrd="0" presId="urn:microsoft.com/office/officeart/2005/8/layout/cycle7"/>
    <dgm:cxn modelId="{131A313D-4AE0-AE46-8FB5-D8808539CE73}" type="presOf" srcId="{389DD461-0CFA-714A-A48B-08332C5E04CB}" destId="{9847F34E-7AF8-A14E-95DA-0ED4B04FF6E9}" srcOrd="0" destOrd="0" presId="urn:microsoft.com/office/officeart/2005/8/layout/cycle7"/>
    <dgm:cxn modelId="{1011BF4A-7955-ED43-855B-9E3CEC4C1447}" type="presOf" srcId="{B0700984-3445-CC4B-BD2C-2153144042BB}" destId="{8E9B55F0-0159-1543-A177-9A528D4D4C0D}" srcOrd="1" destOrd="0" presId="urn:microsoft.com/office/officeart/2005/8/layout/cycle7"/>
    <dgm:cxn modelId="{B6E51554-8E87-0A43-B405-B6FF7F0A7108}" type="presOf" srcId="{32A50791-82B9-D84A-9D04-62BFD74AB175}" destId="{AFF0F9F8-2DEE-8B4C-A154-413C56F63A0B}" srcOrd="1" destOrd="0" presId="urn:microsoft.com/office/officeart/2005/8/layout/cycle7"/>
    <dgm:cxn modelId="{45591F5C-CFF3-354A-8878-944F5D147F24}" srcId="{120D02F4-F2BE-1A49-8EA5-A0DA069D822B}" destId="{389DD461-0CFA-714A-A48B-08332C5E04CB}" srcOrd="0" destOrd="0" parTransId="{245C0B4E-C4C9-9345-B2E2-6D632A3AA563}" sibTransId="{DF15A8EB-6DE4-374A-89DD-4AD470B506E1}"/>
    <dgm:cxn modelId="{7E10915C-8D15-4C4E-9101-97EB24CF3997}" type="presOf" srcId="{4EF2D866-FFC8-E347-BCD0-C73A7C6E76E6}" destId="{D2990666-025F-3B45-97B3-EFB4EDF4F951}" srcOrd="0" destOrd="0" presId="urn:microsoft.com/office/officeart/2005/8/layout/cycle7"/>
    <dgm:cxn modelId="{FCA87B65-1AF4-704B-BE16-38F8CEADC673}" type="presOf" srcId="{120D02F4-F2BE-1A49-8EA5-A0DA069D822B}" destId="{6B6D6ADD-3588-C64B-A58B-5B8DEEF991DB}" srcOrd="0" destOrd="0" presId="urn:microsoft.com/office/officeart/2005/8/layout/cycle7"/>
    <dgm:cxn modelId="{E02FF077-A6AE-2B49-8A4C-EA881B5E66AB}" srcId="{120D02F4-F2BE-1A49-8EA5-A0DA069D822B}" destId="{A2FCE496-B023-6845-949D-2210350FC576}" srcOrd="2" destOrd="0" parTransId="{A88B71DF-5570-A94A-B4EA-E0AD753A35EB}" sibTransId="{B0700984-3445-CC4B-BD2C-2153144042BB}"/>
    <dgm:cxn modelId="{DB4B8883-E7AF-1847-9A43-01419176EB0E}" type="presOf" srcId="{DF15A8EB-6DE4-374A-89DD-4AD470B506E1}" destId="{1EDA2C9A-7FCD-B949-BD75-B6934E7DCF10}" srcOrd="1" destOrd="0" presId="urn:microsoft.com/office/officeart/2005/8/layout/cycle7"/>
    <dgm:cxn modelId="{77E20C8E-0879-694B-BE30-ECC0636EC96A}" type="presOf" srcId="{A2FCE496-B023-6845-949D-2210350FC576}" destId="{F7E66975-9546-124F-845E-F1818BC75375}" srcOrd="0" destOrd="0" presId="urn:microsoft.com/office/officeart/2005/8/layout/cycle7"/>
    <dgm:cxn modelId="{586AD78E-697C-EA4C-898D-795F6B84233D}" type="presOf" srcId="{1F5DCBB2-2C79-464C-B719-A304E403081C}" destId="{C1F80FFA-ADF9-D545-B340-2ECADACD43DA}" srcOrd="1" destOrd="0" presId="urn:microsoft.com/office/officeart/2005/8/layout/cycle7"/>
    <dgm:cxn modelId="{A1B19E98-54AB-924F-9059-0035DE792471}" type="presOf" srcId="{95986AFC-D877-7246-80A8-6B16EB1F9ABD}" destId="{7F8CFB77-3D4D-0B48-BCDA-84A8BD6E2380}" srcOrd="0" destOrd="0" presId="urn:microsoft.com/office/officeart/2005/8/layout/cycle7"/>
    <dgm:cxn modelId="{B4D478B8-7DFE-0847-819C-33FB3B4993B1}" type="presOf" srcId="{DF15A8EB-6DE4-374A-89DD-4AD470B506E1}" destId="{E1D8AC77-F360-414D-A83D-4B0B7C5217F9}" srcOrd="0" destOrd="0" presId="urn:microsoft.com/office/officeart/2005/8/layout/cycle7"/>
    <dgm:cxn modelId="{651C33B9-8CE5-9B4F-B0AD-7BA5FD52F052}" srcId="{120D02F4-F2BE-1A49-8EA5-A0DA069D822B}" destId="{22ACBB76-FCC1-AB4B-8938-B555413D6211}" srcOrd="5" destOrd="0" parTransId="{3BD33FCC-6830-2C44-BE6F-C02737D54732}" sibTransId="{4EF2D866-FFC8-E347-BCD0-C73A7C6E76E6}"/>
    <dgm:cxn modelId="{4DA7E3BD-BAAF-3949-B888-CB7DE3893D41}" type="presOf" srcId="{22ACBB76-FCC1-AB4B-8938-B555413D6211}" destId="{6B6C25C7-59A3-0344-840C-BA83DF022F79}" srcOrd="0" destOrd="0" presId="urn:microsoft.com/office/officeart/2005/8/layout/cycle7"/>
    <dgm:cxn modelId="{093CFFBF-40B7-1E40-B093-553BE3BA4BEB}" srcId="{120D02F4-F2BE-1A49-8EA5-A0DA069D822B}" destId="{2AA6E0F3-85EE-1244-B1FE-982C16BC10FE}" srcOrd="1" destOrd="0" parTransId="{F5BDFA36-3A43-5F47-883E-ACAD5282B42C}" sibTransId="{32A50791-82B9-D84A-9D04-62BFD74AB175}"/>
    <dgm:cxn modelId="{AE0C09D7-DE4D-4242-B0CC-FA356217FA0F}" type="presOf" srcId="{AD6CC4BE-2536-2742-B460-CBC7C0EED6F0}" destId="{FCCBD21C-3BE5-984F-BDF6-71AEAE7B08D8}" srcOrd="0" destOrd="0" presId="urn:microsoft.com/office/officeart/2005/8/layout/cycle7"/>
    <dgm:cxn modelId="{C632D0E9-4E40-B549-959F-1698BF2AE79F}" srcId="{120D02F4-F2BE-1A49-8EA5-A0DA069D822B}" destId="{EA2BA14A-D519-CF42-BC19-C09B77F2E06F}" srcOrd="4" destOrd="0" parTransId="{55B5525E-7B5D-AF4E-9AE5-C68E79B1A02A}" sibTransId="{AD6CC4BE-2536-2742-B460-CBC7C0EED6F0}"/>
    <dgm:cxn modelId="{2EF534EB-979D-E044-BAD3-45DCAA856D8E}" type="presOf" srcId="{AD6CC4BE-2536-2742-B460-CBC7C0EED6F0}" destId="{DCA72818-2B41-AA4D-8066-582AD6837B77}" srcOrd="1" destOrd="0" presId="urn:microsoft.com/office/officeart/2005/8/layout/cycle7"/>
    <dgm:cxn modelId="{EE4F08F7-5BE4-9049-90B8-910551B4E947}" type="presOf" srcId="{2AA6E0F3-85EE-1244-B1FE-982C16BC10FE}" destId="{7DEFFAE4-06E8-9A4B-AC16-2DC867FCD2A3}" srcOrd="0" destOrd="0" presId="urn:microsoft.com/office/officeart/2005/8/layout/cycle7"/>
    <dgm:cxn modelId="{6C47DEFC-044F-3347-B6A6-78D65F349C2A}" type="presOf" srcId="{4EF2D866-FFC8-E347-BCD0-C73A7C6E76E6}" destId="{2446A654-F1D5-BB45-BB70-6D7B2F53172E}" srcOrd="1" destOrd="0" presId="urn:microsoft.com/office/officeart/2005/8/layout/cycle7"/>
    <dgm:cxn modelId="{5A010032-AB63-9B47-95A1-F43C473410FD}" type="presParOf" srcId="{6B6D6ADD-3588-C64B-A58B-5B8DEEF991DB}" destId="{9847F34E-7AF8-A14E-95DA-0ED4B04FF6E9}" srcOrd="0" destOrd="0" presId="urn:microsoft.com/office/officeart/2005/8/layout/cycle7"/>
    <dgm:cxn modelId="{ED628729-484E-A84E-8CD5-11319B58BF8B}" type="presParOf" srcId="{6B6D6ADD-3588-C64B-A58B-5B8DEEF991DB}" destId="{E1D8AC77-F360-414D-A83D-4B0B7C5217F9}" srcOrd="1" destOrd="0" presId="urn:microsoft.com/office/officeart/2005/8/layout/cycle7"/>
    <dgm:cxn modelId="{DC54CDD1-6FE4-6743-9694-035794A694C7}" type="presParOf" srcId="{E1D8AC77-F360-414D-A83D-4B0B7C5217F9}" destId="{1EDA2C9A-7FCD-B949-BD75-B6934E7DCF10}" srcOrd="0" destOrd="0" presId="urn:microsoft.com/office/officeart/2005/8/layout/cycle7"/>
    <dgm:cxn modelId="{FBDBBFF5-7F8D-3948-B174-F7038B5C8BF3}" type="presParOf" srcId="{6B6D6ADD-3588-C64B-A58B-5B8DEEF991DB}" destId="{7DEFFAE4-06E8-9A4B-AC16-2DC867FCD2A3}" srcOrd="2" destOrd="0" presId="urn:microsoft.com/office/officeart/2005/8/layout/cycle7"/>
    <dgm:cxn modelId="{13E27E71-B08E-5B47-A46F-DBCEF016FFD3}" type="presParOf" srcId="{6B6D6ADD-3588-C64B-A58B-5B8DEEF991DB}" destId="{FD7BB0A5-EE79-0747-8861-79FC52D13403}" srcOrd="3" destOrd="0" presId="urn:microsoft.com/office/officeart/2005/8/layout/cycle7"/>
    <dgm:cxn modelId="{6D93C80D-40AD-0749-8F42-F36AED6DBC9E}" type="presParOf" srcId="{FD7BB0A5-EE79-0747-8861-79FC52D13403}" destId="{AFF0F9F8-2DEE-8B4C-A154-413C56F63A0B}" srcOrd="0" destOrd="0" presId="urn:microsoft.com/office/officeart/2005/8/layout/cycle7"/>
    <dgm:cxn modelId="{A2EAEED5-C006-804F-A45E-721029C044CD}" type="presParOf" srcId="{6B6D6ADD-3588-C64B-A58B-5B8DEEF991DB}" destId="{F7E66975-9546-124F-845E-F1818BC75375}" srcOrd="4" destOrd="0" presId="urn:microsoft.com/office/officeart/2005/8/layout/cycle7"/>
    <dgm:cxn modelId="{E1E05A2D-4A1B-EA43-A2F3-22A3C690BD57}" type="presParOf" srcId="{6B6D6ADD-3588-C64B-A58B-5B8DEEF991DB}" destId="{72B1D2BD-DD0C-E642-98D1-597E44001021}" srcOrd="5" destOrd="0" presId="urn:microsoft.com/office/officeart/2005/8/layout/cycle7"/>
    <dgm:cxn modelId="{9609990E-0C0B-9B44-B420-1742FCB983A2}" type="presParOf" srcId="{72B1D2BD-DD0C-E642-98D1-597E44001021}" destId="{8E9B55F0-0159-1543-A177-9A528D4D4C0D}" srcOrd="0" destOrd="0" presId="urn:microsoft.com/office/officeart/2005/8/layout/cycle7"/>
    <dgm:cxn modelId="{776C4920-D291-2C48-AE10-B6748323AD55}" type="presParOf" srcId="{6B6D6ADD-3588-C64B-A58B-5B8DEEF991DB}" destId="{7F8CFB77-3D4D-0B48-BCDA-84A8BD6E2380}" srcOrd="6" destOrd="0" presId="urn:microsoft.com/office/officeart/2005/8/layout/cycle7"/>
    <dgm:cxn modelId="{9BA291FA-5BB0-9A4C-BC12-FE8900D5911D}" type="presParOf" srcId="{6B6D6ADD-3588-C64B-A58B-5B8DEEF991DB}" destId="{2E1A7900-4163-9445-B80B-A4C66B0FBC1B}" srcOrd="7" destOrd="0" presId="urn:microsoft.com/office/officeart/2005/8/layout/cycle7"/>
    <dgm:cxn modelId="{39D6FE97-0B7B-E542-B751-D83E75FC541D}" type="presParOf" srcId="{2E1A7900-4163-9445-B80B-A4C66B0FBC1B}" destId="{C1F80FFA-ADF9-D545-B340-2ECADACD43DA}" srcOrd="0" destOrd="0" presId="urn:microsoft.com/office/officeart/2005/8/layout/cycle7"/>
    <dgm:cxn modelId="{729AFADF-3F8A-E548-8E3D-C4181AF80D71}" type="presParOf" srcId="{6B6D6ADD-3588-C64B-A58B-5B8DEEF991DB}" destId="{920723FE-FEC4-4F4E-9B1B-D1240F44EEFC}" srcOrd="8" destOrd="0" presId="urn:microsoft.com/office/officeart/2005/8/layout/cycle7"/>
    <dgm:cxn modelId="{88F1DD5B-748B-D74D-8942-364126105E55}" type="presParOf" srcId="{6B6D6ADD-3588-C64B-A58B-5B8DEEF991DB}" destId="{FCCBD21C-3BE5-984F-BDF6-71AEAE7B08D8}" srcOrd="9" destOrd="0" presId="urn:microsoft.com/office/officeart/2005/8/layout/cycle7"/>
    <dgm:cxn modelId="{07E22F84-C52D-9544-8418-48160FC58643}" type="presParOf" srcId="{FCCBD21C-3BE5-984F-BDF6-71AEAE7B08D8}" destId="{DCA72818-2B41-AA4D-8066-582AD6837B77}" srcOrd="0" destOrd="0" presId="urn:microsoft.com/office/officeart/2005/8/layout/cycle7"/>
    <dgm:cxn modelId="{BB4D295F-6EB6-AE4B-89BC-B45D5C7CDA46}" type="presParOf" srcId="{6B6D6ADD-3588-C64B-A58B-5B8DEEF991DB}" destId="{6B6C25C7-59A3-0344-840C-BA83DF022F79}" srcOrd="10" destOrd="0" presId="urn:microsoft.com/office/officeart/2005/8/layout/cycle7"/>
    <dgm:cxn modelId="{79CDDD2A-427B-A845-8989-05172FD0DAFD}" type="presParOf" srcId="{6B6D6ADD-3588-C64B-A58B-5B8DEEF991DB}" destId="{D2990666-025F-3B45-97B3-EFB4EDF4F951}" srcOrd="11" destOrd="0" presId="urn:microsoft.com/office/officeart/2005/8/layout/cycle7"/>
    <dgm:cxn modelId="{87485EAD-A860-DA4A-8D40-74B8CDEE703E}" type="presParOf" srcId="{D2990666-025F-3B45-97B3-EFB4EDF4F951}" destId="{2446A654-F1D5-BB45-BB70-6D7B2F53172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E9943-2D42-D544-8955-0571158C1833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F51FE-AFA6-3746-8C3F-FF4FE3097EB1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US" dirty="0"/>
            <a:t>Racism</a:t>
          </a:r>
        </a:p>
      </dgm:t>
    </dgm:pt>
    <dgm:pt modelId="{4D239EBA-97C6-684D-8455-685A93BD0718}" type="parTrans" cxnId="{C409151F-823F-0745-A75E-5C1EC72E944B}">
      <dgm:prSet/>
      <dgm:spPr/>
      <dgm:t>
        <a:bodyPr/>
        <a:lstStyle/>
        <a:p>
          <a:endParaRPr lang="en-US"/>
        </a:p>
      </dgm:t>
    </dgm:pt>
    <dgm:pt modelId="{144D7709-8E86-F24D-845C-A09FFDC7396C}" type="sibTrans" cxnId="{C409151F-823F-0745-A75E-5C1EC72E944B}">
      <dgm:prSet/>
      <dgm:spPr/>
      <dgm:t>
        <a:bodyPr/>
        <a:lstStyle/>
        <a:p>
          <a:endParaRPr lang="en-US"/>
        </a:p>
      </dgm:t>
    </dgm:pt>
    <dgm:pt modelId="{C8A9CFE5-BCD9-2140-B77C-2F68AC806FD4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1600" dirty="0"/>
            <a:t>interpersonal racism (micro)</a:t>
          </a:r>
        </a:p>
      </dgm:t>
    </dgm:pt>
    <dgm:pt modelId="{40A51653-D5AA-0048-8D14-3B57C6DECD46}" type="parTrans" cxnId="{A40F17B9-8104-D241-B2FB-B262DEDBCBFA}">
      <dgm:prSet/>
      <dgm:spPr/>
      <dgm:t>
        <a:bodyPr/>
        <a:lstStyle/>
        <a:p>
          <a:endParaRPr lang="en-US"/>
        </a:p>
      </dgm:t>
    </dgm:pt>
    <dgm:pt modelId="{8AC95BC1-C0D2-D044-BEE3-D2F876D07BB7}" type="sibTrans" cxnId="{A40F17B9-8104-D241-B2FB-B262DEDBCBFA}">
      <dgm:prSet/>
      <dgm:spPr/>
      <dgm:t>
        <a:bodyPr/>
        <a:lstStyle/>
        <a:p>
          <a:endParaRPr lang="en-US"/>
        </a:p>
      </dgm:t>
    </dgm:pt>
    <dgm:pt modelId="{6B5469E6-AF9E-BF44-9349-D5B8939BA0E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/>
            <a:t>Structural/</a:t>
          </a:r>
        </a:p>
        <a:p>
          <a:r>
            <a:rPr lang="en-US" sz="1600" dirty="0"/>
            <a:t>institutional racism</a:t>
          </a:r>
        </a:p>
        <a:p>
          <a:r>
            <a:rPr lang="en-US" sz="1600" dirty="0"/>
            <a:t>(macro)</a:t>
          </a:r>
        </a:p>
      </dgm:t>
    </dgm:pt>
    <dgm:pt modelId="{7F27E488-30DE-7F42-B879-2185F2F269EC}" type="parTrans" cxnId="{9B346785-E825-C440-A3EB-12AF2A9EFCDD}">
      <dgm:prSet/>
      <dgm:spPr/>
      <dgm:t>
        <a:bodyPr/>
        <a:lstStyle/>
        <a:p>
          <a:endParaRPr lang="en-US"/>
        </a:p>
      </dgm:t>
    </dgm:pt>
    <dgm:pt modelId="{7B5ABCD4-D281-C747-8069-A6713B57A286}" type="sibTrans" cxnId="{9B346785-E825-C440-A3EB-12AF2A9EFCDD}">
      <dgm:prSet/>
      <dgm:spPr/>
      <dgm:t>
        <a:bodyPr/>
        <a:lstStyle/>
        <a:p>
          <a:endParaRPr lang="en-US"/>
        </a:p>
      </dgm:t>
    </dgm:pt>
    <dgm:pt modelId="{BEFAFFAF-35DC-ED4A-A4D2-24D426779ED9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1600" dirty="0"/>
            <a:t>Internalized racism</a:t>
          </a:r>
        </a:p>
      </dgm:t>
    </dgm:pt>
    <dgm:pt modelId="{8353139A-C980-FA49-9D7D-BDB9890A1A55}" type="parTrans" cxnId="{37A2CE0A-3B39-5041-826D-77309240DB5E}">
      <dgm:prSet/>
      <dgm:spPr/>
      <dgm:t>
        <a:bodyPr/>
        <a:lstStyle/>
        <a:p>
          <a:endParaRPr lang="en-US"/>
        </a:p>
      </dgm:t>
    </dgm:pt>
    <dgm:pt modelId="{008E4609-D0B6-1D42-96A9-26A9B13D7448}" type="sibTrans" cxnId="{37A2CE0A-3B39-5041-826D-77309240DB5E}">
      <dgm:prSet/>
      <dgm:spPr/>
      <dgm:t>
        <a:bodyPr/>
        <a:lstStyle/>
        <a:p>
          <a:endParaRPr lang="en-US"/>
        </a:p>
      </dgm:t>
    </dgm:pt>
    <dgm:pt modelId="{E4239E7F-66C9-454B-9868-924813B00823}" type="pres">
      <dgm:prSet presAssocID="{880E9943-2D42-D544-8955-0571158C1833}" presName="composite" presStyleCnt="0">
        <dgm:presLayoutVars>
          <dgm:chMax val="1"/>
          <dgm:dir/>
          <dgm:resizeHandles val="exact"/>
        </dgm:presLayoutVars>
      </dgm:prSet>
      <dgm:spPr/>
    </dgm:pt>
    <dgm:pt modelId="{470D5D70-46C8-AE4F-AF5E-3E2EAA2B6044}" type="pres">
      <dgm:prSet presAssocID="{880E9943-2D42-D544-8955-0571158C1833}" presName="radial" presStyleCnt="0">
        <dgm:presLayoutVars>
          <dgm:animLvl val="ctr"/>
        </dgm:presLayoutVars>
      </dgm:prSet>
      <dgm:spPr/>
    </dgm:pt>
    <dgm:pt modelId="{59FA6806-9EAB-7F4B-89E0-8CBD9E0D9215}" type="pres">
      <dgm:prSet presAssocID="{799F51FE-AFA6-3746-8C3F-FF4FE3097EB1}" presName="centerShape" presStyleLbl="vennNode1" presStyleIdx="0" presStyleCnt="4" custScaleY="88768"/>
      <dgm:spPr/>
    </dgm:pt>
    <dgm:pt modelId="{EC2B6228-2B61-2642-8F74-04F68DB704DB}" type="pres">
      <dgm:prSet presAssocID="{C8A9CFE5-BCD9-2140-B77C-2F68AC806FD4}" presName="node" presStyleLbl="vennNode1" presStyleIdx="1" presStyleCnt="4" custScaleX="219026" custRadScaleRad="90011" custRadScaleInc="983">
        <dgm:presLayoutVars>
          <dgm:bulletEnabled val="1"/>
        </dgm:presLayoutVars>
      </dgm:prSet>
      <dgm:spPr/>
    </dgm:pt>
    <dgm:pt modelId="{53FAB4E7-512E-7B4D-92A8-59547ADA34EE}" type="pres">
      <dgm:prSet presAssocID="{6B5469E6-AF9E-BF44-9349-D5B8939BA0E4}" presName="node" presStyleLbl="vennNode1" presStyleIdx="2" presStyleCnt="4" custScaleX="162566">
        <dgm:presLayoutVars>
          <dgm:bulletEnabled val="1"/>
        </dgm:presLayoutVars>
      </dgm:prSet>
      <dgm:spPr/>
    </dgm:pt>
    <dgm:pt modelId="{8861AC97-C77D-5B4A-A159-BC98815C79E1}" type="pres">
      <dgm:prSet presAssocID="{BEFAFFAF-35DC-ED4A-A4D2-24D426779ED9}" presName="node" presStyleLbl="vennNode1" presStyleIdx="3" presStyleCnt="4" custScaleX="161864" custScaleY="94812">
        <dgm:presLayoutVars>
          <dgm:bulletEnabled val="1"/>
        </dgm:presLayoutVars>
      </dgm:prSet>
      <dgm:spPr/>
    </dgm:pt>
  </dgm:ptLst>
  <dgm:cxnLst>
    <dgm:cxn modelId="{D300E404-1537-F14D-9F2A-A5BBEB35DBFD}" type="presOf" srcId="{799F51FE-AFA6-3746-8C3F-FF4FE3097EB1}" destId="{59FA6806-9EAB-7F4B-89E0-8CBD9E0D9215}" srcOrd="0" destOrd="0" presId="urn:microsoft.com/office/officeart/2005/8/layout/radial3"/>
    <dgm:cxn modelId="{7152AD0A-0656-7B4F-910A-C21D7B2A05B5}" type="presOf" srcId="{C8A9CFE5-BCD9-2140-B77C-2F68AC806FD4}" destId="{EC2B6228-2B61-2642-8F74-04F68DB704DB}" srcOrd="0" destOrd="0" presId="urn:microsoft.com/office/officeart/2005/8/layout/radial3"/>
    <dgm:cxn modelId="{37A2CE0A-3B39-5041-826D-77309240DB5E}" srcId="{799F51FE-AFA6-3746-8C3F-FF4FE3097EB1}" destId="{BEFAFFAF-35DC-ED4A-A4D2-24D426779ED9}" srcOrd="2" destOrd="0" parTransId="{8353139A-C980-FA49-9D7D-BDB9890A1A55}" sibTransId="{008E4609-D0B6-1D42-96A9-26A9B13D7448}"/>
    <dgm:cxn modelId="{C409151F-823F-0745-A75E-5C1EC72E944B}" srcId="{880E9943-2D42-D544-8955-0571158C1833}" destId="{799F51FE-AFA6-3746-8C3F-FF4FE3097EB1}" srcOrd="0" destOrd="0" parTransId="{4D239EBA-97C6-684D-8455-685A93BD0718}" sibTransId="{144D7709-8E86-F24D-845C-A09FFDC7396C}"/>
    <dgm:cxn modelId="{9DA8FD56-4A2B-D04C-8683-38174A4DDA0E}" type="presOf" srcId="{BEFAFFAF-35DC-ED4A-A4D2-24D426779ED9}" destId="{8861AC97-C77D-5B4A-A159-BC98815C79E1}" srcOrd="0" destOrd="0" presId="urn:microsoft.com/office/officeart/2005/8/layout/radial3"/>
    <dgm:cxn modelId="{9B346785-E825-C440-A3EB-12AF2A9EFCDD}" srcId="{799F51FE-AFA6-3746-8C3F-FF4FE3097EB1}" destId="{6B5469E6-AF9E-BF44-9349-D5B8939BA0E4}" srcOrd="1" destOrd="0" parTransId="{7F27E488-30DE-7F42-B879-2185F2F269EC}" sibTransId="{7B5ABCD4-D281-C747-8069-A6713B57A286}"/>
    <dgm:cxn modelId="{DA748598-2018-1947-86B6-EB798B07F780}" type="presOf" srcId="{6B5469E6-AF9E-BF44-9349-D5B8939BA0E4}" destId="{53FAB4E7-512E-7B4D-92A8-59547ADA34EE}" srcOrd="0" destOrd="0" presId="urn:microsoft.com/office/officeart/2005/8/layout/radial3"/>
    <dgm:cxn modelId="{9077E1B3-B22D-3341-A53A-8301C04FE5D9}" type="presOf" srcId="{880E9943-2D42-D544-8955-0571158C1833}" destId="{E4239E7F-66C9-454B-9868-924813B00823}" srcOrd="0" destOrd="0" presId="urn:microsoft.com/office/officeart/2005/8/layout/radial3"/>
    <dgm:cxn modelId="{A40F17B9-8104-D241-B2FB-B262DEDBCBFA}" srcId="{799F51FE-AFA6-3746-8C3F-FF4FE3097EB1}" destId="{C8A9CFE5-BCD9-2140-B77C-2F68AC806FD4}" srcOrd="0" destOrd="0" parTransId="{40A51653-D5AA-0048-8D14-3B57C6DECD46}" sibTransId="{8AC95BC1-C0D2-D044-BEE3-D2F876D07BB7}"/>
    <dgm:cxn modelId="{8DAFCE4A-F872-8F43-915A-82C6BAF5289D}" type="presParOf" srcId="{E4239E7F-66C9-454B-9868-924813B00823}" destId="{470D5D70-46C8-AE4F-AF5E-3E2EAA2B6044}" srcOrd="0" destOrd="0" presId="urn:microsoft.com/office/officeart/2005/8/layout/radial3"/>
    <dgm:cxn modelId="{CA5BD3DE-9702-0F4E-AEBB-DFAC3F56B877}" type="presParOf" srcId="{470D5D70-46C8-AE4F-AF5E-3E2EAA2B6044}" destId="{59FA6806-9EAB-7F4B-89E0-8CBD9E0D9215}" srcOrd="0" destOrd="0" presId="urn:microsoft.com/office/officeart/2005/8/layout/radial3"/>
    <dgm:cxn modelId="{C27067AD-4B8E-D941-A442-FF7A6BE81A26}" type="presParOf" srcId="{470D5D70-46C8-AE4F-AF5E-3E2EAA2B6044}" destId="{EC2B6228-2B61-2642-8F74-04F68DB704DB}" srcOrd="1" destOrd="0" presId="urn:microsoft.com/office/officeart/2005/8/layout/radial3"/>
    <dgm:cxn modelId="{1627467B-252B-CA42-BFA0-15BFDF2D28CA}" type="presParOf" srcId="{470D5D70-46C8-AE4F-AF5E-3E2EAA2B6044}" destId="{53FAB4E7-512E-7B4D-92A8-59547ADA34EE}" srcOrd="2" destOrd="0" presId="urn:microsoft.com/office/officeart/2005/8/layout/radial3"/>
    <dgm:cxn modelId="{CDA78BD1-50A0-C04E-8D84-6812BAEB36C9}" type="presParOf" srcId="{470D5D70-46C8-AE4F-AF5E-3E2EAA2B6044}" destId="{8861AC97-C77D-5B4A-A159-BC98815C79E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FB1CC-056F-0C4E-8C08-DBCD6E546B8F}" type="doc">
      <dgm:prSet loTypeId="urn:microsoft.com/office/officeart/2009/layout/Revers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56E1C-1D25-9743-8BB9-D97B4F3FC0EF}" type="pres">
      <dgm:prSet presAssocID="{736FB1CC-056F-0C4E-8C08-DBCD6E546B8F}" presName="Name0" presStyleCnt="0">
        <dgm:presLayoutVars>
          <dgm:chMax val="2"/>
          <dgm:chPref val="2"/>
          <dgm:animLvl val="lvl"/>
        </dgm:presLayoutVars>
      </dgm:prSet>
      <dgm:spPr/>
    </dgm:pt>
  </dgm:ptLst>
  <dgm:cxnLst>
    <dgm:cxn modelId="{8C75942E-9DCB-D34E-BA4A-49686E255AE7}" type="presOf" srcId="{736FB1CC-056F-0C4E-8C08-DBCD6E546B8F}" destId="{39756E1C-1D25-9743-8BB9-D97B4F3FC0EF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854FC-D764-1F4B-BA55-1693340711F2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F8395-F223-4241-AAF1-173E3231E8A2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/>
            <a:t>Social construction of race</a:t>
          </a:r>
        </a:p>
      </dgm:t>
    </dgm:pt>
    <dgm:pt modelId="{47FB9DCB-82CA-464D-BEE9-81DF1CDDAE34}" type="parTrans" cxnId="{160E8551-8CFE-B443-8F74-1FBA7082E3B7}">
      <dgm:prSet/>
      <dgm:spPr/>
      <dgm:t>
        <a:bodyPr/>
        <a:lstStyle/>
        <a:p>
          <a:endParaRPr lang="en-US"/>
        </a:p>
      </dgm:t>
    </dgm:pt>
    <dgm:pt modelId="{98CED73B-783E-AE4F-84F9-0058E723E643}" type="sibTrans" cxnId="{160E8551-8CFE-B443-8F74-1FBA7082E3B7}">
      <dgm:prSet/>
      <dgm:spPr/>
      <dgm:t>
        <a:bodyPr/>
        <a:lstStyle/>
        <a:p>
          <a:endParaRPr lang="en-US"/>
        </a:p>
      </dgm:t>
    </dgm:pt>
    <dgm:pt modelId="{C3E32899-B585-704B-88E2-E76A89C4A891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/>
            <a:t>Material consequences of race</a:t>
          </a:r>
        </a:p>
      </dgm:t>
    </dgm:pt>
    <dgm:pt modelId="{EB0A11AA-E022-CD4B-BA80-EDB53B577B5E}" type="parTrans" cxnId="{694926A5-5379-1B4C-836C-D9734B0EF40A}">
      <dgm:prSet/>
      <dgm:spPr/>
      <dgm:t>
        <a:bodyPr/>
        <a:lstStyle/>
        <a:p>
          <a:endParaRPr lang="en-US"/>
        </a:p>
      </dgm:t>
    </dgm:pt>
    <dgm:pt modelId="{C04F6EBC-B1E5-E748-B274-E6E9425317D7}" type="sibTrans" cxnId="{694926A5-5379-1B4C-836C-D9734B0EF40A}">
      <dgm:prSet/>
      <dgm:spPr/>
      <dgm:t>
        <a:bodyPr/>
        <a:lstStyle/>
        <a:p>
          <a:endParaRPr lang="en-US"/>
        </a:p>
      </dgm:t>
    </dgm:pt>
    <dgm:pt modelId="{6A01F9B5-316E-B847-AFB5-0167389CED81}" type="pres">
      <dgm:prSet presAssocID="{ECB854FC-D764-1F4B-BA55-1693340711F2}" presName="diagram" presStyleCnt="0">
        <dgm:presLayoutVars>
          <dgm:dir/>
          <dgm:resizeHandles val="exact"/>
        </dgm:presLayoutVars>
      </dgm:prSet>
      <dgm:spPr/>
    </dgm:pt>
    <dgm:pt modelId="{A006856B-1F5C-EF42-A786-D5ABB0E2D65E}" type="pres">
      <dgm:prSet presAssocID="{30BF8395-F223-4241-AAF1-173E3231E8A2}" presName="arrow" presStyleLbl="node1" presStyleIdx="0" presStyleCnt="2" custScaleY="95143">
        <dgm:presLayoutVars>
          <dgm:bulletEnabled val="1"/>
        </dgm:presLayoutVars>
      </dgm:prSet>
      <dgm:spPr/>
    </dgm:pt>
    <dgm:pt modelId="{A31E6A3F-6FBC-6E4C-BAD4-44ECD2F0E73F}" type="pres">
      <dgm:prSet presAssocID="{C3E32899-B585-704B-88E2-E76A89C4A891}" presName="arrow" presStyleLbl="node1" presStyleIdx="1" presStyleCnt="2">
        <dgm:presLayoutVars>
          <dgm:bulletEnabled val="1"/>
        </dgm:presLayoutVars>
      </dgm:prSet>
      <dgm:spPr/>
    </dgm:pt>
  </dgm:ptLst>
  <dgm:cxnLst>
    <dgm:cxn modelId="{78009925-D6CF-4342-965E-BE6CC0208B4E}" type="presOf" srcId="{ECB854FC-D764-1F4B-BA55-1693340711F2}" destId="{6A01F9B5-316E-B847-AFB5-0167389CED81}" srcOrd="0" destOrd="0" presId="urn:microsoft.com/office/officeart/2005/8/layout/arrow5"/>
    <dgm:cxn modelId="{8A884629-8E32-C843-96F6-64E035C486B0}" type="presOf" srcId="{C3E32899-B585-704B-88E2-E76A89C4A891}" destId="{A31E6A3F-6FBC-6E4C-BAD4-44ECD2F0E73F}" srcOrd="0" destOrd="0" presId="urn:microsoft.com/office/officeart/2005/8/layout/arrow5"/>
    <dgm:cxn modelId="{160E8551-8CFE-B443-8F74-1FBA7082E3B7}" srcId="{ECB854FC-D764-1F4B-BA55-1693340711F2}" destId="{30BF8395-F223-4241-AAF1-173E3231E8A2}" srcOrd="0" destOrd="0" parTransId="{47FB9DCB-82CA-464D-BEE9-81DF1CDDAE34}" sibTransId="{98CED73B-783E-AE4F-84F9-0058E723E643}"/>
    <dgm:cxn modelId="{DA099970-5F9A-6C45-B6B4-DE761C060D2F}" type="presOf" srcId="{30BF8395-F223-4241-AAF1-173E3231E8A2}" destId="{A006856B-1F5C-EF42-A786-D5ABB0E2D65E}" srcOrd="0" destOrd="0" presId="urn:microsoft.com/office/officeart/2005/8/layout/arrow5"/>
    <dgm:cxn modelId="{694926A5-5379-1B4C-836C-D9734B0EF40A}" srcId="{ECB854FC-D764-1F4B-BA55-1693340711F2}" destId="{C3E32899-B585-704B-88E2-E76A89C4A891}" srcOrd="1" destOrd="0" parTransId="{EB0A11AA-E022-CD4B-BA80-EDB53B577B5E}" sibTransId="{C04F6EBC-B1E5-E748-B274-E6E9425317D7}"/>
    <dgm:cxn modelId="{873DDBD5-D334-DD41-92A0-8F42777C4218}" type="presParOf" srcId="{6A01F9B5-316E-B847-AFB5-0167389CED81}" destId="{A006856B-1F5C-EF42-A786-D5ABB0E2D65E}" srcOrd="0" destOrd="0" presId="urn:microsoft.com/office/officeart/2005/8/layout/arrow5"/>
    <dgm:cxn modelId="{343AAA17-7279-4143-BCBF-4A6C30A1C555}" type="presParOf" srcId="{6A01F9B5-316E-B847-AFB5-0167389CED81}" destId="{A31E6A3F-6FBC-6E4C-BAD4-44ECD2F0E73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6FB1CC-056F-0C4E-8C08-DBCD6E546B8F}" type="doc">
      <dgm:prSet loTypeId="urn:microsoft.com/office/officeart/2009/layout/Revers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56E1C-1D25-9743-8BB9-D97B4F3FC0EF}" type="pres">
      <dgm:prSet presAssocID="{736FB1CC-056F-0C4E-8C08-DBCD6E546B8F}" presName="Name0" presStyleCnt="0">
        <dgm:presLayoutVars>
          <dgm:chMax val="2"/>
          <dgm:chPref val="2"/>
          <dgm:animLvl val="lvl"/>
        </dgm:presLayoutVars>
      </dgm:prSet>
      <dgm:spPr/>
    </dgm:pt>
  </dgm:ptLst>
  <dgm:cxnLst>
    <dgm:cxn modelId="{8C75942E-9DCB-D34E-BA4A-49686E255AE7}" type="presOf" srcId="{736FB1CC-056F-0C4E-8C08-DBCD6E546B8F}" destId="{39756E1C-1D25-9743-8BB9-D97B4F3FC0EF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B854FC-D764-1F4B-BA55-1693340711F2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F8395-F223-4241-AAF1-173E3231E8A2}">
      <dgm:prSet phldrT="[Text]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en-US" dirty="0"/>
            <a:t>Antiblack racism</a:t>
          </a:r>
        </a:p>
      </dgm:t>
    </dgm:pt>
    <dgm:pt modelId="{47FB9DCB-82CA-464D-BEE9-81DF1CDDAE34}" type="parTrans" cxnId="{160E8551-8CFE-B443-8F74-1FBA7082E3B7}">
      <dgm:prSet/>
      <dgm:spPr/>
      <dgm:t>
        <a:bodyPr/>
        <a:lstStyle/>
        <a:p>
          <a:endParaRPr lang="en-US"/>
        </a:p>
      </dgm:t>
    </dgm:pt>
    <dgm:pt modelId="{98CED73B-783E-AE4F-84F9-0058E723E643}" type="sibTrans" cxnId="{160E8551-8CFE-B443-8F74-1FBA7082E3B7}">
      <dgm:prSet/>
      <dgm:spPr/>
      <dgm:t>
        <a:bodyPr/>
        <a:lstStyle/>
        <a:p>
          <a:endParaRPr lang="en-US"/>
        </a:p>
      </dgm:t>
    </dgm:pt>
    <dgm:pt modelId="{C3E32899-B585-704B-88E2-E76A89C4A891}">
      <dgm:prSet phldrT="[Text]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en-US" dirty="0"/>
            <a:t>Black agency/resistance</a:t>
          </a:r>
        </a:p>
      </dgm:t>
    </dgm:pt>
    <dgm:pt modelId="{EB0A11AA-E022-CD4B-BA80-EDB53B577B5E}" type="parTrans" cxnId="{694926A5-5379-1B4C-836C-D9734B0EF40A}">
      <dgm:prSet/>
      <dgm:spPr/>
      <dgm:t>
        <a:bodyPr/>
        <a:lstStyle/>
        <a:p>
          <a:endParaRPr lang="en-US"/>
        </a:p>
      </dgm:t>
    </dgm:pt>
    <dgm:pt modelId="{C04F6EBC-B1E5-E748-B274-E6E9425317D7}" type="sibTrans" cxnId="{694926A5-5379-1B4C-836C-D9734B0EF40A}">
      <dgm:prSet/>
      <dgm:spPr/>
      <dgm:t>
        <a:bodyPr/>
        <a:lstStyle/>
        <a:p>
          <a:endParaRPr lang="en-US"/>
        </a:p>
      </dgm:t>
    </dgm:pt>
    <dgm:pt modelId="{6A01F9B5-316E-B847-AFB5-0167389CED81}" type="pres">
      <dgm:prSet presAssocID="{ECB854FC-D764-1F4B-BA55-1693340711F2}" presName="diagram" presStyleCnt="0">
        <dgm:presLayoutVars>
          <dgm:dir/>
          <dgm:resizeHandles val="exact"/>
        </dgm:presLayoutVars>
      </dgm:prSet>
      <dgm:spPr/>
    </dgm:pt>
    <dgm:pt modelId="{A006856B-1F5C-EF42-A786-D5ABB0E2D65E}" type="pres">
      <dgm:prSet presAssocID="{30BF8395-F223-4241-AAF1-173E3231E8A2}" presName="arrow" presStyleLbl="node1" presStyleIdx="0" presStyleCnt="2" custScaleY="95143">
        <dgm:presLayoutVars>
          <dgm:bulletEnabled val="1"/>
        </dgm:presLayoutVars>
      </dgm:prSet>
      <dgm:spPr/>
    </dgm:pt>
    <dgm:pt modelId="{A31E6A3F-6FBC-6E4C-BAD4-44ECD2F0E73F}" type="pres">
      <dgm:prSet presAssocID="{C3E32899-B585-704B-88E2-E76A89C4A891}" presName="arrow" presStyleLbl="node1" presStyleIdx="1" presStyleCnt="2">
        <dgm:presLayoutVars>
          <dgm:bulletEnabled val="1"/>
        </dgm:presLayoutVars>
      </dgm:prSet>
      <dgm:spPr/>
    </dgm:pt>
  </dgm:ptLst>
  <dgm:cxnLst>
    <dgm:cxn modelId="{78009925-D6CF-4342-965E-BE6CC0208B4E}" type="presOf" srcId="{ECB854FC-D764-1F4B-BA55-1693340711F2}" destId="{6A01F9B5-316E-B847-AFB5-0167389CED81}" srcOrd="0" destOrd="0" presId="urn:microsoft.com/office/officeart/2005/8/layout/arrow5"/>
    <dgm:cxn modelId="{8A884629-8E32-C843-96F6-64E035C486B0}" type="presOf" srcId="{C3E32899-B585-704B-88E2-E76A89C4A891}" destId="{A31E6A3F-6FBC-6E4C-BAD4-44ECD2F0E73F}" srcOrd="0" destOrd="0" presId="urn:microsoft.com/office/officeart/2005/8/layout/arrow5"/>
    <dgm:cxn modelId="{160E8551-8CFE-B443-8F74-1FBA7082E3B7}" srcId="{ECB854FC-D764-1F4B-BA55-1693340711F2}" destId="{30BF8395-F223-4241-AAF1-173E3231E8A2}" srcOrd="0" destOrd="0" parTransId="{47FB9DCB-82CA-464D-BEE9-81DF1CDDAE34}" sibTransId="{98CED73B-783E-AE4F-84F9-0058E723E643}"/>
    <dgm:cxn modelId="{DA099970-5F9A-6C45-B6B4-DE761C060D2F}" type="presOf" srcId="{30BF8395-F223-4241-AAF1-173E3231E8A2}" destId="{A006856B-1F5C-EF42-A786-D5ABB0E2D65E}" srcOrd="0" destOrd="0" presId="urn:microsoft.com/office/officeart/2005/8/layout/arrow5"/>
    <dgm:cxn modelId="{694926A5-5379-1B4C-836C-D9734B0EF40A}" srcId="{ECB854FC-D764-1F4B-BA55-1693340711F2}" destId="{C3E32899-B585-704B-88E2-E76A89C4A891}" srcOrd="1" destOrd="0" parTransId="{EB0A11AA-E022-CD4B-BA80-EDB53B577B5E}" sibTransId="{C04F6EBC-B1E5-E748-B274-E6E9425317D7}"/>
    <dgm:cxn modelId="{873DDBD5-D334-DD41-92A0-8F42777C4218}" type="presParOf" srcId="{6A01F9B5-316E-B847-AFB5-0167389CED81}" destId="{A006856B-1F5C-EF42-A786-D5ABB0E2D65E}" srcOrd="0" destOrd="0" presId="urn:microsoft.com/office/officeart/2005/8/layout/arrow5"/>
    <dgm:cxn modelId="{343AAA17-7279-4143-BCBF-4A6C30A1C555}" type="presParOf" srcId="{6A01F9B5-316E-B847-AFB5-0167389CED81}" destId="{A31E6A3F-6FBC-6E4C-BAD4-44ECD2F0E73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2F6C0-DB3F-4F49-B858-C380BC7779EB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Jim Crow racism </a:t>
          </a:r>
          <a:r>
            <a:rPr lang="en-US" sz="2000" kern="1200" dirty="0"/>
            <a:t>(legal, de jure)</a:t>
          </a:r>
        </a:p>
      </dsp:txBody>
      <dsp:txXfrm>
        <a:off x="79021" y="938700"/>
        <a:ext cx="4225852" cy="2473937"/>
      </dsp:txXfrm>
    </dsp:sp>
    <dsp:sp modelId="{0B9B9500-E382-F74D-9174-7DEB9D5A9AC6}">
      <dsp:nvSpPr>
        <dsp:cNvPr id="0" name=""/>
        <dsp:cNvSpPr/>
      </dsp:nvSpPr>
      <dsp:spPr>
        <a:xfrm>
          <a:off x="4819821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4819821" y="1849812"/>
        <a:ext cx="649961" cy="651713"/>
      </dsp:txXfrm>
    </dsp:sp>
    <dsp:sp modelId="{CADDAC5D-AEF2-834C-AB73-F929506A6DC2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Color-blind racism </a:t>
          </a:r>
          <a:r>
            <a:rPr lang="en-US" sz="2000" kern="1200" dirty="0"/>
            <a:t>(post-Civil Rights)</a:t>
          </a:r>
        </a:p>
      </dsp:txBody>
      <dsp:txXfrm>
        <a:off x="6210725" y="938700"/>
        <a:ext cx="4225852" cy="2473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7F34E-7AF8-A14E-95DA-0ED4B04FF6E9}">
      <dsp:nvSpPr>
        <dsp:cNvPr id="0" name=""/>
        <dsp:cNvSpPr/>
      </dsp:nvSpPr>
      <dsp:spPr>
        <a:xfrm>
          <a:off x="1728234" y="232806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Science</a:t>
          </a:r>
        </a:p>
      </dsp:txBody>
      <dsp:txXfrm>
        <a:off x="1745907" y="250479"/>
        <a:ext cx="1171457" cy="568055"/>
      </dsp:txXfrm>
    </dsp:sp>
    <dsp:sp modelId="{E1D8AC77-F360-414D-A83D-4B0B7C5217F9}">
      <dsp:nvSpPr>
        <dsp:cNvPr id="0" name=""/>
        <dsp:cNvSpPr/>
      </dsp:nvSpPr>
      <dsp:spPr>
        <a:xfrm rot="1800000">
          <a:off x="2880178" y="927364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943535" y="969602"/>
        <a:ext cx="502889" cy="126714"/>
      </dsp:txXfrm>
    </dsp:sp>
    <dsp:sp modelId="{7DEFFAE4-06E8-9A4B-AC16-2DC867FCD2A3}">
      <dsp:nvSpPr>
        <dsp:cNvPr id="0" name=""/>
        <dsp:cNvSpPr/>
      </dsp:nvSpPr>
      <dsp:spPr>
        <a:xfrm>
          <a:off x="3454922" y="1229710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Policy </a:t>
          </a:r>
        </a:p>
      </dsp:txBody>
      <dsp:txXfrm>
        <a:off x="3472595" y="1247383"/>
        <a:ext cx="1171457" cy="568055"/>
      </dsp:txXfrm>
    </dsp:sp>
    <dsp:sp modelId="{FD7BB0A5-EE79-0747-8861-79FC52D13403}">
      <dsp:nvSpPr>
        <dsp:cNvPr id="0" name=""/>
        <dsp:cNvSpPr/>
      </dsp:nvSpPr>
      <dsp:spPr>
        <a:xfrm rot="5400000">
          <a:off x="3743522" y="2422720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806879" y="2464958"/>
        <a:ext cx="502889" cy="126714"/>
      </dsp:txXfrm>
    </dsp:sp>
    <dsp:sp modelId="{F7E66975-9546-124F-845E-F1818BC75375}">
      <dsp:nvSpPr>
        <dsp:cNvPr id="0" name=""/>
        <dsp:cNvSpPr/>
      </dsp:nvSpPr>
      <dsp:spPr>
        <a:xfrm>
          <a:off x="3454922" y="3223519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Popular culture</a:t>
          </a:r>
        </a:p>
      </dsp:txBody>
      <dsp:txXfrm>
        <a:off x="3472595" y="3241192"/>
        <a:ext cx="1171457" cy="568055"/>
      </dsp:txXfrm>
    </dsp:sp>
    <dsp:sp modelId="{72B1D2BD-DD0C-E642-98D1-597E44001021}">
      <dsp:nvSpPr>
        <dsp:cNvPr id="0" name=""/>
        <dsp:cNvSpPr/>
      </dsp:nvSpPr>
      <dsp:spPr>
        <a:xfrm rot="9000000">
          <a:off x="2880178" y="3918077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2943535" y="3960315"/>
        <a:ext cx="502889" cy="126714"/>
      </dsp:txXfrm>
    </dsp:sp>
    <dsp:sp modelId="{7F8CFB77-3D4D-0B48-BCDA-84A8BD6E2380}">
      <dsp:nvSpPr>
        <dsp:cNvPr id="0" name=""/>
        <dsp:cNvSpPr/>
      </dsp:nvSpPr>
      <dsp:spPr>
        <a:xfrm>
          <a:off x="1728234" y="4220423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ideologies (stories)</a:t>
          </a:r>
        </a:p>
      </dsp:txBody>
      <dsp:txXfrm>
        <a:off x="1745907" y="4238096"/>
        <a:ext cx="1171457" cy="568055"/>
      </dsp:txXfrm>
    </dsp:sp>
    <dsp:sp modelId="{2E1A7900-4163-9445-B80B-A4C66B0FBC1B}">
      <dsp:nvSpPr>
        <dsp:cNvPr id="0" name=""/>
        <dsp:cNvSpPr/>
      </dsp:nvSpPr>
      <dsp:spPr>
        <a:xfrm rot="12600000">
          <a:off x="1153489" y="3918077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1216846" y="3960315"/>
        <a:ext cx="502889" cy="126714"/>
      </dsp:txXfrm>
    </dsp:sp>
    <dsp:sp modelId="{920723FE-FEC4-4F4E-9B1B-D1240F44EEFC}">
      <dsp:nvSpPr>
        <dsp:cNvPr id="0" name=""/>
        <dsp:cNvSpPr/>
      </dsp:nvSpPr>
      <dsp:spPr>
        <a:xfrm>
          <a:off x="1545" y="3223519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Everyday practices</a:t>
          </a:r>
        </a:p>
      </dsp:txBody>
      <dsp:txXfrm>
        <a:off x="19218" y="3241192"/>
        <a:ext cx="1171457" cy="568055"/>
      </dsp:txXfrm>
    </dsp:sp>
    <dsp:sp modelId="{FCCBD21C-3BE5-984F-BDF6-71AEAE7B08D8}">
      <dsp:nvSpPr>
        <dsp:cNvPr id="0" name=""/>
        <dsp:cNvSpPr/>
      </dsp:nvSpPr>
      <dsp:spPr>
        <a:xfrm rot="16200000">
          <a:off x="290145" y="2422720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53502" y="2464958"/>
        <a:ext cx="502889" cy="126714"/>
      </dsp:txXfrm>
    </dsp:sp>
    <dsp:sp modelId="{6B6C25C7-59A3-0344-840C-BA83DF022F79}">
      <dsp:nvSpPr>
        <dsp:cNvPr id="0" name=""/>
        <dsp:cNvSpPr/>
      </dsp:nvSpPr>
      <dsp:spPr>
        <a:xfrm>
          <a:off x="1545" y="1229710"/>
          <a:ext cx="1206803" cy="60340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Laws</a:t>
          </a:r>
        </a:p>
      </dsp:txBody>
      <dsp:txXfrm>
        <a:off x="19218" y="1247383"/>
        <a:ext cx="1171457" cy="568055"/>
      </dsp:txXfrm>
    </dsp:sp>
    <dsp:sp modelId="{D2990666-025F-3B45-97B3-EFB4EDF4F951}">
      <dsp:nvSpPr>
        <dsp:cNvPr id="0" name=""/>
        <dsp:cNvSpPr/>
      </dsp:nvSpPr>
      <dsp:spPr>
        <a:xfrm rot="19800000">
          <a:off x="1153489" y="927364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216846" y="969602"/>
        <a:ext cx="502889" cy="126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A6806-9EAB-7F4B-89E0-8CBD9E0D9215}">
      <dsp:nvSpPr>
        <dsp:cNvPr id="0" name=""/>
        <dsp:cNvSpPr/>
      </dsp:nvSpPr>
      <dsp:spPr>
        <a:xfrm>
          <a:off x="3093327" y="1750219"/>
          <a:ext cx="3284954" cy="2915988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Racism</a:t>
          </a:r>
        </a:p>
      </dsp:txBody>
      <dsp:txXfrm>
        <a:off x="3574397" y="2177256"/>
        <a:ext cx="2322814" cy="2061914"/>
      </dsp:txXfrm>
    </dsp:sp>
    <dsp:sp modelId="{EC2B6228-2B61-2642-8F74-04F68DB704DB}">
      <dsp:nvSpPr>
        <dsp:cNvPr id="0" name=""/>
        <dsp:cNvSpPr/>
      </dsp:nvSpPr>
      <dsp:spPr>
        <a:xfrm>
          <a:off x="2976680" y="463695"/>
          <a:ext cx="3597452" cy="1642477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interpersonal racism (micro)</a:t>
          </a:r>
        </a:p>
      </dsp:txBody>
      <dsp:txXfrm>
        <a:off x="3503515" y="704230"/>
        <a:ext cx="2543782" cy="1161407"/>
      </dsp:txXfrm>
    </dsp:sp>
    <dsp:sp modelId="{53FAB4E7-512E-7B4D-92A8-59547ADA34EE}">
      <dsp:nvSpPr>
        <dsp:cNvPr id="0" name=""/>
        <dsp:cNvSpPr/>
      </dsp:nvSpPr>
      <dsp:spPr>
        <a:xfrm>
          <a:off x="5251593" y="3455560"/>
          <a:ext cx="2670109" cy="164247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Structural/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institutional racism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(macro)</a:t>
          </a:r>
        </a:p>
      </dsp:txBody>
      <dsp:txXfrm>
        <a:off x="5642621" y="3696095"/>
        <a:ext cx="1888053" cy="1161407"/>
      </dsp:txXfrm>
    </dsp:sp>
    <dsp:sp modelId="{8861AC97-C77D-5B4A-A159-BC98815C79E1}">
      <dsp:nvSpPr>
        <dsp:cNvPr id="0" name=""/>
        <dsp:cNvSpPr/>
      </dsp:nvSpPr>
      <dsp:spPr>
        <a:xfrm>
          <a:off x="1555672" y="3498166"/>
          <a:ext cx="2658579" cy="1557265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Internalized racism</a:t>
          </a:r>
        </a:p>
      </dsp:txBody>
      <dsp:txXfrm>
        <a:off x="1945012" y="3726222"/>
        <a:ext cx="1879899" cy="1101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6856B-1F5C-EF42-A786-D5ABB0E2D65E}">
      <dsp:nvSpPr>
        <dsp:cNvPr id="0" name=""/>
        <dsp:cNvSpPr/>
      </dsp:nvSpPr>
      <dsp:spPr>
        <a:xfrm rot="16200000">
          <a:off x="1763" y="840219"/>
          <a:ext cx="3929062" cy="3738227"/>
        </a:xfrm>
        <a:prstGeom prst="downArrow">
          <a:avLst>
            <a:gd name="adj1" fmla="val 50000"/>
            <a:gd name="adj2" fmla="val 35000"/>
          </a:avLst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Social construction of race</a:t>
          </a:r>
        </a:p>
      </dsp:txBody>
      <dsp:txXfrm rot="5400000">
        <a:off x="97181" y="1727067"/>
        <a:ext cx="3084037" cy="1964531"/>
      </dsp:txXfrm>
    </dsp:sp>
    <dsp:sp modelId="{A31E6A3F-6FBC-6E4C-BAD4-44ECD2F0E73F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Material consequences of race</a:t>
          </a:r>
        </a:p>
      </dsp:txBody>
      <dsp:txXfrm rot="-5400000">
        <a:off x="4884761" y="1727068"/>
        <a:ext cx="3241476" cy="1964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6856B-1F5C-EF42-A786-D5ABB0E2D65E}">
      <dsp:nvSpPr>
        <dsp:cNvPr id="0" name=""/>
        <dsp:cNvSpPr/>
      </dsp:nvSpPr>
      <dsp:spPr>
        <a:xfrm rot="16200000">
          <a:off x="1763" y="840219"/>
          <a:ext cx="3929062" cy="3738227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Antiblack racism</a:t>
          </a:r>
        </a:p>
      </dsp:txBody>
      <dsp:txXfrm rot="5400000">
        <a:off x="97181" y="1727067"/>
        <a:ext cx="3084037" cy="1964531"/>
      </dsp:txXfrm>
    </dsp:sp>
    <dsp:sp modelId="{A31E6A3F-6FBC-6E4C-BAD4-44ECD2F0E73F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Black agency/resistance</a:t>
          </a:r>
        </a:p>
      </dsp:txBody>
      <dsp:txXfrm rot="-5400000">
        <a:off x="4884761" y="1727068"/>
        <a:ext cx="3241476" cy="19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7F936-5721-D643-A514-601F995D8AEF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8E4CB-EF09-2F4F-9732-32622FF29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7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5932-FFFF-F24A-8483-73FEDD625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6D82-E685-DD45-A9BA-C80670127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2C854-569B-1846-9EB7-64D07D23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DFBA-4F60-3D4F-ABF7-61C3F3D9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3BBC0-5C66-4F4F-8A67-A138A1F0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2DF3-0ACD-A14D-B575-B9BED31A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26787-DA2C-EA42-8887-15385C9BB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5B36C-8551-334F-824A-316410B7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6CFA3-6AB4-4F4F-85FB-E9A2FBEB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3668-D314-E24D-8046-02E9B043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C46E7-5053-EE49-9A8F-B93043C7D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68A3F-48D6-B54F-8B9D-4C8557A16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18DB9-72CD-4341-BC27-03AA30E4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DAD1F-BAEA-9048-835F-92DD4C4E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E02CD-C65D-2442-8EEC-A56E3325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4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C54F-015B-AE4B-B6F0-C801A5C1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F345-9429-F944-8B8C-ED7EA372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575D2-D033-FC49-80A4-7779EDD6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7E046-8095-E741-9898-EB910578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2F6A-1BC1-DF43-85B1-59AB30C1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2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0CBE-1568-334F-84FB-A605CCF9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B5C13-DB56-DC4B-9221-17F1A7712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C80E2-E117-EA4D-90A8-570DAA77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19978-73D2-4145-BD80-277359CC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03123-01EB-8346-B945-8C7DF193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2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CFC2-47D8-E249-A5ED-64287779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846A-D0FC-D645-841C-211039B71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C7F8E-B267-5440-A9AB-8C686BBF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62D29-C881-8B4B-8BFE-58069671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9816C-06CE-8140-8867-62794030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045E3-50E2-0043-B05B-02BF1F2D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A16D-D7D6-CB47-A506-8DC2EF93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707E2-30C3-CA4F-B7DE-CFF276ED8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724DA-1B57-294E-AA00-8125BE464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CADC8-AF09-1647-80D2-0F3FD7253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9475F-0075-8049-BAEC-5EC7FA37A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4D8DB-DE79-3448-A164-8A38827A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19B28-0FAE-EF40-B999-112F76A5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18DCD-16CB-4842-9D3A-AD507A56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3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F41C-BAFE-034F-9BFE-588760AE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5F17E-BC9C-8D49-9E2F-417CCA24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2DA02-5508-FF4A-8980-E7F2907F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2E58C-6AA8-804C-997E-F605CB6D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2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91558-FA8D-F341-A2F7-0536F26C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BE07A-00CF-F447-B622-23EED544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06CF7-5EB0-3941-B570-1A927DC5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FAD0-7CAF-2B41-8702-12881DB6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948FA-6BFA-424C-B63D-50A4EC530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FBFF6-5083-3C41-A5A6-2DBBBC100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63D23-0E3A-7F4C-BF5F-0132C780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308D4-EF7F-9445-A998-AA121126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CEBA0-61F6-A548-A82F-A4A0B304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001F-5979-2E43-9690-6E46345B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52219-88C7-0446-A5D6-A411CB396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F51F1-F9B7-7347-83DF-91A56A3D4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E6AC3-AD92-6E45-9AC2-0280D3E5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0CC46-6764-5941-80F0-6A39A1FB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ED072-25A2-134B-A654-F95AC84C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7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82C4F-D952-3341-9456-9BB28A3B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A6BD6-9E7F-5841-A54D-8EFAE9133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79B4-C44E-C649-BBCE-E9BAE1AF8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9FBD-03CB-8A40-B7A6-321A3E04796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862F3-CFCE-5842-B56C-6AFFAD5A7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07F4-45C6-3A4F-BF05-02CB98318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F3B2-200F-6748-B301-D38C78634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6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rb@austin.utexas.ed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effrelyn@austin.utexas.edu" TargetMode="External"/><Relationship Id="rId4" Type="http://schemas.openxmlformats.org/officeDocument/2006/relationships/hyperlink" Target="mailto:alb@austin.utexa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yceK9LHFS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CE05-E196-EA47-B82E-3136D1625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458152"/>
            <a:ext cx="11415713" cy="870586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Race and Reform in the 1920s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D6EF1-7FD6-6B48-BDF8-88EE23570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2395538"/>
            <a:ext cx="10958511" cy="4329111"/>
          </a:xfrm>
        </p:spPr>
        <p:txBody>
          <a:bodyPr>
            <a:normAutofit fontScale="47500" lnSpcReduction="20000"/>
          </a:bodyPr>
          <a:lstStyle/>
          <a:p>
            <a:r>
              <a:rPr lang="en-US" sz="6000" dirty="0"/>
              <a:t>Dr. Daina Ramey Berry  </a:t>
            </a:r>
          </a:p>
          <a:p>
            <a:r>
              <a:rPr lang="en-US" sz="6000" dirty="0"/>
              <a:t>The University of Texas at Austin</a:t>
            </a:r>
          </a:p>
          <a:p>
            <a:r>
              <a:rPr lang="en-US" sz="4400" dirty="0"/>
              <a:t>Twitter: @DainaRameyBerry</a:t>
            </a:r>
          </a:p>
          <a:p>
            <a:endParaRPr lang="en-US" sz="3200" dirty="0"/>
          </a:p>
          <a:p>
            <a:r>
              <a:rPr lang="en-US" sz="6000" dirty="0"/>
              <a:t>Dr. Anthony Brown</a:t>
            </a:r>
          </a:p>
          <a:p>
            <a:r>
              <a:rPr lang="en-US" sz="6000" dirty="0"/>
              <a:t>The University of Texas at Austin </a:t>
            </a:r>
          </a:p>
          <a:p>
            <a:endParaRPr lang="en-US" sz="6000" dirty="0"/>
          </a:p>
          <a:p>
            <a:r>
              <a:rPr lang="en-US" sz="6000" dirty="0"/>
              <a:t>Dr. Keffrelyn Brown  </a:t>
            </a:r>
          </a:p>
          <a:p>
            <a:r>
              <a:rPr lang="en-US" sz="6000" dirty="0"/>
              <a:t>The University of Texas at Austin</a:t>
            </a:r>
          </a:p>
          <a:p>
            <a:r>
              <a:rPr lang="en-US" sz="4400" dirty="0"/>
              <a:t>Twitter: @DrKeffrelynB</a:t>
            </a:r>
          </a:p>
        </p:txBody>
      </p:sp>
    </p:spTree>
    <p:extLst>
      <p:ext uri="{BB962C8B-B14F-4D97-AF65-F5344CB8AC3E}">
        <p14:creationId xmlns:p14="http://schemas.microsoft.com/office/powerpoint/2010/main" val="221275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6641-CBA4-2940-B3AC-DC7C4EA7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Race Riot on 1917 – Black Soldiers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CA16-FBF5-7E44-84E3-C9162E129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654 Black soldiers  with all-White commanding officers reported to Houston to support the protection of a 7,600 acre National Guard Training Center.</a:t>
            </a:r>
          </a:p>
          <a:p>
            <a:r>
              <a:rPr lang="en-US" dirty="0"/>
              <a:t>Upon arrival, soldiers faced discrimination from citizens and the police.</a:t>
            </a:r>
          </a:p>
          <a:p>
            <a:r>
              <a:rPr lang="en-US" dirty="0"/>
              <a:t>AKA the Camp Logan Mutiny (riot or murder?) of August 23, 1917.</a:t>
            </a:r>
          </a:p>
          <a:p>
            <a:r>
              <a:rPr lang="en-US" dirty="0"/>
              <a:t> Black soldiers sought to protect themselves from police/civilian violence and an incident involving a Black woman in the 4</a:t>
            </a:r>
            <a:r>
              <a:rPr lang="en-US" baseline="30000" dirty="0"/>
              <a:t>th</a:t>
            </a:r>
            <a:r>
              <a:rPr lang="en-US" dirty="0"/>
              <a:t> Ward.</a:t>
            </a:r>
          </a:p>
          <a:p>
            <a:r>
              <a:rPr lang="en-US" dirty="0"/>
              <a:t>156 soldiers of the 3rd Battalion, 24</a:t>
            </a:r>
            <a:r>
              <a:rPr lang="en-US" baseline="30000" dirty="0"/>
              <a:t>th</a:t>
            </a:r>
            <a:r>
              <a:rPr lang="en-US" dirty="0"/>
              <a:t> Infantry of the Buffalo Soldiers= involved.</a:t>
            </a:r>
          </a:p>
          <a:p>
            <a:r>
              <a:rPr lang="en-US" dirty="0"/>
              <a:t>118 indicted in military tribunals; 110 found guilty; 19 hanged; 63 life sentences.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5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894F-FE44-F74F-85B1-58B0B3D0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Constructs in the Study of Race &amp; Racism </a:t>
            </a:r>
            <a:r>
              <a:rPr lang="en-US" sz="4000" dirty="0"/>
              <a:t>(10 min.)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708C9B-83CE-2343-99CE-87C14FFD2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29188"/>
            <a:ext cx="10515600" cy="1160462"/>
          </a:xfrm>
        </p:spPr>
        <p:txBody>
          <a:bodyPr/>
          <a:lstStyle/>
          <a:p>
            <a:r>
              <a:rPr lang="en-US" dirty="0"/>
              <a:t>Dr. Anthony Brown &amp; Dr. Keffrelyn Brown</a:t>
            </a:r>
          </a:p>
        </p:txBody>
      </p:sp>
    </p:spTree>
    <p:extLst>
      <p:ext uri="{BB962C8B-B14F-4D97-AF65-F5344CB8AC3E}">
        <p14:creationId xmlns:p14="http://schemas.microsoft.com/office/powerpoint/2010/main" val="99248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D3983F-8A3B-624E-8C81-772D57AE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of Racism in U.S. History: Seeing Race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9BA89E-723E-D648-9E2B-CB7CB4202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4891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66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13E8-4A30-B343-A0C0-6839EB04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304800"/>
            <a:ext cx="10944225" cy="582168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Construction of Race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BE83A6-872B-3948-BDD4-01608026E2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5556" y="2209800"/>
            <a:ext cx="2936798" cy="2438400"/>
          </a:xfr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2BD91FF-DCB6-B949-AB8C-AF8823FCCB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5539888"/>
              </p:ext>
            </p:extLst>
          </p:nvPr>
        </p:nvGraphicFramePr>
        <p:xfrm>
          <a:off x="5562600" y="1219200"/>
          <a:ext cx="4663272" cy="505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796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062427-3ABC-7F4D-A058-66C859FB9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257715"/>
              </p:ext>
            </p:extLst>
          </p:nvPr>
        </p:nvGraphicFramePr>
        <p:xfrm>
          <a:off x="1109663" y="1025525"/>
          <a:ext cx="9477375" cy="534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6413D48-3886-BF4D-951A-9FE40E28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41757"/>
            <a:ext cx="9477375" cy="683768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Racism</a:t>
            </a:r>
          </a:p>
        </p:txBody>
      </p:sp>
    </p:spTree>
    <p:extLst>
      <p:ext uri="{BB962C8B-B14F-4D97-AF65-F5344CB8AC3E}">
        <p14:creationId xmlns:p14="http://schemas.microsoft.com/office/powerpoint/2010/main" val="341922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7A565A-86C1-EE4E-ADFD-3F0E548A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319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A1D3ED5-67AD-154C-A03E-53EEE552D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521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8745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7A565A-86C1-EE4E-ADFD-3F0E548A6146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A1D3ED5-67AD-154C-A03E-53EEE552D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6565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2535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894F-FE44-F74F-85B1-58B0B3D0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5310188"/>
            <a:ext cx="10515600" cy="11604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Looking at Documents </a:t>
            </a:r>
            <a:r>
              <a:rPr lang="en-US" sz="4000" dirty="0"/>
              <a:t>(15 min.)</a:t>
            </a:r>
          </a:p>
        </p:txBody>
      </p:sp>
    </p:spTree>
    <p:extLst>
      <p:ext uri="{BB962C8B-B14F-4D97-AF65-F5344CB8AC3E}">
        <p14:creationId xmlns:p14="http://schemas.microsoft.com/office/powerpoint/2010/main" val="53879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07F-489D-084A-AF37-2790148B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 </a:t>
            </a:r>
            <a:r>
              <a:rPr lang="en-US" sz="2800" dirty="0"/>
              <a:t>(10 min.)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B591-284D-F047-B3A6-1A6E39F0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How do the images in the slideshow and the documents provided illustrate antiblackness and Black agency/resistance?</a:t>
            </a:r>
          </a:p>
          <a:p>
            <a:r>
              <a:rPr lang="en-US" dirty="0"/>
              <a:t>What struck you when looking at the documents? Did you discover a new or deepened insight?</a:t>
            </a:r>
          </a:p>
          <a:p>
            <a:r>
              <a:rPr lang="en-US" dirty="0"/>
              <a:t>Find examples of the following race constructs:</a:t>
            </a:r>
          </a:p>
          <a:p>
            <a:pPr lvl="1"/>
            <a:r>
              <a:rPr lang="en-US" i="1" dirty="0"/>
              <a:t>Race as a social construction with material consequences</a:t>
            </a:r>
          </a:p>
          <a:p>
            <a:r>
              <a:rPr lang="en-US" dirty="0"/>
              <a:t>What questions or wonderings do you have after completing this activity? </a:t>
            </a:r>
          </a:p>
        </p:txBody>
      </p:sp>
    </p:spTree>
    <p:extLst>
      <p:ext uri="{BB962C8B-B14F-4D97-AF65-F5344CB8AC3E}">
        <p14:creationId xmlns:p14="http://schemas.microsoft.com/office/powerpoint/2010/main" val="157060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84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894F-FE44-F74F-85B1-58B0B3D0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04962"/>
          </a:xfrm>
        </p:spPr>
        <p:txBody>
          <a:bodyPr/>
          <a:lstStyle/>
          <a:p>
            <a:pPr algn="r"/>
            <a:r>
              <a:rPr lang="en-US" dirty="0"/>
              <a:t>Introduction &amp;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679A7-92B2-8D48-9609-FE8D43736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0788"/>
            <a:ext cx="10515600" cy="1997075"/>
          </a:xfrm>
        </p:spPr>
        <p:txBody>
          <a:bodyPr>
            <a:normAutofit fontScale="92500" lnSpcReduction="10000"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What we are Doing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Historical Knowledge: Race in the Early 20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Century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Historical Knowledge: Key Constructs in Race and Racism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Breakout Session: Looking at Documents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Q/A</a:t>
            </a:r>
          </a:p>
        </p:txBody>
      </p:sp>
    </p:spTree>
    <p:extLst>
      <p:ext uri="{BB962C8B-B14F-4D97-AF65-F5344CB8AC3E}">
        <p14:creationId xmlns:p14="http://schemas.microsoft.com/office/powerpoint/2010/main" val="137947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9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15F467-25B7-5941-B76F-9CF8F298A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8000"/>
            <a:ext cx="9144000" cy="80645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7313EC-7134-454F-9ABB-4AC5B5E9A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71638"/>
            <a:ext cx="9144000" cy="46783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Dr. Daina Ramey Berry  </a:t>
            </a:r>
          </a:p>
          <a:p>
            <a:r>
              <a:rPr lang="en-US" dirty="0"/>
              <a:t>Email: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drb@austin.utexas.edu</a:t>
            </a:r>
            <a:endParaRPr lang="en-US" dirty="0"/>
          </a:p>
          <a:p>
            <a:r>
              <a:rPr lang="en-US" dirty="0"/>
              <a:t>Twitter: @DainaRameyBerry</a:t>
            </a:r>
          </a:p>
          <a:p>
            <a:endParaRPr lang="en-US" sz="1600" dirty="0"/>
          </a:p>
          <a:p>
            <a:r>
              <a:rPr lang="en-US" sz="3600" dirty="0"/>
              <a:t>Dr. Anthony Brown</a:t>
            </a:r>
          </a:p>
          <a:p>
            <a:r>
              <a:rPr lang="en-US" dirty="0"/>
              <a:t>Email: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alb@austin.utexas.edu</a:t>
            </a:r>
            <a:endParaRPr lang="en-US" dirty="0"/>
          </a:p>
          <a:p>
            <a:endParaRPr lang="en-US" sz="3600" dirty="0"/>
          </a:p>
          <a:p>
            <a:r>
              <a:rPr lang="en-US" sz="3600" dirty="0"/>
              <a:t>Dr. Keffrelyn Brown  </a:t>
            </a:r>
          </a:p>
          <a:p>
            <a:r>
              <a:rPr lang="en-US" dirty="0"/>
              <a:t>Email: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keffrelyn@austin.utexas.edu</a:t>
            </a:r>
            <a:endParaRPr lang="en-US" dirty="0"/>
          </a:p>
          <a:p>
            <a:r>
              <a:rPr lang="en-US" dirty="0"/>
              <a:t>Twitter: @DrKeffrelynB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7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894F-FE44-F74F-85B1-58B0B3D0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are Doing Today </a:t>
            </a:r>
            <a:r>
              <a:rPr lang="en-US" sz="4000" dirty="0"/>
              <a:t>(5 min.)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708C9B-83CE-2343-99CE-87C14FFD2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29188"/>
            <a:ext cx="10515600" cy="11604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Dr. Anthony Brown &amp; Dr. Keffrelyn Brown</a:t>
            </a:r>
          </a:p>
        </p:txBody>
      </p:sp>
    </p:spTree>
    <p:extLst>
      <p:ext uri="{BB962C8B-B14F-4D97-AF65-F5344CB8AC3E}">
        <p14:creationId xmlns:p14="http://schemas.microsoft.com/office/powerpoint/2010/main" val="344799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894F-FE44-F74F-85B1-58B0B3D0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2205038"/>
            <a:ext cx="10515600" cy="2852737"/>
          </a:xfrm>
        </p:spPr>
        <p:txBody>
          <a:bodyPr>
            <a:normAutofit/>
          </a:bodyPr>
          <a:lstStyle/>
          <a:p>
            <a:r>
              <a:rPr lang="en-US" sz="4000" dirty="0"/>
              <a:t>Race in the Early 20</a:t>
            </a:r>
            <a:r>
              <a:rPr lang="en-US" sz="4000" baseline="30000" dirty="0"/>
              <a:t>th</a:t>
            </a:r>
            <a:r>
              <a:rPr lang="en-US" sz="4000" dirty="0"/>
              <a:t> Century </a:t>
            </a:r>
            <a:r>
              <a:rPr lang="en-US" sz="2800" dirty="0"/>
              <a:t>(15 min.)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708C9B-83CE-2343-99CE-87C14FFD2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530" y="5264468"/>
            <a:ext cx="10515600" cy="11604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Dr. Daina Ramey Berry</a:t>
            </a:r>
          </a:p>
        </p:txBody>
      </p:sp>
    </p:spTree>
    <p:extLst>
      <p:ext uri="{BB962C8B-B14F-4D97-AF65-F5344CB8AC3E}">
        <p14:creationId xmlns:p14="http://schemas.microsoft.com/office/powerpoint/2010/main" val="429406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B2C7D78-471D-2642-A367-A4764F03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Racial Science and Racial Violence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94A311-A5AC-E84A-A3D6-17A7EA5EBF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3500" y="1143000"/>
            <a:ext cx="3974704" cy="526711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82F70-F704-E649-A615-01A42A17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143000"/>
            <a:ext cx="4147741" cy="51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4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559A8B-404A-0F45-910A-45468480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28063"/>
            <a:ext cx="5276850" cy="6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6ECCA4-9765-FA44-A306-F0E7A0FC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660525"/>
            <a:ext cx="4076700" cy="407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8D9B7A-D4B1-5D4B-8867-A9C42606D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17" y="955675"/>
            <a:ext cx="100393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28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07F-489D-084A-AF37-2790148B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Film Clip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B591-284D-F047-B3A6-1A6E39F0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Tulsa Massacre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6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4B8381992D49BFEC195D1E62885C" ma:contentTypeVersion="12" ma:contentTypeDescription="Create a new document." ma:contentTypeScope="" ma:versionID="bcf0f9b6107f41beef10986d0e1cb926">
  <xsd:schema xmlns:xsd="http://www.w3.org/2001/XMLSchema" xmlns:xs="http://www.w3.org/2001/XMLSchema" xmlns:p="http://schemas.microsoft.com/office/2006/metadata/properties" xmlns:ns2="edc1dda4-e497-4293-92fa-89c2d7121ae6" xmlns:ns3="8d85cce8-ce02-4b6f-9ec5-19814b89220d" targetNamespace="http://schemas.microsoft.com/office/2006/metadata/properties" ma:root="true" ma:fieldsID="87aab614151e668abac86855a81947f9" ns2:_="" ns3:_="">
    <xsd:import namespace="edc1dda4-e497-4293-92fa-89c2d7121ae6"/>
    <xsd:import namespace="8d85cce8-ce02-4b6f-9ec5-19814b892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1dda4-e497-4293-92fa-89c2d7121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5cce8-ce02-4b6f-9ec5-19814b892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97D70B-EB78-44F7-BE3D-FDC2E094C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735D95-A34E-4810-A108-C51711F23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c1dda4-e497-4293-92fa-89c2d7121ae6"/>
    <ds:schemaRef ds:uri="8d85cce8-ce02-4b6f-9ec5-19814b892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329E80-9174-4CB0-9D84-D68B4562E28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463</Words>
  <Application>Microsoft Macintosh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Race and Reform in the 1920s</vt:lpstr>
      <vt:lpstr>Introduction &amp; Overview</vt:lpstr>
      <vt:lpstr>What We are Doing Today (5 min.)</vt:lpstr>
      <vt:lpstr>Race in the Early 20th Century (15 min.)</vt:lpstr>
      <vt:lpstr>Racial Science and Racial Violence</vt:lpstr>
      <vt:lpstr>PowerPoint Presentation</vt:lpstr>
      <vt:lpstr>PowerPoint Presentation</vt:lpstr>
      <vt:lpstr>PowerPoint Presentation</vt:lpstr>
      <vt:lpstr>Film Clip </vt:lpstr>
      <vt:lpstr>Houston Race Riot on 1917 – Black Soldiers</vt:lpstr>
      <vt:lpstr>Key Constructs in the Study of Race &amp; Racism (10 min.)</vt:lpstr>
      <vt:lpstr>Presence of Racism in U.S. History: Seeing Race</vt:lpstr>
      <vt:lpstr>Social Construction of Race</vt:lpstr>
      <vt:lpstr>Types of Racism</vt:lpstr>
      <vt:lpstr>PowerPoint Presentation</vt:lpstr>
      <vt:lpstr>PowerPoint Presentation</vt:lpstr>
      <vt:lpstr>Looking at Documents (15 min.)</vt:lpstr>
      <vt:lpstr>Questions to Consider (10 min.)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Citizenship, Slavery, and the U.S. Constitution</dc:title>
  <dc:creator>Brown, Keffrelyn D</dc:creator>
  <cp:lastModifiedBy>Brian Macias</cp:lastModifiedBy>
  <cp:revision>47</cp:revision>
  <dcterms:created xsi:type="dcterms:W3CDTF">2020-10-25T14:50:41Z</dcterms:created>
  <dcterms:modified xsi:type="dcterms:W3CDTF">2021-01-27T12:01:02Z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0x01010068114B8381992D49BFEC195D1E62885C</vt:lpwstr>
  </property>
</Properties>
</file>