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68" r:id="rId2"/>
    <p:sldId id="269" r:id="rId3"/>
    <p:sldId id="270" r:id="rId4"/>
    <p:sldId id="271" r:id="rId5"/>
    <p:sldId id="272" r:id="rId6"/>
    <p:sldId id="276" r:id="rId7"/>
    <p:sldId id="275" r:id="rId8"/>
    <p:sldId id="273" r:id="rId9"/>
    <p:sldId id="274" r:id="rId10"/>
    <p:sldId id="267" r:id="rId11"/>
    <p:sldId id="260" r:id="rId12"/>
    <p:sldId id="266" r:id="rId13"/>
    <p:sldId id="277" r:id="rId1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10"/>
    <p:restoredTop sz="90923"/>
  </p:normalViewPr>
  <p:slideViewPr>
    <p:cSldViewPr showGuides="1">
      <p:cViewPr varScale="1">
        <p:scale>
          <a:sx n="86" d="100"/>
          <a:sy n="86" d="100"/>
        </p:scale>
        <p:origin x="208" y="5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F61AA-DECB-2344-B81A-82D36C1DE9F4}" type="datetimeFigureOut">
              <a:rPr lang="en-US" smtClean="0"/>
              <a:t>11/16/20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B1B13-56CB-434C-ADF8-DF443CA225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22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A9AC6D8-6EE4-7146-B09F-EC7062895F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A294A82B-1DA1-D94E-8332-6BF93F17A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8694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01675-1DE1-A44E-A268-477007474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057DA-3DAA-A044-BA25-F039CDA01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4DADE-3248-7545-8B47-9EBF0CF73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9216F-78DC-7A4A-8FAF-383FA9D8C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C48E7-5635-9F4F-A228-A80C4F789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5758B-2CB7-8A40-8C82-516D48559C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851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D2F72-2819-234B-89E1-A5497183E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7EA36-F5A3-0245-99EA-ABC972747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624D6-5B66-B543-8B9A-7262E524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F6B93-D540-5C4E-8553-ABB29472D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4F77-F650-C647-B47B-A4717294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6FF75-4F12-4F49-939B-538CCA43F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519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2A8ABA-6FB1-AA44-A882-39E6DA6DD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E8C257-B072-9247-ADAE-65AEE202C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CB282-2647-BC41-89B9-FAA4CA5B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D3283-75F6-C841-98FC-1E4791CE9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98AC0-25A8-994F-92D4-BA1EF0EE5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D29E3-3BC4-3349-9BAC-A5FABD6AEA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743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C69C-DF32-104A-AD2D-51C361043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346CF-1EAE-664B-93E3-8BAB5E349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A8204-02AE-104E-917A-E010F93EA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F1D18-931C-F04B-9053-59FAE9994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C6193-CBCD-3C4C-9D74-E3DAF026B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0FC98-3DFE-BE4A-9EC0-2AC5A77B27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738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6122C-70FB-3642-BC0D-569217DB2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BB32B-661E-034F-9358-C8FD98ADE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6122FC-0BA5-214F-A8F8-EFB88E7B9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AFA05A-DC77-A147-8E83-557E18DD9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676DF-CD0E-E948-BE70-812816E3F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AE731-D72E-584C-AC9F-FE033A80D8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360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B093-8D78-0D4D-8C7E-2A6B08A1D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C9DCD-526D-B248-B355-35B4F0734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531E8-F495-B748-9426-8E772BE78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B94B70-773F-F346-8B0E-AE3605004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39653-829E-0F4A-A2B3-39F7B13D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48A94E-B448-FD42-A0FB-139A01021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9F30B-185D-8241-9DD1-799F8FEFF5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4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DCAE-5C98-A04C-9C0C-B8A4DD207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52D0E-FEFF-D246-AC75-B63BE1C05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087477-A7B7-FA4E-95E4-DA26B9E4C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523C72-C569-6749-A1C1-7B1C4299E4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F6581F-9A17-0748-99D5-0181E3C0D8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860CD-7338-4F41-BE33-37E7954C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29C515-3A37-DA4A-A07D-E22C8BAB7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356327-F7A0-D540-9A86-8853A6F6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10B1CD-3E7F-B64F-8EA9-478BC940CA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43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24336-26E5-6646-8FEE-92EF502B0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F9B99F-9F15-CA43-B1D9-EE298165A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39504-A577-134B-B146-4E89AEB3D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98094-6EF2-5F48-B95D-AFA7996E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EC94A-A6E3-6042-A24A-2A07534E85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247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4EA64F-F770-8E4E-B320-70A94211C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96C25D-D1E4-914D-B8D2-CF8C1D41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8E15D-3B11-074F-81DD-B3B0458BF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B6B0B-B5D4-C440-80E8-E0ABF60ABE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98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167CC-A442-2A45-8996-D513CAB4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BF3B0-1952-D843-BC7B-287C6F050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55719F-7DB7-BD4E-81B2-564AAC380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BC4E6-377A-AE45-BBF8-FE44F1705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48167-645A-8E44-85DC-6B2C150A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8CBFD-A554-5A4F-83D4-23A177472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6A2D13-E8A4-514F-B400-F2DF49C293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77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6C38B-066E-284B-83BE-908F03C12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891029-C3DA-5347-A0D3-24BDCA4BEA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D4C041-A842-7D4A-9279-F76C3F9C3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F678B-5928-E54B-8D70-1F1E34A1A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065C9-2649-4C49-8A8A-E38AC129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C6C65-36D3-D144-9FD9-4E76F844C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CD2B9-1A33-C24F-B305-3A8989C380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888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95837CD-23D5-2F44-81EE-DAC9C0E9C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1486DED-1F28-ED4E-AAC3-A381B0FDD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EAEC548-8285-DE45-9752-A2768713B7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E3F970-6DCF-5140-A2B6-261B5F69909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138FD6-541F-AD48-B11C-AF255946AB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D44C8C04-3FB8-B549-97EE-51029B7691E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>
            <a:extLst>
              <a:ext uri="{FF2B5EF4-FFF2-40B4-BE49-F238E27FC236}">
                <a16:creationId xmlns:a16="http://schemas.microsoft.com/office/drawing/2014/main" id="{4BBDB2F4-610D-0340-AB02-0FAC89E1B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38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German troops in Operation Barbarossa (June 22</a:t>
            </a:r>
            <a:r>
              <a:rPr lang="en-US" altLang="en-US" baseline="30000" dirty="0">
                <a:latin typeface="Times New Roman" panose="02020603050405020304" pitchFamily="18" charset="0"/>
              </a:rPr>
              <a:t>nd</a:t>
            </a:r>
            <a:r>
              <a:rPr lang="en-US" altLang="en-US" dirty="0">
                <a:latin typeface="Times New Roman" panose="02020603050405020304" pitchFamily="18" charset="0"/>
              </a:rPr>
              <a:t>, 1941)</a:t>
            </a:r>
            <a:endParaRPr lang="en-US" altLang="en-US" dirty="0"/>
          </a:p>
        </p:txBody>
      </p:sp>
      <p:pic>
        <p:nvPicPr>
          <p:cNvPr id="3" name="Picture 2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0494F4A8-0161-704D-9F5A-A5033330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66800"/>
            <a:ext cx="7315200" cy="455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86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e, sky, outdoor, airplane&#10;&#10;Description automatically generated">
            <a:extLst>
              <a:ext uri="{FF2B5EF4-FFF2-40B4-BE49-F238E27FC236}">
                <a16:creationId xmlns:a16="http://schemas.microsoft.com/office/drawing/2014/main" id="{C3A9B006-B0C2-E742-BACE-CC9F32A52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81000"/>
            <a:ext cx="6562063" cy="5715000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EE245789-5B9C-2A42-BC48-9779281B6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P-40 of the American Volunteer Group (“Flying Tiger”)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997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map&#10;&#10;Description automatically generated">
            <a:extLst>
              <a:ext uri="{FF2B5EF4-FFF2-40B4-BE49-F238E27FC236}">
                <a16:creationId xmlns:a16="http://schemas.microsoft.com/office/drawing/2014/main" id="{B829F3BB-18E8-BD48-8749-2EC82786C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769" y="304800"/>
            <a:ext cx="3950461" cy="5715000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FD70F8C8-FD43-D74E-A6A2-7E87B0003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6052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Operation Barbarossa (June 22</a:t>
            </a:r>
            <a:r>
              <a:rPr lang="en-US" altLang="en-US" baseline="30000" dirty="0">
                <a:latin typeface="Times New Roman" panose="02020603050405020304" pitchFamily="18" charset="0"/>
              </a:rPr>
              <a:t>nd</a:t>
            </a:r>
            <a:r>
              <a:rPr lang="en-US" altLang="en-US" dirty="0">
                <a:latin typeface="Times New Roman" panose="02020603050405020304" pitchFamily="18" charset="0"/>
              </a:rPr>
              <a:t>, 1941)</a:t>
            </a:r>
            <a:endParaRPr lang="en-US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4696F5C-2213-A346-9473-E2EEBD25C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1264" y="304800"/>
            <a:ext cx="7298336" cy="5715000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CF2EE243-E324-4046-B23F-8D93B68FA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98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Ripe for the Picking: Western Empires in the Pacific (1941)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3997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64AF62-8FDD-2B45-857F-76C24215F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92" y="381000"/>
            <a:ext cx="7706208" cy="5257800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74FD21B3-A918-3049-BDC3-472E6E745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38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Japanese Troops on the March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1338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ater&#10;&#10;Description automatically generated">
            <a:extLst>
              <a:ext uri="{FF2B5EF4-FFF2-40B4-BE49-F238E27FC236}">
                <a16:creationId xmlns:a16="http://schemas.microsoft.com/office/drawing/2014/main" id="{79566F62-E22D-FF4D-9F9C-C65F651AD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6229"/>
            <a:ext cx="7315200" cy="4798771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6FF4CB30-2537-1940-B5D2-A5EDC9639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Pearl Harbor (December 7</a:t>
            </a:r>
            <a:r>
              <a:rPr lang="en-US" altLang="en-US" baseline="30000" dirty="0">
                <a:latin typeface="Times New Roman" panose="02020603050405020304" pitchFamily="18" charset="0"/>
              </a:rPr>
              <a:t>th</a:t>
            </a:r>
            <a:r>
              <a:rPr lang="en-US" altLang="en-US" dirty="0">
                <a:latin typeface="Times New Roman" panose="02020603050405020304" pitchFamily="18" charset="0"/>
              </a:rPr>
              <a:t>, 1941)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25393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63B6DB-9B8D-9643-A4BE-77D4B4EAA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381000"/>
            <a:ext cx="4286250" cy="5715000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831FF4B8-085E-4B4B-BDEB-1D5336A71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" y="6096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Adolf Hitler (1889-1945)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7129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BBF72F8A-1E1A-A449-AE88-3319F68E9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4800"/>
            <a:ext cx="6229350" cy="5715000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48C48B3-823E-5B4A-B85A-0243EF9A5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9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Europe Under Nazi Domination 1941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66202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Spitfire">
            <a:extLst>
              <a:ext uri="{FF2B5EF4-FFF2-40B4-BE49-F238E27FC236}">
                <a16:creationId xmlns:a16="http://schemas.microsoft.com/office/drawing/2014/main" id="{E11A4B64-D404-3D4A-B519-984FCD4E5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81000"/>
            <a:ext cx="5219700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id="{EC259722-84EF-F546-87F2-8FF8F544D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74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Fighting Hitler: RAF Spitfire over England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650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594692-5B52-3C4E-A71B-D18CBE294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81000"/>
            <a:ext cx="7057976" cy="5715000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280E9449-EDEE-D245-84A3-776EE34C6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“If your neighbor’s house is on fire…”: Lend Lease to Great Britain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56056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ED819A5-4D71-A040-9F94-622FEACB7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7038" y="533400"/>
            <a:ext cx="7169923" cy="5486400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442FF826-8BFB-824E-9F64-6E2EEEB8A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198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China Under Japanese Domination 1941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87469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23DE40-63BE-464F-BB14-26BC8C690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275" y="381000"/>
            <a:ext cx="4048125" cy="5715000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C8F0ED60-CDE0-C946-8C8D-2F8A870AF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6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Chiang Kai-Shek, President of the Republic of China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7643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reptile, close&#10;&#10;Description automatically generated">
            <a:extLst>
              <a:ext uri="{FF2B5EF4-FFF2-40B4-BE49-F238E27FC236}">
                <a16:creationId xmlns:a16="http://schemas.microsoft.com/office/drawing/2014/main" id="{49CE11A7-CACE-E44B-8049-484FB5AF6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81000"/>
            <a:ext cx="4730960" cy="5715000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D8347AFA-094E-2347-864A-51EE059F4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79" y="60960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Times New Roman" panose="02020603050405020304" pitchFamily="18" charset="0"/>
              </a:rPr>
              <a:t>“Burma Road”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1530565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104</Words>
  <Application>Microsoft Macintosh PowerPoint</Application>
  <PresentationFormat>On-screen Show (4:3)</PresentationFormat>
  <Paragraphs>13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Citino</dc:creator>
  <cp:lastModifiedBy>Rob Citino</cp:lastModifiedBy>
  <cp:revision>21</cp:revision>
  <dcterms:created xsi:type="dcterms:W3CDTF">2009-08-03T02:19:59Z</dcterms:created>
  <dcterms:modified xsi:type="dcterms:W3CDTF">2020-11-16T22:28:51Z</dcterms:modified>
</cp:coreProperties>
</file>