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sldIdLst>
    <p:sldId id="256" r:id="rId2"/>
    <p:sldId id="257" r:id="rId3"/>
    <p:sldId id="258" r:id="rId4"/>
    <p:sldId id="259" r:id="rId5"/>
    <p:sldId id="261" r:id="rId6"/>
    <p:sldId id="262" r:id="rId7"/>
    <p:sldId id="263" r:id="rId8"/>
    <p:sldId id="283" r:id="rId9"/>
    <p:sldId id="264" r:id="rId10"/>
    <p:sldId id="265" r:id="rId11"/>
    <p:sldId id="266" r:id="rId12"/>
    <p:sldId id="267" r:id="rId13"/>
    <p:sldId id="268" r:id="rId14"/>
    <p:sldId id="269" r:id="rId15"/>
    <p:sldId id="271" r:id="rId16"/>
    <p:sldId id="270" r:id="rId17"/>
    <p:sldId id="272" r:id="rId18"/>
    <p:sldId id="273" r:id="rId19"/>
    <p:sldId id="274" r:id="rId20"/>
    <p:sldId id="275" r:id="rId21"/>
    <p:sldId id="276" r:id="rId22"/>
    <p:sldId id="277" r:id="rId23"/>
    <p:sldId id="278" r:id="rId24"/>
    <p:sldId id="281" r:id="rId25"/>
    <p:sldId id="280" r:id="rId26"/>
    <p:sldId id="282" r:id="rId27"/>
    <p:sldId id="284" r:id="rId28"/>
    <p:sldId id="285" r:id="rId29"/>
    <p:sldId id="286" r:id="rId30"/>
    <p:sldId id="287" r:id="rId31"/>
    <p:sldId id="288" r:id="rId32"/>
    <p:sldId id="289" r:id="rId33"/>
    <p:sldId id="290" r:id="rId34"/>
    <p:sldId id="291" r:id="rId35"/>
    <p:sldId id="292" r:id="rId36"/>
    <p:sldId id="29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13DAD-5AAA-4396-996B-76ABD2E3F100}" v="102" dt="2022-11-30T22:31:01.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53" autoAdjust="0"/>
    <p:restoredTop sz="94660"/>
  </p:normalViewPr>
  <p:slideViewPr>
    <p:cSldViewPr snapToGrid="0">
      <p:cViewPr varScale="1">
        <p:scale>
          <a:sx n="86" d="100"/>
          <a:sy n="86" d="100"/>
        </p:scale>
        <p:origin x="7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am G Goudsouzian (agoudszn)" userId="4374c80b-1bf4-46a5-a811-5b26aa0b7e6f" providerId="ADAL" clId="{02613DAD-5AAA-4396-996B-76ABD2E3F100}"/>
    <pc:docChg chg="undo custSel addSld delSld modSld sldOrd">
      <pc:chgData name="Aram G Goudsouzian (agoudszn)" userId="4374c80b-1bf4-46a5-a811-5b26aa0b7e6f" providerId="ADAL" clId="{02613DAD-5AAA-4396-996B-76ABD2E3F100}" dt="2022-11-30T22:32:30.634" v="5240" actId="5793"/>
      <pc:docMkLst>
        <pc:docMk/>
      </pc:docMkLst>
      <pc:sldChg chg="modSp mod modAnim">
        <pc:chgData name="Aram G Goudsouzian (agoudszn)" userId="4374c80b-1bf4-46a5-a811-5b26aa0b7e6f" providerId="ADAL" clId="{02613DAD-5AAA-4396-996B-76ABD2E3F100}" dt="2022-11-30T22:18:28.156" v="5032" actId="27636"/>
        <pc:sldMkLst>
          <pc:docMk/>
          <pc:sldMk cId="1669662915" sldId="256"/>
        </pc:sldMkLst>
        <pc:spChg chg="mod">
          <ac:chgData name="Aram G Goudsouzian (agoudszn)" userId="4374c80b-1bf4-46a5-a811-5b26aa0b7e6f" providerId="ADAL" clId="{02613DAD-5AAA-4396-996B-76ABD2E3F100}" dt="2022-11-30T22:18:28.156" v="5032" actId="27636"/>
          <ac:spMkLst>
            <pc:docMk/>
            <pc:sldMk cId="1669662915" sldId="256"/>
            <ac:spMk id="3" creationId="{74D329AE-58D9-86FE-2439-C365645708B0}"/>
          </ac:spMkLst>
        </pc:spChg>
      </pc:sldChg>
      <pc:sldChg chg="modSp mod">
        <pc:chgData name="Aram G Goudsouzian (agoudszn)" userId="4374c80b-1bf4-46a5-a811-5b26aa0b7e6f" providerId="ADAL" clId="{02613DAD-5AAA-4396-996B-76ABD2E3F100}" dt="2022-11-30T22:24:33.974" v="5051" actId="20577"/>
        <pc:sldMkLst>
          <pc:docMk/>
          <pc:sldMk cId="409303540" sldId="258"/>
        </pc:sldMkLst>
        <pc:spChg chg="mod">
          <ac:chgData name="Aram G Goudsouzian (agoudszn)" userId="4374c80b-1bf4-46a5-a811-5b26aa0b7e6f" providerId="ADAL" clId="{02613DAD-5AAA-4396-996B-76ABD2E3F100}" dt="2022-11-30T22:24:33.974" v="5051" actId="20577"/>
          <ac:spMkLst>
            <pc:docMk/>
            <pc:sldMk cId="409303540" sldId="258"/>
            <ac:spMk id="2" creationId="{65FC77B6-F673-5EFD-AE26-FE2A996244E2}"/>
          </ac:spMkLst>
        </pc:spChg>
        <pc:spChg chg="mod">
          <ac:chgData name="Aram G Goudsouzian (agoudszn)" userId="4374c80b-1bf4-46a5-a811-5b26aa0b7e6f" providerId="ADAL" clId="{02613DAD-5AAA-4396-996B-76ABD2E3F100}" dt="2022-11-23T17:53:48.915" v="2295" actId="5793"/>
          <ac:spMkLst>
            <pc:docMk/>
            <pc:sldMk cId="409303540" sldId="258"/>
            <ac:spMk id="3" creationId="{2BF6FFEE-DB44-83C6-FC02-1972A173FC96}"/>
          </ac:spMkLst>
        </pc:spChg>
      </pc:sldChg>
      <pc:sldChg chg="modSp mod">
        <pc:chgData name="Aram G Goudsouzian (agoudszn)" userId="4374c80b-1bf4-46a5-a811-5b26aa0b7e6f" providerId="ADAL" clId="{02613DAD-5AAA-4396-996B-76ABD2E3F100}" dt="2022-11-30T22:19:15.029" v="5047" actId="20577"/>
        <pc:sldMkLst>
          <pc:docMk/>
          <pc:sldMk cId="1918071355" sldId="261"/>
        </pc:sldMkLst>
        <pc:spChg chg="mod">
          <ac:chgData name="Aram G Goudsouzian (agoudszn)" userId="4374c80b-1bf4-46a5-a811-5b26aa0b7e6f" providerId="ADAL" clId="{02613DAD-5AAA-4396-996B-76ABD2E3F100}" dt="2022-11-30T22:19:15.029" v="5047" actId="20577"/>
          <ac:spMkLst>
            <pc:docMk/>
            <pc:sldMk cId="1918071355" sldId="261"/>
            <ac:spMk id="5" creationId="{FC6DD0E5-E72C-D2E8-0D67-62108BCF9858}"/>
          </ac:spMkLst>
        </pc:spChg>
      </pc:sldChg>
      <pc:sldChg chg="modSp mod">
        <pc:chgData name="Aram G Goudsouzian (agoudszn)" userId="4374c80b-1bf4-46a5-a811-5b26aa0b7e6f" providerId="ADAL" clId="{02613DAD-5AAA-4396-996B-76ABD2E3F100}" dt="2022-11-23T17:53:56.264" v="2298" actId="20577"/>
        <pc:sldMkLst>
          <pc:docMk/>
          <pc:sldMk cId="3677660660" sldId="262"/>
        </pc:sldMkLst>
        <pc:spChg chg="mod">
          <ac:chgData name="Aram G Goudsouzian (agoudszn)" userId="4374c80b-1bf4-46a5-a811-5b26aa0b7e6f" providerId="ADAL" clId="{02613DAD-5AAA-4396-996B-76ABD2E3F100}" dt="2022-11-23T17:53:56.264" v="2298" actId="20577"/>
          <ac:spMkLst>
            <pc:docMk/>
            <pc:sldMk cId="3677660660" sldId="262"/>
            <ac:spMk id="3" creationId="{177E23D1-D375-0892-F6FA-C1B9CA959DEF}"/>
          </ac:spMkLst>
        </pc:spChg>
      </pc:sldChg>
      <pc:sldChg chg="addSp modSp mod setBg">
        <pc:chgData name="Aram G Goudsouzian (agoudszn)" userId="4374c80b-1bf4-46a5-a811-5b26aa0b7e6f" providerId="ADAL" clId="{02613DAD-5AAA-4396-996B-76ABD2E3F100}" dt="2022-11-26T19:39:35.311" v="2312" actId="26606"/>
        <pc:sldMkLst>
          <pc:docMk/>
          <pc:sldMk cId="1512838322" sldId="266"/>
        </pc:sldMkLst>
        <pc:spChg chg="mod">
          <ac:chgData name="Aram G Goudsouzian (agoudszn)" userId="4374c80b-1bf4-46a5-a811-5b26aa0b7e6f" providerId="ADAL" clId="{02613DAD-5AAA-4396-996B-76ABD2E3F100}" dt="2022-11-26T19:39:35.311" v="2312" actId="26606"/>
          <ac:spMkLst>
            <pc:docMk/>
            <pc:sldMk cId="1512838322" sldId="266"/>
            <ac:spMk id="2" creationId="{E67D156B-536F-4E59-81EB-6AB62B5F826F}"/>
          </ac:spMkLst>
        </pc:spChg>
        <pc:spChg chg="mod">
          <ac:chgData name="Aram G Goudsouzian (agoudszn)" userId="4374c80b-1bf4-46a5-a811-5b26aa0b7e6f" providerId="ADAL" clId="{02613DAD-5AAA-4396-996B-76ABD2E3F100}" dt="2022-11-26T19:39:35.311" v="2312" actId="26606"/>
          <ac:spMkLst>
            <pc:docMk/>
            <pc:sldMk cId="1512838322" sldId="266"/>
            <ac:spMk id="5" creationId="{9EBDC349-E440-3753-B319-C77A1E8061FD}"/>
          </ac:spMkLst>
        </pc:spChg>
        <pc:spChg chg="add">
          <ac:chgData name="Aram G Goudsouzian (agoudszn)" userId="4374c80b-1bf4-46a5-a811-5b26aa0b7e6f" providerId="ADAL" clId="{02613DAD-5AAA-4396-996B-76ABD2E3F100}" dt="2022-11-26T19:39:35.311" v="2312" actId="26606"/>
          <ac:spMkLst>
            <pc:docMk/>
            <pc:sldMk cId="1512838322" sldId="266"/>
            <ac:spMk id="10" creationId="{AC224410-FF86-4FBB-A05E-61232D4B1368}"/>
          </ac:spMkLst>
        </pc:spChg>
        <pc:spChg chg="add">
          <ac:chgData name="Aram G Goudsouzian (agoudszn)" userId="4374c80b-1bf4-46a5-a811-5b26aa0b7e6f" providerId="ADAL" clId="{02613DAD-5AAA-4396-996B-76ABD2E3F100}" dt="2022-11-26T19:39:35.311" v="2312" actId="26606"/>
          <ac:spMkLst>
            <pc:docMk/>
            <pc:sldMk cId="1512838322" sldId="266"/>
            <ac:spMk id="12" creationId="{F3BDD110-869E-4A8C-9250-C7AE5C840842}"/>
          </ac:spMkLst>
        </pc:spChg>
      </pc:sldChg>
      <pc:sldChg chg="addSp delSp modSp new mod setBg modClrScheme chgLayout">
        <pc:chgData name="Aram G Goudsouzian (agoudszn)" userId="4374c80b-1bf4-46a5-a811-5b26aa0b7e6f" providerId="ADAL" clId="{02613DAD-5AAA-4396-996B-76ABD2E3F100}" dt="2022-11-23T17:54:24.973" v="2304" actId="14100"/>
        <pc:sldMkLst>
          <pc:docMk/>
          <pc:sldMk cId="860853321" sldId="267"/>
        </pc:sldMkLst>
        <pc:spChg chg="mod ord">
          <ac:chgData name="Aram G Goudsouzian (agoudszn)" userId="4374c80b-1bf4-46a5-a811-5b26aa0b7e6f" providerId="ADAL" clId="{02613DAD-5AAA-4396-996B-76ABD2E3F100}" dt="2022-11-23T16:01:17.568" v="204" actId="14100"/>
          <ac:spMkLst>
            <pc:docMk/>
            <pc:sldMk cId="860853321" sldId="267"/>
            <ac:spMk id="2" creationId="{46F85B6F-9495-47AD-B1C7-0737BE596B0F}"/>
          </ac:spMkLst>
        </pc:spChg>
        <pc:spChg chg="del mod ord">
          <ac:chgData name="Aram G Goudsouzian (agoudszn)" userId="4374c80b-1bf4-46a5-a811-5b26aa0b7e6f" providerId="ADAL" clId="{02613DAD-5AAA-4396-996B-76ABD2E3F100}" dt="2022-11-23T15:59:15.629" v="73" actId="700"/>
          <ac:spMkLst>
            <pc:docMk/>
            <pc:sldMk cId="860853321" sldId="267"/>
            <ac:spMk id="3" creationId="{EFCF41C9-03B0-52DE-3659-526F72B3776E}"/>
          </ac:spMkLst>
        </pc:spChg>
        <pc:spChg chg="add mod ord">
          <ac:chgData name="Aram G Goudsouzian (agoudszn)" userId="4374c80b-1bf4-46a5-a811-5b26aa0b7e6f" providerId="ADAL" clId="{02613DAD-5AAA-4396-996B-76ABD2E3F100}" dt="2022-11-23T17:54:24.973" v="2304" actId="14100"/>
          <ac:spMkLst>
            <pc:docMk/>
            <pc:sldMk cId="860853321" sldId="267"/>
            <ac:spMk id="4" creationId="{8DE642F4-ABD0-A61E-5C39-ACBC36581399}"/>
          </ac:spMkLst>
        </pc:spChg>
        <pc:spChg chg="add del mod ord">
          <ac:chgData name="Aram G Goudsouzian (agoudszn)" userId="4374c80b-1bf4-46a5-a811-5b26aa0b7e6f" providerId="ADAL" clId="{02613DAD-5AAA-4396-996B-76ABD2E3F100}" dt="2022-11-23T16:00:46.869" v="198"/>
          <ac:spMkLst>
            <pc:docMk/>
            <pc:sldMk cId="860853321" sldId="267"/>
            <ac:spMk id="5" creationId="{15D68CE7-B9BD-568D-D92C-4408B4D6EADC}"/>
          </ac:spMkLst>
        </pc:spChg>
        <pc:spChg chg="add del">
          <ac:chgData name="Aram G Goudsouzian (agoudszn)" userId="4374c80b-1bf4-46a5-a811-5b26aa0b7e6f" providerId="ADAL" clId="{02613DAD-5AAA-4396-996B-76ABD2E3F100}" dt="2022-11-23T16:00:56.965" v="200" actId="26606"/>
          <ac:spMkLst>
            <pc:docMk/>
            <pc:sldMk cId="860853321" sldId="267"/>
            <ac:spMk id="9223" creationId="{37D54B6C-87D0-4C03-8335-3955179D2B5B}"/>
          </ac:spMkLst>
        </pc:spChg>
        <pc:picChg chg="add mod ord">
          <ac:chgData name="Aram G Goudsouzian (agoudszn)" userId="4374c80b-1bf4-46a5-a811-5b26aa0b7e6f" providerId="ADAL" clId="{02613DAD-5AAA-4396-996B-76ABD2E3F100}" dt="2022-11-23T16:00:57.059" v="201" actId="26606"/>
          <ac:picMkLst>
            <pc:docMk/>
            <pc:sldMk cId="860853321" sldId="267"/>
            <ac:picMk id="9218" creationId="{2337C611-3DD4-1406-16C6-7CB243D32BED}"/>
          </ac:picMkLst>
        </pc:picChg>
        <pc:picChg chg="add">
          <ac:chgData name="Aram G Goudsouzian (agoudszn)" userId="4374c80b-1bf4-46a5-a811-5b26aa0b7e6f" providerId="ADAL" clId="{02613DAD-5AAA-4396-996B-76ABD2E3F100}" dt="2022-11-23T16:00:57.059" v="201" actId="26606"/>
          <ac:picMkLst>
            <pc:docMk/>
            <pc:sldMk cId="860853321" sldId="267"/>
            <ac:picMk id="9225" creationId="{B536FA4E-0152-4E27-91DA-0FC22D1846BB}"/>
          </ac:picMkLst>
        </pc:picChg>
      </pc:sldChg>
      <pc:sldChg chg="addSp delSp modSp new mod setBg modClrScheme chgLayout">
        <pc:chgData name="Aram G Goudsouzian (agoudszn)" userId="4374c80b-1bf4-46a5-a811-5b26aa0b7e6f" providerId="ADAL" clId="{02613DAD-5AAA-4396-996B-76ABD2E3F100}" dt="2022-11-23T16:02:20.352" v="268" actId="1076"/>
        <pc:sldMkLst>
          <pc:docMk/>
          <pc:sldMk cId="2046997755" sldId="268"/>
        </pc:sldMkLst>
        <pc:spChg chg="del">
          <ac:chgData name="Aram G Goudsouzian (agoudszn)" userId="4374c80b-1bf4-46a5-a811-5b26aa0b7e6f" providerId="ADAL" clId="{02613DAD-5AAA-4396-996B-76ABD2E3F100}" dt="2022-11-23T16:01:43.942" v="206" actId="700"/>
          <ac:spMkLst>
            <pc:docMk/>
            <pc:sldMk cId="2046997755" sldId="268"/>
            <ac:spMk id="2" creationId="{6D457A27-8E7B-2F79-0C49-B32F712D6AF5}"/>
          </ac:spMkLst>
        </pc:spChg>
        <pc:spChg chg="del">
          <ac:chgData name="Aram G Goudsouzian (agoudszn)" userId="4374c80b-1bf4-46a5-a811-5b26aa0b7e6f" providerId="ADAL" clId="{02613DAD-5AAA-4396-996B-76ABD2E3F100}" dt="2022-11-23T16:01:43.942" v="206" actId="700"/>
          <ac:spMkLst>
            <pc:docMk/>
            <pc:sldMk cId="2046997755" sldId="268"/>
            <ac:spMk id="3" creationId="{482DC7E8-C47D-DCF5-3159-9594E8CC18DD}"/>
          </ac:spMkLst>
        </pc:spChg>
        <pc:spChg chg="del">
          <ac:chgData name="Aram G Goudsouzian (agoudszn)" userId="4374c80b-1bf4-46a5-a811-5b26aa0b7e6f" providerId="ADAL" clId="{02613DAD-5AAA-4396-996B-76ABD2E3F100}" dt="2022-11-23T16:01:43.942" v="206" actId="700"/>
          <ac:spMkLst>
            <pc:docMk/>
            <pc:sldMk cId="2046997755" sldId="268"/>
            <ac:spMk id="4" creationId="{63EDD5CD-04C4-0A4C-BC42-8A2DEE715307}"/>
          </ac:spMkLst>
        </pc:spChg>
        <pc:spChg chg="add mod">
          <ac:chgData name="Aram G Goudsouzian (agoudszn)" userId="4374c80b-1bf4-46a5-a811-5b26aa0b7e6f" providerId="ADAL" clId="{02613DAD-5AAA-4396-996B-76ABD2E3F100}" dt="2022-11-23T16:02:20.352" v="268" actId="1076"/>
          <ac:spMkLst>
            <pc:docMk/>
            <pc:sldMk cId="2046997755" sldId="268"/>
            <ac:spMk id="5" creationId="{E947171F-5974-93E7-44C7-3360AAFC0165}"/>
          </ac:spMkLst>
        </pc:spChg>
        <pc:picChg chg="add mod">
          <ac:chgData name="Aram G Goudsouzian (agoudszn)" userId="4374c80b-1bf4-46a5-a811-5b26aa0b7e6f" providerId="ADAL" clId="{02613DAD-5AAA-4396-996B-76ABD2E3F100}" dt="2022-11-23T16:01:48.580" v="208" actId="26606"/>
          <ac:picMkLst>
            <pc:docMk/>
            <pc:sldMk cId="2046997755" sldId="268"/>
            <ac:picMk id="10242" creationId="{4A6300B5-AA8B-0AF9-6B54-3B325ECD5CB8}"/>
          </ac:picMkLst>
        </pc:picChg>
      </pc:sldChg>
      <pc:sldChg chg="addSp delSp modSp new mod setBg modClrScheme chgLayout">
        <pc:chgData name="Aram G Goudsouzian (agoudszn)" userId="4374c80b-1bf4-46a5-a811-5b26aa0b7e6f" providerId="ADAL" clId="{02613DAD-5AAA-4396-996B-76ABD2E3F100}" dt="2022-11-23T17:54:38.248" v="2305" actId="14100"/>
        <pc:sldMkLst>
          <pc:docMk/>
          <pc:sldMk cId="3696295714" sldId="269"/>
        </pc:sldMkLst>
        <pc:spChg chg="add mod">
          <ac:chgData name="Aram G Goudsouzian (agoudszn)" userId="4374c80b-1bf4-46a5-a811-5b26aa0b7e6f" providerId="ADAL" clId="{02613DAD-5AAA-4396-996B-76ABD2E3F100}" dt="2022-11-23T16:04:31.402" v="326" actId="20577"/>
          <ac:spMkLst>
            <pc:docMk/>
            <pc:sldMk cId="3696295714" sldId="269"/>
            <ac:spMk id="2" creationId="{514C7C14-58CE-6B50-863E-8B55BFD40393}"/>
          </ac:spMkLst>
        </pc:spChg>
        <pc:spChg chg="add mod">
          <ac:chgData name="Aram G Goudsouzian (agoudszn)" userId="4374c80b-1bf4-46a5-a811-5b26aa0b7e6f" providerId="ADAL" clId="{02613DAD-5AAA-4396-996B-76ABD2E3F100}" dt="2022-11-23T17:54:38.248" v="2305" actId="14100"/>
          <ac:spMkLst>
            <pc:docMk/>
            <pc:sldMk cId="3696295714" sldId="269"/>
            <ac:spMk id="3" creationId="{A85D118C-4715-30C5-07D2-99F8C4D52292}"/>
          </ac:spMkLst>
        </pc:spChg>
        <pc:spChg chg="add del mod">
          <ac:chgData name="Aram G Goudsouzian (agoudszn)" userId="4374c80b-1bf4-46a5-a811-5b26aa0b7e6f" providerId="ADAL" clId="{02613DAD-5AAA-4396-996B-76ABD2E3F100}" dt="2022-11-23T16:03:18.397" v="271"/>
          <ac:spMkLst>
            <pc:docMk/>
            <pc:sldMk cId="3696295714" sldId="269"/>
            <ac:spMk id="4" creationId="{4A8CC021-CB7A-7065-F7E4-202D6950B0EF}"/>
          </ac:spMkLst>
        </pc:spChg>
        <pc:spChg chg="add del">
          <ac:chgData name="Aram G Goudsouzian (agoudszn)" userId="4374c80b-1bf4-46a5-a811-5b26aa0b7e6f" providerId="ADAL" clId="{02613DAD-5AAA-4396-996B-76ABD2E3F100}" dt="2022-11-23T16:04:09.576" v="321" actId="26606"/>
          <ac:spMkLst>
            <pc:docMk/>
            <pc:sldMk cId="3696295714" sldId="269"/>
            <ac:spMk id="11271" creationId="{37D54B6C-87D0-4C03-8335-3955179D2B5B}"/>
          </ac:spMkLst>
        </pc:spChg>
        <pc:picChg chg="add mod ord">
          <ac:chgData name="Aram G Goudsouzian (agoudszn)" userId="4374c80b-1bf4-46a5-a811-5b26aa0b7e6f" providerId="ADAL" clId="{02613DAD-5AAA-4396-996B-76ABD2E3F100}" dt="2022-11-23T16:04:24.969" v="325" actId="26606"/>
          <ac:picMkLst>
            <pc:docMk/>
            <pc:sldMk cId="3696295714" sldId="269"/>
            <ac:picMk id="11266" creationId="{2D7137AF-EBD1-6F75-1309-59A9DC5D0DC0}"/>
          </ac:picMkLst>
        </pc:picChg>
        <pc:picChg chg="add del">
          <ac:chgData name="Aram G Goudsouzian (agoudszn)" userId="4374c80b-1bf4-46a5-a811-5b26aa0b7e6f" providerId="ADAL" clId="{02613DAD-5AAA-4396-996B-76ABD2E3F100}" dt="2022-11-23T16:04:24.969" v="325" actId="26606"/>
          <ac:picMkLst>
            <pc:docMk/>
            <pc:sldMk cId="3696295714" sldId="269"/>
            <ac:picMk id="11273" creationId="{B536FA4E-0152-4E27-91DA-0FC22D1846BB}"/>
          </ac:picMkLst>
        </pc:picChg>
        <pc:picChg chg="add">
          <ac:chgData name="Aram G Goudsouzian (agoudszn)" userId="4374c80b-1bf4-46a5-a811-5b26aa0b7e6f" providerId="ADAL" clId="{02613DAD-5AAA-4396-996B-76ABD2E3F100}" dt="2022-11-23T16:04:24.969" v="325" actId="26606"/>
          <ac:picMkLst>
            <pc:docMk/>
            <pc:sldMk cId="3696295714" sldId="269"/>
            <ac:picMk id="11278" creationId="{E67A036B-F109-477D-A092-D947533E27EA}"/>
          </ac:picMkLst>
        </pc:picChg>
      </pc:sldChg>
      <pc:sldChg chg="modSp new mod">
        <pc:chgData name="Aram G Goudsouzian (agoudszn)" userId="4374c80b-1bf4-46a5-a811-5b26aa0b7e6f" providerId="ADAL" clId="{02613DAD-5AAA-4396-996B-76ABD2E3F100}" dt="2022-11-23T16:09:15.424" v="694"/>
        <pc:sldMkLst>
          <pc:docMk/>
          <pc:sldMk cId="952061612" sldId="270"/>
        </pc:sldMkLst>
        <pc:spChg chg="mod">
          <ac:chgData name="Aram G Goudsouzian (agoudszn)" userId="4374c80b-1bf4-46a5-a811-5b26aa0b7e6f" providerId="ADAL" clId="{02613DAD-5AAA-4396-996B-76ABD2E3F100}" dt="2022-11-23T16:05:30.617" v="423" actId="20577"/>
          <ac:spMkLst>
            <pc:docMk/>
            <pc:sldMk cId="952061612" sldId="270"/>
            <ac:spMk id="2" creationId="{DB9E124D-7378-831F-8E9C-C3BDEF0F33A5}"/>
          </ac:spMkLst>
        </pc:spChg>
        <pc:spChg chg="mod">
          <ac:chgData name="Aram G Goudsouzian (agoudszn)" userId="4374c80b-1bf4-46a5-a811-5b26aa0b7e6f" providerId="ADAL" clId="{02613DAD-5AAA-4396-996B-76ABD2E3F100}" dt="2022-11-23T16:06:18.189" v="466" actId="313"/>
          <ac:spMkLst>
            <pc:docMk/>
            <pc:sldMk cId="952061612" sldId="270"/>
            <ac:spMk id="3" creationId="{CBD2CE31-CC41-3BEA-8E8E-48D02ACBFFFB}"/>
          </ac:spMkLst>
        </pc:spChg>
        <pc:spChg chg="mod">
          <ac:chgData name="Aram G Goudsouzian (agoudszn)" userId="4374c80b-1bf4-46a5-a811-5b26aa0b7e6f" providerId="ADAL" clId="{02613DAD-5AAA-4396-996B-76ABD2E3F100}" dt="2022-11-23T16:09:15.424" v="694"/>
          <ac:spMkLst>
            <pc:docMk/>
            <pc:sldMk cId="952061612" sldId="270"/>
            <ac:spMk id="4" creationId="{97B8A69B-3846-9C11-520F-B7ED488193E8}"/>
          </ac:spMkLst>
        </pc:spChg>
      </pc:sldChg>
      <pc:sldChg chg="addSp delSp modSp new mod setBg">
        <pc:chgData name="Aram G Goudsouzian (agoudszn)" userId="4374c80b-1bf4-46a5-a811-5b26aa0b7e6f" providerId="ADAL" clId="{02613DAD-5AAA-4396-996B-76ABD2E3F100}" dt="2022-11-29T23:16:38.456" v="4995" actId="120"/>
        <pc:sldMkLst>
          <pc:docMk/>
          <pc:sldMk cId="1650332093" sldId="271"/>
        </pc:sldMkLst>
        <pc:spChg chg="mod">
          <ac:chgData name="Aram G Goudsouzian (agoudszn)" userId="4374c80b-1bf4-46a5-a811-5b26aa0b7e6f" providerId="ADAL" clId="{02613DAD-5AAA-4396-996B-76ABD2E3F100}" dt="2022-11-29T23:16:38.456" v="4995" actId="120"/>
          <ac:spMkLst>
            <pc:docMk/>
            <pc:sldMk cId="1650332093" sldId="271"/>
            <ac:spMk id="2" creationId="{A050554B-5F9C-3BC7-BBEC-C37D2E5A3569}"/>
          </ac:spMkLst>
        </pc:spChg>
        <pc:spChg chg="mod">
          <ac:chgData name="Aram G Goudsouzian (agoudszn)" userId="4374c80b-1bf4-46a5-a811-5b26aa0b7e6f" providerId="ADAL" clId="{02613DAD-5AAA-4396-996B-76ABD2E3F100}" dt="2022-11-29T23:16:30.711" v="4994" actId="20577"/>
          <ac:spMkLst>
            <pc:docMk/>
            <pc:sldMk cId="1650332093" sldId="271"/>
            <ac:spMk id="3" creationId="{55055B06-99B0-8E3B-3307-8562616157D4}"/>
          </ac:spMkLst>
        </pc:spChg>
        <pc:spChg chg="del">
          <ac:chgData name="Aram G Goudsouzian (agoudszn)" userId="4374c80b-1bf4-46a5-a811-5b26aa0b7e6f" providerId="ADAL" clId="{02613DAD-5AAA-4396-996B-76ABD2E3F100}" dt="2022-11-23T16:10:00.786" v="696"/>
          <ac:spMkLst>
            <pc:docMk/>
            <pc:sldMk cId="1650332093" sldId="271"/>
            <ac:spMk id="4" creationId="{6EC7C4E2-720A-DD28-F5E8-C64F397D058C}"/>
          </ac:spMkLst>
        </pc:spChg>
        <pc:spChg chg="add">
          <ac:chgData name="Aram G Goudsouzian (agoudszn)" userId="4374c80b-1bf4-46a5-a811-5b26aa0b7e6f" providerId="ADAL" clId="{02613DAD-5AAA-4396-996B-76ABD2E3F100}" dt="2022-11-23T16:10:06.427" v="697" actId="26606"/>
          <ac:spMkLst>
            <pc:docMk/>
            <pc:sldMk cId="1650332093" sldId="271"/>
            <ac:spMk id="12295" creationId="{37D54B6C-87D0-4C03-8335-3955179D2B5B}"/>
          </ac:spMkLst>
        </pc:spChg>
        <pc:picChg chg="add mod ord">
          <ac:chgData name="Aram G Goudsouzian (agoudszn)" userId="4374c80b-1bf4-46a5-a811-5b26aa0b7e6f" providerId="ADAL" clId="{02613DAD-5AAA-4396-996B-76ABD2E3F100}" dt="2022-11-23T16:10:06.427" v="697" actId="26606"/>
          <ac:picMkLst>
            <pc:docMk/>
            <pc:sldMk cId="1650332093" sldId="271"/>
            <ac:picMk id="12290" creationId="{724B4CF4-F384-B625-9ABD-B741DA728CA4}"/>
          </ac:picMkLst>
        </pc:picChg>
      </pc:sldChg>
      <pc:sldChg chg="addSp delSp modSp new mod modClrScheme chgLayout">
        <pc:chgData name="Aram G Goudsouzian (agoudszn)" userId="4374c80b-1bf4-46a5-a811-5b26aa0b7e6f" providerId="ADAL" clId="{02613DAD-5AAA-4396-996B-76ABD2E3F100}" dt="2022-11-30T22:24:51.007" v="5053" actId="20577"/>
        <pc:sldMkLst>
          <pc:docMk/>
          <pc:sldMk cId="382230137" sldId="272"/>
        </pc:sldMkLst>
        <pc:spChg chg="del mod ord">
          <ac:chgData name="Aram G Goudsouzian (agoudszn)" userId="4374c80b-1bf4-46a5-a811-5b26aa0b7e6f" providerId="ADAL" clId="{02613DAD-5AAA-4396-996B-76ABD2E3F100}" dt="2022-11-23T16:50:32.470" v="910" actId="700"/>
          <ac:spMkLst>
            <pc:docMk/>
            <pc:sldMk cId="382230137" sldId="272"/>
            <ac:spMk id="2" creationId="{4AE44371-5187-1D36-2FB7-41EF432AE600}"/>
          </ac:spMkLst>
        </pc:spChg>
        <pc:spChg chg="del mod ord">
          <ac:chgData name="Aram G Goudsouzian (agoudszn)" userId="4374c80b-1bf4-46a5-a811-5b26aa0b7e6f" providerId="ADAL" clId="{02613DAD-5AAA-4396-996B-76ABD2E3F100}" dt="2022-11-23T16:50:32.470" v="910" actId="700"/>
          <ac:spMkLst>
            <pc:docMk/>
            <pc:sldMk cId="382230137" sldId="272"/>
            <ac:spMk id="3" creationId="{3B666402-8BD4-442E-6FB1-115C657A5C9A}"/>
          </ac:spMkLst>
        </pc:spChg>
        <pc:spChg chg="del mod ord">
          <ac:chgData name="Aram G Goudsouzian (agoudszn)" userId="4374c80b-1bf4-46a5-a811-5b26aa0b7e6f" providerId="ADAL" clId="{02613DAD-5AAA-4396-996B-76ABD2E3F100}" dt="2022-11-23T16:50:32.470" v="910" actId="700"/>
          <ac:spMkLst>
            <pc:docMk/>
            <pc:sldMk cId="382230137" sldId="272"/>
            <ac:spMk id="4" creationId="{868CB89C-278A-2EF9-7507-51E8139C2259}"/>
          </ac:spMkLst>
        </pc:spChg>
        <pc:spChg chg="add mod ord">
          <ac:chgData name="Aram G Goudsouzian (agoudszn)" userId="4374c80b-1bf4-46a5-a811-5b26aa0b7e6f" providerId="ADAL" clId="{02613DAD-5AAA-4396-996B-76ABD2E3F100}" dt="2022-11-30T22:24:51.007" v="5053" actId="20577"/>
          <ac:spMkLst>
            <pc:docMk/>
            <pc:sldMk cId="382230137" sldId="272"/>
            <ac:spMk id="5" creationId="{61B920E5-A7E6-6BA2-D82B-86EEFBCBBC69}"/>
          </ac:spMkLst>
        </pc:spChg>
        <pc:spChg chg="add mod ord">
          <ac:chgData name="Aram G Goudsouzian (agoudszn)" userId="4374c80b-1bf4-46a5-a811-5b26aa0b7e6f" providerId="ADAL" clId="{02613DAD-5AAA-4396-996B-76ABD2E3F100}" dt="2022-11-23T16:54:23.582" v="1044" actId="21"/>
          <ac:spMkLst>
            <pc:docMk/>
            <pc:sldMk cId="382230137" sldId="272"/>
            <ac:spMk id="6" creationId="{BDCA0E89-A5BE-E8A0-E20B-53DED60FDAB8}"/>
          </ac:spMkLst>
        </pc:spChg>
        <pc:spChg chg="add del mod ord">
          <ac:chgData name="Aram G Goudsouzian (agoudszn)" userId="4374c80b-1bf4-46a5-a811-5b26aa0b7e6f" providerId="ADAL" clId="{02613DAD-5AAA-4396-996B-76ABD2E3F100}" dt="2022-11-23T16:52:32.667" v="1013" actId="700"/>
          <ac:spMkLst>
            <pc:docMk/>
            <pc:sldMk cId="382230137" sldId="272"/>
            <ac:spMk id="7" creationId="{00964763-9CDB-2C44-B11B-616500B4230D}"/>
          </ac:spMkLst>
        </pc:spChg>
        <pc:spChg chg="add mod ord">
          <ac:chgData name="Aram G Goudsouzian (agoudszn)" userId="4374c80b-1bf4-46a5-a811-5b26aa0b7e6f" providerId="ADAL" clId="{02613DAD-5AAA-4396-996B-76ABD2E3F100}" dt="2022-11-23T16:54:35.955" v="1048" actId="20577"/>
          <ac:spMkLst>
            <pc:docMk/>
            <pc:sldMk cId="382230137" sldId="272"/>
            <ac:spMk id="8" creationId="{92549E03-A010-420E-4D02-093DC5AE6A2F}"/>
          </ac:spMkLst>
        </pc:spChg>
        <pc:spChg chg="add mod ord">
          <ac:chgData name="Aram G Goudsouzian (agoudszn)" userId="4374c80b-1bf4-46a5-a811-5b26aa0b7e6f" providerId="ADAL" clId="{02613DAD-5AAA-4396-996B-76ABD2E3F100}" dt="2022-11-23T16:53:49.488" v="1038" actId="20578"/>
          <ac:spMkLst>
            <pc:docMk/>
            <pc:sldMk cId="382230137" sldId="272"/>
            <ac:spMk id="9" creationId="{A280B8EF-EC1D-4E3B-F458-7709B109931B}"/>
          </ac:spMkLst>
        </pc:spChg>
        <pc:spChg chg="add mod ord">
          <ac:chgData name="Aram G Goudsouzian (agoudszn)" userId="4374c80b-1bf4-46a5-a811-5b26aa0b7e6f" providerId="ADAL" clId="{02613DAD-5AAA-4396-996B-76ABD2E3F100}" dt="2022-11-23T16:54:25.908" v="1045"/>
          <ac:spMkLst>
            <pc:docMk/>
            <pc:sldMk cId="382230137" sldId="272"/>
            <ac:spMk id="10" creationId="{F844BEE6-1717-E998-AAD3-10292A9D5965}"/>
          </ac:spMkLst>
        </pc:spChg>
        <pc:spChg chg="add mod ord">
          <ac:chgData name="Aram G Goudsouzian (agoudszn)" userId="4374c80b-1bf4-46a5-a811-5b26aa0b7e6f" providerId="ADAL" clId="{02613DAD-5AAA-4396-996B-76ABD2E3F100}" dt="2022-11-23T16:53:55.297" v="1039" actId="20578"/>
          <ac:spMkLst>
            <pc:docMk/>
            <pc:sldMk cId="382230137" sldId="272"/>
            <ac:spMk id="11" creationId="{57E675A7-5BAC-4677-50A9-45A12152D503}"/>
          </ac:spMkLst>
        </pc:spChg>
        <pc:spChg chg="add mod ord">
          <ac:chgData name="Aram G Goudsouzian (agoudszn)" userId="4374c80b-1bf4-46a5-a811-5b26aa0b7e6f" providerId="ADAL" clId="{02613DAD-5AAA-4396-996B-76ABD2E3F100}" dt="2022-11-23T16:53:40.392" v="1037" actId="20578"/>
          <ac:spMkLst>
            <pc:docMk/>
            <pc:sldMk cId="382230137" sldId="272"/>
            <ac:spMk id="12" creationId="{9AE8F268-B168-ECAF-E3B4-A1EC926DC29C}"/>
          </ac:spMkLst>
        </pc:spChg>
      </pc:sldChg>
      <pc:sldChg chg="addSp delSp modSp new mod ord setBg modClrScheme setClrOvrMap chgLayout">
        <pc:chgData name="Aram G Goudsouzian (agoudszn)" userId="4374c80b-1bf4-46a5-a811-5b26aa0b7e6f" providerId="ADAL" clId="{02613DAD-5AAA-4396-996B-76ABD2E3F100}" dt="2022-11-30T22:24:56.132" v="5055" actId="20577"/>
        <pc:sldMkLst>
          <pc:docMk/>
          <pc:sldMk cId="3150844218" sldId="273"/>
        </pc:sldMkLst>
        <pc:spChg chg="del mod ord">
          <ac:chgData name="Aram G Goudsouzian (agoudszn)" userId="4374c80b-1bf4-46a5-a811-5b26aa0b7e6f" providerId="ADAL" clId="{02613DAD-5AAA-4396-996B-76ABD2E3F100}" dt="2022-11-23T16:58:31.460" v="1072" actId="700"/>
          <ac:spMkLst>
            <pc:docMk/>
            <pc:sldMk cId="3150844218" sldId="273"/>
            <ac:spMk id="2" creationId="{E5C264D0-09BA-5FB2-2BDF-1C57088FFCE6}"/>
          </ac:spMkLst>
        </pc:spChg>
        <pc:spChg chg="del mod ord">
          <ac:chgData name="Aram G Goudsouzian (agoudszn)" userId="4374c80b-1bf4-46a5-a811-5b26aa0b7e6f" providerId="ADAL" clId="{02613DAD-5AAA-4396-996B-76ABD2E3F100}" dt="2022-11-23T16:58:31.460" v="1072" actId="700"/>
          <ac:spMkLst>
            <pc:docMk/>
            <pc:sldMk cId="3150844218" sldId="273"/>
            <ac:spMk id="3" creationId="{CDC7A130-B194-0B29-7913-0F61AC98632E}"/>
          </ac:spMkLst>
        </pc:spChg>
        <pc:spChg chg="del">
          <ac:chgData name="Aram G Goudsouzian (agoudszn)" userId="4374c80b-1bf4-46a5-a811-5b26aa0b7e6f" providerId="ADAL" clId="{02613DAD-5AAA-4396-996B-76ABD2E3F100}" dt="2022-11-23T16:58:31.460" v="1072" actId="700"/>
          <ac:spMkLst>
            <pc:docMk/>
            <pc:sldMk cId="3150844218" sldId="273"/>
            <ac:spMk id="4" creationId="{03E9117A-CAE5-749E-D42B-3028E4A30BF3}"/>
          </ac:spMkLst>
        </pc:spChg>
        <pc:spChg chg="del">
          <ac:chgData name="Aram G Goudsouzian (agoudszn)" userId="4374c80b-1bf4-46a5-a811-5b26aa0b7e6f" providerId="ADAL" clId="{02613DAD-5AAA-4396-996B-76ABD2E3F100}" dt="2022-11-23T16:58:31.460" v="1072" actId="700"/>
          <ac:spMkLst>
            <pc:docMk/>
            <pc:sldMk cId="3150844218" sldId="273"/>
            <ac:spMk id="5" creationId="{7A351705-B3C7-E10B-DA76-866ADE2F85B6}"/>
          </ac:spMkLst>
        </pc:spChg>
        <pc:spChg chg="del">
          <ac:chgData name="Aram G Goudsouzian (agoudszn)" userId="4374c80b-1bf4-46a5-a811-5b26aa0b7e6f" providerId="ADAL" clId="{02613DAD-5AAA-4396-996B-76ABD2E3F100}" dt="2022-11-23T16:58:31.460" v="1072" actId="700"/>
          <ac:spMkLst>
            <pc:docMk/>
            <pc:sldMk cId="3150844218" sldId="273"/>
            <ac:spMk id="6" creationId="{E90B45C6-85F3-52AE-FB7C-E91E09FA44A3}"/>
          </ac:spMkLst>
        </pc:spChg>
        <pc:spChg chg="del">
          <ac:chgData name="Aram G Goudsouzian (agoudszn)" userId="4374c80b-1bf4-46a5-a811-5b26aa0b7e6f" providerId="ADAL" clId="{02613DAD-5AAA-4396-996B-76ABD2E3F100}" dt="2022-11-23T16:58:31.460" v="1072" actId="700"/>
          <ac:spMkLst>
            <pc:docMk/>
            <pc:sldMk cId="3150844218" sldId="273"/>
            <ac:spMk id="7" creationId="{ABC336BF-1BB5-2559-804F-C63EE5F93F62}"/>
          </ac:spMkLst>
        </pc:spChg>
        <pc:spChg chg="del">
          <ac:chgData name="Aram G Goudsouzian (agoudszn)" userId="4374c80b-1bf4-46a5-a811-5b26aa0b7e6f" providerId="ADAL" clId="{02613DAD-5AAA-4396-996B-76ABD2E3F100}" dt="2022-11-23T16:58:31.460" v="1072" actId="700"/>
          <ac:spMkLst>
            <pc:docMk/>
            <pc:sldMk cId="3150844218" sldId="273"/>
            <ac:spMk id="8" creationId="{AB249081-B95F-0386-290D-5895C68A5816}"/>
          </ac:spMkLst>
        </pc:spChg>
        <pc:spChg chg="add mod ord">
          <ac:chgData name="Aram G Goudsouzian (agoudszn)" userId="4374c80b-1bf4-46a5-a811-5b26aa0b7e6f" providerId="ADAL" clId="{02613DAD-5AAA-4396-996B-76ABD2E3F100}" dt="2022-11-30T22:24:56.132" v="5055" actId="20577"/>
          <ac:spMkLst>
            <pc:docMk/>
            <pc:sldMk cId="3150844218" sldId="273"/>
            <ac:spMk id="9" creationId="{F1287C92-E779-9199-D3A8-B8769BBE64B2}"/>
          </ac:spMkLst>
        </pc:spChg>
        <pc:spChg chg="add mod ord">
          <ac:chgData name="Aram G Goudsouzian (agoudszn)" userId="4374c80b-1bf4-46a5-a811-5b26aa0b7e6f" providerId="ADAL" clId="{02613DAD-5AAA-4396-996B-76ABD2E3F100}" dt="2022-11-29T23:17:19.738" v="4998" actId="313"/>
          <ac:spMkLst>
            <pc:docMk/>
            <pc:sldMk cId="3150844218" sldId="273"/>
            <ac:spMk id="10" creationId="{7B14F2AE-D313-5269-3037-5D3606BBFF9B}"/>
          </ac:spMkLst>
        </pc:spChg>
        <pc:spChg chg="add del">
          <ac:chgData name="Aram G Goudsouzian (agoudszn)" userId="4374c80b-1bf4-46a5-a811-5b26aa0b7e6f" providerId="ADAL" clId="{02613DAD-5AAA-4396-996B-76ABD2E3F100}" dt="2022-11-26T19:46:44.965" v="2314" actId="26606"/>
          <ac:spMkLst>
            <pc:docMk/>
            <pc:sldMk cId="3150844218" sldId="273"/>
            <ac:spMk id="15" creationId="{7CFAC9FD-BAD6-47B4-9C11-BE23CEAC750B}"/>
          </ac:spMkLst>
        </pc:spChg>
        <pc:spChg chg="add del">
          <ac:chgData name="Aram G Goudsouzian (agoudszn)" userId="4374c80b-1bf4-46a5-a811-5b26aa0b7e6f" providerId="ADAL" clId="{02613DAD-5AAA-4396-996B-76ABD2E3F100}" dt="2022-11-26T19:46:44.965" v="2314" actId="26606"/>
          <ac:spMkLst>
            <pc:docMk/>
            <pc:sldMk cId="3150844218" sldId="273"/>
            <ac:spMk id="17" creationId="{45B67B9C-9B45-4084-9BB5-187071EE9A61}"/>
          </ac:spMkLst>
        </pc:spChg>
        <pc:spChg chg="add del">
          <ac:chgData name="Aram G Goudsouzian (agoudszn)" userId="4374c80b-1bf4-46a5-a811-5b26aa0b7e6f" providerId="ADAL" clId="{02613DAD-5AAA-4396-996B-76ABD2E3F100}" dt="2022-11-26T19:46:47.783" v="2316" actId="26606"/>
          <ac:spMkLst>
            <pc:docMk/>
            <pc:sldMk cId="3150844218" sldId="273"/>
            <ac:spMk id="20" creationId="{1C3D9BD5-A493-4B97-963D-60135D533822}"/>
          </ac:spMkLst>
        </pc:spChg>
        <pc:spChg chg="add del">
          <ac:chgData name="Aram G Goudsouzian (agoudszn)" userId="4374c80b-1bf4-46a5-a811-5b26aa0b7e6f" providerId="ADAL" clId="{02613DAD-5AAA-4396-996B-76ABD2E3F100}" dt="2022-11-26T19:46:47.783" v="2316" actId="26606"/>
          <ac:spMkLst>
            <pc:docMk/>
            <pc:sldMk cId="3150844218" sldId="273"/>
            <ac:spMk id="21" creationId="{1F759AF4-E342-4E60-8A32-C44A328F2F42}"/>
          </ac:spMkLst>
        </pc:spChg>
        <pc:spChg chg="add del">
          <ac:chgData name="Aram G Goudsouzian (agoudszn)" userId="4374c80b-1bf4-46a5-a811-5b26aa0b7e6f" providerId="ADAL" clId="{02613DAD-5AAA-4396-996B-76ABD2E3F100}" dt="2022-11-26T19:46:54.412" v="2318" actId="26606"/>
          <ac:spMkLst>
            <pc:docMk/>
            <pc:sldMk cId="3150844218" sldId="273"/>
            <ac:spMk id="23" creationId="{9A6C2C86-63BF-47D5-AA3F-905111A238E2}"/>
          </ac:spMkLst>
        </pc:spChg>
        <pc:spChg chg="add">
          <ac:chgData name="Aram G Goudsouzian (agoudszn)" userId="4374c80b-1bf4-46a5-a811-5b26aa0b7e6f" providerId="ADAL" clId="{02613DAD-5AAA-4396-996B-76ABD2E3F100}" dt="2022-11-26T19:46:54.418" v="2319" actId="26606"/>
          <ac:spMkLst>
            <pc:docMk/>
            <pc:sldMk cId="3150844218" sldId="273"/>
            <ac:spMk id="26" creationId="{7CFAC9FD-BAD6-47B4-9C11-BE23CEAC750B}"/>
          </ac:spMkLst>
        </pc:spChg>
        <pc:spChg chg="add">
          <ac:chgData name="Aram G Goudsouzian (agoudszn)" userId="4374c80b-1bf4-46a5-a811-5b26aa0b7e6f" providerId="ADAL" clId="{02613DAD-5AAA-4396-996B-76ABD2E3F100}" dt="2022-11-26T19:46:54.418" v="2319" actId="26606"/>
          <ac:spMkLst>
            <pc:docMk/>
            <pc:sldMk cId="3150844218" sldId="273"/>
            <ac:spMk id="27" creationId="{45B67B9C-9B45-4084-9BB5-187071EE9A61}"/>
          </ac:spMkLst>
        </pc:spChg>
        <pc:cxnChg chg="add del">
          <ac:chgData name="Aram G Goudsouzian (agoudszn)" userId="4374c80b-1bf4-46a5-a811-5b26aa0b7e6f" providerId="ADAL" clId="{02613DAD-5AAA-4396-996B-76ABD2E3F100}" dt="2022-11-26T19:46:47.783" v="2316" actId="26606"/>
          <ac:cxnSpMkLst>
            <pc:docMk/>
            <pc:sldMk cId="3150844218" sldId="273"/>
            <ac:cxnSpMk id="19" creationId="{A49B2805-6469-407A-A68A-BB85AC8A8596}"/>
          </ac:cxnSpMkLst>
        </pc:cxnChg>
        <pc:cxnChg chg="add del">
          <ac:chgData name="Aram G Goudsouzian (agoudszn)" userId="4374c80b-1bf4-46a5-a811-5b26aa0b7e6f" providerId="ADAL" clId="{02613DAD-5AAA-4396-996B-76ABD2E3F100}" dt="2022-11-26T19:46:54.412" v="2318" actId="26606"/>
          <ac:cxnSpMkLst>
            <pc:docMk/>
            <pc:sldMk cId="3150844218" sldId="273"/>
            <ac:cxnSpMk id="24" creationId="{425A0768-3044-4AA9-A889-D2CAA68C517A}"/>
          </ac:cxnSpMkLst>
        </pc:cxnChg>
      </pc:sldChg>
      <pc:sldChg chg="addSp modSp new mod setBg">
        <pc:chgData name="Aram G Goudsouzian (agoudszn)" userId="4374c80b-1bf4-46a5-a811-5b26aa0b7e6f" providerId="ADAL" clId="{02613DAD-5AAA-4396-996B-76ABD2E3F100}" dt="2022-11-23T17:11:28.955" v="1250" actId="313"/>
        <pc:sldMkLst>
          <pc:docMk/>
          <pc:sldMk cId="750195355" sldId="274"/>
        </pc:sldMkLst>
        <pc:spChg chg="mod">
          <ac:chgData name="Aram G Goudsouzian (agoudszn)" userId="4374c80b-1bf4-46a5-a811-5b26aa0b7e6f" providerId="ADAL" clId="{02613DAD-5AAA-4396-996B-76ABD2E3F100}" dt="2022-11-23T17:11:05.342" v="1238" actId="14100"/>
          <ac:spMkLst>
            <pc:docMk/>
            <pc:sldMk cId="750195355" sldId="274"/>
            <ac:spMk id="2" creationId="{9D27E84B-A972-523D-7987-E82ACBF32C67}"/>
          </ac:spMkLst>
        </pc:spChg>
        <pc:spChg chg="mod">
          <ac:chgData name="Aram G Goudsouzian (agoudszn)" userId="4374c80b-1bf4-46a5-a811-5b26aa0b7e6f" providerId="ADAL" clId="{02613DAD-5AAA-4396-996B-76ABD2E3F100}" dt="2022-11-23T17:11:28.955" v="1250" actId="313"/>
          <ac:spMkLst>
            <pc:docMk/>
            <pc:sldMk cId="750195355" sldId="274"/>
            <ac:spMk id="3" creationId="{5F2D1623-0108-1A72-11D3-1E9E9F7766F4}"/>
          </ac:spMkLst>
        </pc:spChg>
        <pc:picChg chg="add mod ord">
          <ac:chgData name="Aram G Goudsouzian (agoudszn)" userId="4374c80b-1bf4-46a5-a811-5b26aa0b7e6f" providerId="ADAL" clId="{02613DAD-5AAA-4396-996B-76ABD2E3F100}" dt="2022-11-23T17:10:30.607" v="1234" actId="26606"/>
          <ac:picMkLst>
            <pc:docMk/>
            <pc:sldMk cId="750195355" sldId="274"/>
            <ac:picMk id="13314" creationId="{4855C2DB-01CB-0729-4643-5E13C906C7CB}"/>
          </ac:picMkLst>
        </pc:picChg>
      </pc:sldChg>
      <pc:sldChg chg="addSp delSp modSp new mod setBg modClrScheme chgLayout">
        <pc:chgData name="Aram G Goudsouzian (agoudszn)" userId="4374c80b-1bf4-46a5-a811-5b26aa0b7e6f" providerId="ADAL" clId="{02613DAD-5AAA-4396-996B-76ABD2E3F100}" dt="2022-11-30T22:26:28.106" v="5063" actId="20577"/>
        <pc:sldMkLst>
          <pc:docMk/>
          <pc:sldMk cId="3657174394" sldId="275"/>
        </pc:sldMkLst>
        <pc:spChg chg="mod ord">
          <ac:chgData name="Aram G Goudsouzian (agoudszn)" userId="4374c80b-1bf4-46a5-a811-5b26aa0b7e6f" providerId="ADAL" clId="{02613DAD-5AAA-4396-996B-76ABD2E3F100}" dt="2022-11-30T22:25:07.391" v="5057" actId="20577"/>
          <ac:spMkLst>
            <pc:docMk/>
            <pc:sldMk cId="3657174394" sldId="275"/>
            <ac:spMk id="2" creationId="{E5F35EFF-DBA4-4562-171E-4CFCD9A87A2C}"/>
          </ac:spMkLst>
        </pc:spChg>
        <pc:spChg chg="mod ord">
          <ac:chgData name="Aram G Goudsouzian (agoudszn)" userId="4374c80b-1bf4-46a5-a811-5b26aa0b7e6f" providerId="ADAL" clId="{02613DAD-5AAA-4396-996B-76ABD2E3F100}" dt="2022-11-30T22:26:28.106" v="5063" actId="20577"/>
          <ac:spMkLst>
            <pc:docMk/>
            <pc:sldMk cId="3657174394" sldId="275"/>
            <ac:spMk id="3" creationId="{C514ACDB-782B-74B4-55D8-7B4E3C759816}"/>
          </ac:spMkLst>
        </pc:spChg>
        <pc:spChg chg="add del mod ord">
          <ac:chgData name="Aram G Goudsouzian (agoudszn)" userId="4374c80b-1bf4-46a5-a811-5b26aa0b7e6f" providerId="ADAL" clId="{02613DAD-5AAA-4396-996B-76ABD2E3F100}" dt="2022-11-23T17:18:24.508" v="1428"/>
          <ac:spMkLst>
            <pc:docMk/>
            <pc:sldMk cId="3657174394" sldId="275"/>
            <ac:spMk id="4" creationId="{B91501EC-ED07-8D73-D4AD-A376BE5BE8F5}"/>
          </ac:spMkLst>
        </pc:spChg>
        <pc:picChg chg="add mod">
          <ac:chgData name="Aram G Goudsouzian (agoudszn)" userId="4374c80b-1bf4-46a5-a811-5b26aa0b7e6f" providerId="ADAL" clId="{02613DAD-5AAA-4396-996B-76ABD2E3F100}" dt="2022-11-23T17:25:47.226" v="1430" actId="26606"/>
          <ac:picMkLst>
            <pc:docMk/>
            <pc:sldMk cId="3657174394" sldId="275"/>
            <ac:picMk id="14338" creationId="{5E1209DA-DE99-F4EA-C477-A2652CD7A314}"/>
          </ac:picMkLst>
        </pc:picChg>
        <pc:picChg chg="add mod">
          <ac:chgData name="Aram G Goudsouzian (agoudszn)" userId="4374c80b-1bf4-46a5-a811-5b26aa0b7e6f" providerId="ADAL" clId="{02613DAD-5AAA-4396-996B-76ABD2E3F100}" dt="2022-11-23T17:25:47.226" v="1430" actId="26606"/>
          <ac:picMkLst>
            <pc:docMk/>
            <pc:sldMk cId="3657174394" sldId="275"/>
            <ac:picMk id="14340" creationId="{8E51AE66-3CD5-BC7F-B458-9DDE86473A0A}"/>
          </ac:picMkLst>
        </pc:picChg>
      </pc:sldChg>
      <pc:sldChg chg="addSp delSp modSp new mod setBg">
        <pc:chgData name="Aram G Goudsouzian (agoudszn)" userId="4374c80b-1bf4-46a5-a811-5b26aa0b7e6f" providerId="ADAL" clId="{02613DAD-5AAA-4396-996B-76ABD2E3F100}" dt="2022-11-23T17:32:51.701" v="1652" actId="20577"/>
        <pc:sldMkLst>
          <pc:docMk/>
          <pc:sldMk cId="598955026" sldId="276"/>
        </pc:sldMkLst>
        <pc:spChg chg="mod">
          <ac:chgData name="Aram G Goudsouzian (agoudszn)" userId="4374c80b-1bf4-46a5-a811-5b26aa0b7e6f" providerId="ADAL" clId="{02613DAD-5AAA-4396-996B-76ABD2E3F100}" dt="2022-11-23T17:32:27.859" v="1639" actId="26606"/>
          <ac:spMkLst>
            <pc:docMk/>
            <pc:sldMk cId="598955026" sldId="276"/>
            <ac:spMk id="2" creationId="{56ECF813-FB47-EDD3-E3E8-F040E1134288}"/>
          </ac:spMkLst>
        </pc:spChg>
        <pc:spChg chg="mod">
          <ac:chgData name="Aram G Goudsouzian (agoudszn)" userId="4374c80b-1bf4-46a5-a811-5b26aa0b7e6f" providerId="ADAL" clId="{02613DAD-5AAA-4396-996B-76ABD2E3F100}" dt="2022-11-23T17:32:51.701" v="1652" actId="20577"/>
          <ac:spMkLst>
            <pc:docMk/>
            <pc:sldMk cId="598955026" sldId="276"/>
            <ac:spMk id="3" creationId="{9A981404-4686-A57B-84B9-CE5BAA113686}"/>
          </ac:spMkLst>
        </pc:spChg>
        <pc:spChg chg="del">
          <ac:chgData name="Aram G Goudsouzian (agoudszn)" userId="4374c80b-1bf4-46a5-a811-5b26aa0b7e6f" providerId="ADAL" clId="{02613DAD-5AAA-4396-996B-76ABD2E3F100}" dt="2022-11-23T17:28:16.362" v="1432"/>
          <ac:spMkLst>
            <pc:docMk/>
            <pc:sldMk cId="598955026" sldId="276"/>
            <ac:spMk id="4" creationId="{D977657F-FCC2-1B1F-A3D8-0760C2721852}"/>
          </ac:spMkLst>
        </pc:spChg>
        <pc:picChg chg="add mod ord">
          <ac:chgData name="Aram G Goudsouzian (agoudszn)" userId="4374c80b-1bf4-46a5-a811-5b26aa0b7e6f" providerId="ADAL" clId="{02613DAD-5AAA-4396-996B-76ABD2E3F100}" dt="2022-11-23T17:32:27.859" v="1639" actId="26606"/>
          <ac:picMkLst>
            <pc:docMk/>
            <pc:sldMk cId="598955026" sldId="276"/>
            <ac:picMk id="15362" creationId="{2C167AA9-A93B-9248-22D3-CCCD062B4992}"/>
          </ac:picMkLst>
        </pc:picChg>
        <pc:picChg chg="add">
          <ac:chgData name="Aram G Goudsouzian (agoudszn)" userId="4374c80b-1bf4-46a5-a811-5b26aa0b7e6f" providerId="ADAL" clId="{02613DAD-5AAA-4396-996B-76ABD2E3F100}" dt="2022-11-23T17:32:27.859" v="1639" actId="26606"/>
          <ac:picMkLst>
            <pc:docMk/>
            <pc:sldMk cId="598955026" sldId="276"/>
            <ac:picMk id="15367" creationId="{B536FA4E-0152-4E27-91DA-0FC22D1846BB}"/>
          </ac:picMkLst>
        </pc:picChg>
      </pc:sldChg>
      <pc:sldChg chg="addSp delSp modSp new mod setBg">
        <pc:chgData name="Aram G Goudsouzian (agoudszn)" userId="4374c80b-1bf4-46a5-a811-5b26aa0b7e6f" providerId="ADAL" clId="{02613DAD-5AAA-4396-996B-76ABD2E3F100}" dt="2022-11-23T17:40:13.431" v="1824" actId="14100"/>
        <pc:sldMkLst>
          <pc:docMk/>
          <pc:sldMk cId="3453189020" sldId="277"/>
        </pc:sldMkLst>
        <pc:spChg chg="mod">
          <ac:chgData name="Aram G Goudsouzian (agoudszn)" userId="4374c80b-1bf4-46a5-a811-5b26aa0b7e6f" providerId="ADAL" clId="{02613DAD-5AAA-4396-996B-76ABD2E3F100}" dt="2022-11-23T17:40:09.158" v="1823" actId="122"/>
          <ac:spMkLst>
            <pc:docMk/>
            <pc:sldMk cId="3453189020" sldId="277"/>
            <ac:spMk id="2" creationId="{536E9E9B-AC33-B8E3-DF60-40C4E05EC6ED}"/>
          </ac:spMkLst>
        </pc:spChg>
        <pc:spChg chg="mod">
          <ac:chgData name="Aram G Goudsouzian (agoudszn)" userId="4374c80b-1bf4-46a5-a811-5b26aa0b7e6f" providerId="ADAL" clId="{02613DAD-5AAA-4396-996B-76ABD2E3F100}" dt="2022-11-23T17:40:13.431" v="1824" actId="14100"/>
          <ac:spMkLst>
            <pc:docMk/>
            <pc:sldMk cId="3453189020" sldId="277"/>
            <ac:spMk id="3" creationId="{99E1FEE5-4EDF-8E0E-6109-C4CCC97D8A88}"/>
          </ac:spMkLst>
        </pc:spChg>
        <pc:spChg chg="del mod">
          <ac:chgData name="Aram G Goudsouzian (agoudszn)" userId="4374c80b-1bf4-46a5-a811-5b26aa0b7e6f" providerId="ADAL" clId="{02613DAD-5AAA-4396-996B-76ABD2E3F100}" dt="2022-11-23T17:39:40.707" v="1819"/>
          <ac:spMkLst>
            <pc:docMk/>
            <pc:sldMk cId="3453189020" sldId="277"/>
            <ac:spMk id="4" creationId="{91C628FB-DE85-6FFC-9B4A-EA096A65DD41}"/>
          </ac:spMkLst>
        </pc:spChg>
        <pc:spChg chg="add">
          <ac:chgData name="Aram G Goudsouzian (agoudszn)" userId="4374c80b-1bf4-46a5-a811-5b26aa0b7e6f" providerId="ADAL" clId="{02613DAD-5AAA-4396-996B-76ABD2E3F100}" dt="2022-11-23T17:39:55.998" v="1822" actId="26606"/>
          <ac:spMkLst>
            <pc:docMk/>
            <pc:sldMk cId="3453189020" sldId="277"/>
            <ac:spMk id="12" creationId="{0A22D114-11B7-46ED-94A9-18DC1C977BF4}"/>
          </ac:spMkLst>
        </pc:spChg>
        <pc:picChg chg="add mod ord">
          <ac:chgData name="Aram G Goudsouzian (agoudszn)" userId="4374c80b-1bf4-46a5-a811-5b26aa0b7e6f" providerId="ADAL" clId="{02613DAD-5AAA-4396-996B-76ABD2E3F100}" dt="2022-11-23T17:39:55.998" v="1822" actId="26606"/>
          <ac:picMkLst>
            <pc:docMk/>
            <pc:sldMk cId="3453189020" sldId="277"/>
            <ac:picMk id="5" creationId="{6147B8F9-1D77-55B5-178A-E0CAC1831F8A}"/>
          </ac:picMkLst>
        </pc:picChg>
        <pc:picChg chg="add del">
          <ac:chgData name="Aram G Goudsouzian (agoudszn)" userId="4374c80b-1bf4-46a5-a811-5b26aa0b7e6f" providerId="ADAL" clId="{02613DAD-5AAA-4396-996B-76ABD2E3F100}" dt="2022-11-23T17:39:55.950" v="1821" actId="26606"/>
          <ac:picMkLst>
            <pc:docMk/>
            <pc:sldMk cId="3453189020" sldId="277"/>
            <ac:picMk id="10" creationId="{B536FA4E-0152-4E27-91DA-0FC22D1846BB}"/>
          </ac:picMkLst>
        </pc:picChg>
        <pc:picChg chg="add del">
          <ac:chgData name="Aram G Goudsouzian (agoudszn)" userId="4374c80b-1bf4-46a5-a811-5b26aa0b7e6f" providerId="ADAL" clId="{02613DAD-5AAA-4396-996B-76ABD2E3F100}" dt="2022-11-23T17:39:27.725" v="1815" actId="21"/>
          <ac:picMkLst>
            <pc:docMk/>
            <pc:sldMk cId="3453189020" sldId="277"/>
            <ac:picMk id="16386" creationId="{0644E555-DAFA-E436-3440-89B4DAE32EE9}"/>
          </ac:picMkLst>
        </pc:picChg>
      </pc:sldChg>
      <pc:sldChg chg="addSp delSp modSp new mod setBg">
        <pc:chgData name="Aram G Goudsouzian (agoudszn)" userId="4374c80b-1bf4-46a5-a811-5b26aa0b7e6f" providerId="ADAL" clId="{02613DAD-5AAA-4396-996B-76ABD2E3F100}" dt="2022-11-30T22:27:44.441" v="5069" actId="20577"/>
        <pc:sldMkLst>
          <pc:docMk/>
          <pc:sldMk cId="3204182406" sldId="278"/>
        </pc:sldMkLst>
        <pc:spChg chg="mod">
          <ac:chgData name="Aram G Goudsouzian (agoudszn)" userId="4374c80b-1bf4-46a5-a811-5b26aa0b7e6f" providerId="ADAL" clId="{02613DAD-5AAA-4396-996B-76ABD2E3F100}" dt="2022-11-30T22:27:44.441" v="5069" actId="20577"/>
          <ac:spMkLst>
            <pc:docMk/>
            <pc:sldMk cId="3204182406" sldId="278"/>
            <ac:spMk id="2" creationId="{93637E83-CF29-D071-EF0F-472D91397BBD}"/>
          </ac:spMkLst>
        </pc:spChg>
        <pc:spChg chg="mod">
          <ac:chgData name="Aram G Goudsouzian (agoudszn)" userId="4374c80b-1bf4-46a5-a811-5b26aa0b7e6f" providerId="ADAL" clId="{02613DAD-5AAA-4396-996B-76ABD2E3F100}" dt="2022-11-23T17:41:40.060" v="1906" actId="26606"/>
          <ac:spMkLst>
            <pc:docMk/>
            <pc:sldMk cId="3204182406" sldId="278"/>
            <ac:spMk id="3" creationId="{9C636D8E-CDEA-7108-356F-9F78C49567EE}"/>
          </ac:spMkLst>
        </pc:spChg>
        <pc:spChg chg="del mod">
          <ac:chgData name="Aram G Goudsouzian (agoudszn)" userId="4374c80b-1bf4-46a5-a811-5b26aa0b7e6f" providerId="ADAL" clId="{02613DAD-5AAA-4396-996B-76ABD2E3F100}" dt="2022-11-23T17:41:32.912" v="1903"/>
          <ac:spMkLst>
            <pc:docMk/>
            <pc:sldMk cId="3204182406" sldId="278"/>
            <ac:spMk id="4" creationId="{285555B0-92D9-8FAA-B07D-303F4F35A8E4}"/>
          </ac:spMkLst>
        </pc:spChg>
        <pc:spChg chg="add del">
          <ac:chgData name="Aram G Goudsouzian (agoudszn)" userId="4374c80b-1bf4-46a5-a811-5b26aa0b7e6f" providerId="ADAL" clId="{02613DAD-5AAA-4396-996B-76ABD2E3F100}" dt="2022-11-23T17:41:40.015" v="1905" actId="26606"/>
          <ac:spMkLst>
            <pc:docMk/>
            <pc:sldMk cId="3204182406" sldId="278"/>
            <ac:spMk id="17415" creationId="{37D54B6C-87D0-4C03-8335-3955179D2B5B}"/>
          </ac:spMkLst>
        </pc:spChg>
        <pc:spChg chg="add">
          <ac:chgData name="Aram G Goudsouzian (agoudszn)" userId="4374c80b-1bf4-46a5-a811-5b26aa0b7e6f" providerId="ADAL" clId="{02613DAD-5AAA-4396-996B-76ABD2E3F100}" dt="2022-11-23T17:41:40.060" v="1906" actId="26606"/>
          <ac:spMkLst>
            <pc:docMk/>
            <pc:sldMk cId="3204182406" sldId="278"/>
            <ac:spMk id="17417" creationId="{37D54B6C-87D0-4C03-8335-3955179D2B5B}"/>
          </ac:spMkLst>
        </pc:spChg>
        <pc:picChg chg="add mod ord">
          <ac:chgData name="Aram G Goudsouzian (agoudszn)" userId="4374c80b-1bf4-46a5-a811-5b26aa0b7e6f" providerId="ADAL" clId="{02613DAD-5AAA-4396-996B-76ABD2E3F100}" dt="2022-11-23T17:41:40.060" v="1906" actId="26606"/>
          <ac:picMkLst>
            <pc:docMk/>
            <pc:sldMk cId="3204182406" sldId="278"/>
            <ac:picMk id="17410" creationId="{E8D2F598-01B8-8666-4F0E-73674512F1B2}"/>
          </ac:picMkLst>
        </pc:picChg>
      </pc:sldChg>
      <pc:sldChg chg="addSp delSp modSp new del mod setBg">
        <pc:chgData name="Aram G Goudsouzian (agoudszn)" userId="4374c80b-1bf4-46a5-a811-5b26aa0b7e6f" providerId="ADAL" clId="{02613DAD-5AAA-4396-996B-76ABD2E3F100}" dt="2022-11-23T17:48:16.286" v="2271" actId="2696"/>
        <pc:sldMkLst>
          <pc:docMk/>
          <pc:sldMk cId="1418913540" sldId="279"/>
        </pc:sldMkLst>
        <pc:spChg chg="mod">
          <ac:chgData name="Aram G Goudsouzian (agoudszn)" userId="4374c80b-1bf4-46a5-a811-5b26aa0b7e6f" providerId="ADAL" clId="{02613DAD-5AAA-4396-996B-76ABD2E3F100}" dt="2022-11-23T17:45:01.011" v="2056" actId="14100"/>
          <ac:spMkLst>
            <pc:docMk/>
            <pc:sldMk cId="1418913540" sldId="279"/>
            <ac:spMk id="2" creationId="{477387C7-FBA0-5350-C740-50E1C94D961C}"/>
          </ac:spMkLst>
        </pc:spChg>
        <pc:spChg chg="mod">
          <ac:chgData name="Aram G Goudsouzian (agoudszn)" userId="4374c80b-1bf4-46a5-a811-5b26aa0b7e6f" providerId="ADAL" clId="{02613DAD-5AAA-4396-996B-76ABD2E3F100}" dt="2022-11-23T17:47:17.690" v="2226" actId="21"/>
          <ac:spMkLst>
            <pc:docMk/>
            <pc:sldMk cId="1418913540" sldId="279"/>
            <ac:spMk id="3" creationId="{807C4DD1-EF73-A9AD-A7F3-92C2778ACC08}"/>
          </ac:spMkLst>
        </pc:spChg>
        <pc:spChg chg="del">
          <ac:chgData name="Aram G Goudsouzian (agoudszn)" userId="4374c80b-1bf4-46a5-a811-5b26aa0b7e6f" providerId="ADAL" clId="{02613DAD-5AAA-4396-996B-76ABD2E3F100}" dt="2022-11-23T17:44:04.497" v="2041"/>
          <ac:spMkLst>
            <pc:docMk/>
            <pc:sldMk cId="1418913540" sldId="279"/>
            <ac:spMk id="4" creationId="{E8A7312F-A04F-1072-22AD-AB92288EDB8F}"/>
          </ac:spMkLst>
        </pc:spChg>
        <pc:spChg chg="add del mod">
          <ac:chgData name="Aram G Goudsouzian (agoudszn)" userId="4374c80b-1bf4-46a5-a811-5b26aa0b7e6f" providerId="ADAL" clId="{02613DAD-5AAA-4396-996B-76ABD2E3F100}" dt="2022-11-23T17:44:08.954" v="2042"/>
          <ac:spMkLst>
            <pc:docMk/>
            <pc:sldMk cId="1418913540" sldId="279"/>
            <ac:spMk id="5" creationId="{2848A7C7-C600-AE8F-D947-3BD4E6306591}"/>
          </ac:spMkLst>
        </pc:spChg>
        <pc:spChg chg="add del mod">
          <ac:chgData name="Aram G Goudsouzian (agoudszn)" userId="4374c80b-1bf4-46a5-a811-5b26aa0b7e6f" providerId="ADAL" clId="{02613DAD-5AAA-4396-996B-76ABD2E3F100}" dt="2022-11-23T17:44:17.761" v="2043"/>
          <ac:spMkLst>
            <pc:docMk/>
            <pc:sldMk cId="1418913540" sldId="279"/>
            <ac:spMk id="6" creationId="{10C40454-B214-8B96-CEAC-4E6875D049C6}"/>
          </ac:spMkLst>
        </pc:spChg>
        <pc:spChg chg="add del mod">
          <ac:chgData name="Aram G Goudsouzian (agoudszn)" userId="4374c80b-1bf4-46a5-a811-5b26aa0b7e6f" providerId="ADAL" clId="{02613DAD-5AAA-4396-996B-76ABD2E3F100}" dt="2022-11-23T17:44:21.675" v="2044"/>
          <ac:spMkLst>
            <pc:docMk/>
            <pc:sldMk cId="1418913540" sldId="279"/>
            <ac:spMk id="7" creationId="{FFA344E3-62F9-FC7D-6D47-2D53427C164E}"/>
          </ac:spMkLst>
        </pc:spChg>
        <pc:spChg chg="add del">
          <ac:chgData name="Aram G Goudsouzian (agoudszn)" userId="4374c80b-1bf4-46a5-a811-5b26aa0b7e6f" providerId="ADAL" clId="{02613DAD-5AAA-4396-996B-76ABD2E3F100}" dt="2022-11-23T17:44:35.199" v="2046" actId="26606"/>
          <ac:spMkLst>
            <pc:docMk/>
            <pc:sldMk cId="1418913540" sldId="279"/>
            <ac:spMk id="13" creationId="{37D54B6C-87D0-4C03-8335-3955179D2B5B}"/>
          </ac:spMkLst>
        </pc:spChg>
        <pc:picChg chg="add mod ord">
          <ac:chgData name="Aram G Goudsouzian (agoudszn)" userId="4374c80b-1bf4-46a5-a811-5b26aa0b7e6f" providerId="ADAL" clId="{02613DAD-5AAA-4396-996B-76ABD2E3F100}" dt="2022-11-23T17:44:35.243" v="2047" actId="26606"/>
          <ac:picMkLst>
            <pc:docMk/>
            <pc:sldMk cId="1418913540" sldId="279"/>
            <ac:picMk id="8" creationId="{43776497-052B-F470-28CE-5838EDC93809}"/>
          </ac:picMkLst>
        </pc:picChg>
        <pc:picChg chg="add">
          <ac:chgData name="Aram G Goudsouzian (agoudszn)" userId="4374c80b-1bf4-46a5-a811-5b26aa0b7e6f" providerId="ADAL" clId="{02613DAD-5AAA-4396-996B-76ABD2E3F100}" dt="2022-11-23T17:44:35.243" v="2047" actId="26606"/>
          <ac:picMkLst>
            <pc:docMk/>
            <pc:sldMk cId="1418913540" sldId="279"/>
            <ac:picMk id="15" creationId="{B536FA4E-0152-4E27-91DA-0FC22D1846BB}"/>
          </ac:picMkLst>
        </pc:picChg>
      </pc:sldChg>
      <pc:sldChg chg="addSp delSp modSp new mod setBg">
        <pc:chgData name="Aram G Goudsouzian (agoudszn)" userId="4374c80b-1bf4-46a5-a811-5b26aa0b7e6f" providerId="ADAL" clId="{02613DAD-5AAA-4396-996B-76ABD2E3F100}" dt="2022-11-30T22:28:35.711" v="5073" actId="20577"/>
        <pc:sldMkLst>
          <pc:docMk/>
          <pc:sldMk cId="3280222727" sldId="280"/>
        </pc:sldMkLst>
        <pc:spChg chg="mod">
          <ac:chgData name="Aram G Goudsouzian (agoudszn)" userId="4374c80b-1bf4-46a5-a811-5b26aa0b7e6f" providerId="ADAL" clId="{02613DAD-5AAA-4396-996B-76ABD2E3F100}" dt="2022-11-30T22:28:35.711" v="5073" actId="20577"/>
          <ac:spMkLst>
            <pc:docMk/>
            <pc:sldMk cId="3280222727" sldId="280"/>
            <ac:spMk id="2" creationId="{54AF9F54-2FFE-EBBD-40C2-BC3BB21B7EE1}"/>
          </ac:spMkLst>
        </pc:spChg>
        <pc:spChg chg="mod">
          <ac:chgData name="Aram G Goudsouzian (agoudszn)" userId="4374c80b-1bf4-46a5-a811-5b26aa0b7e6f" providerId="ADAL" clId="{02613DAD-5AAA-4396-996B-76ABD2E3F100}" dt="2022-11-23T17:49:21.367" v="2276" actId="14100"/>
          <ac:spMkLst>
            <pc:docMk/>
            <pc:sldMk cId="3280222727" sldId="280"/>
            <ac:spMk id="3" creationId="{3E7E1287-A653-F170-B4BE-43020524517C}"/>
          </ac:spMkLst>
        </pc:spChg>
        <pc:spChg chg="del">
          <ac:chgData name="Aram G Goudsouzian (agoudszn)" userId="4374c80b-1bf4-46a5-a811-5b26aa0b7e6f" providerId="ADAL" clId="{02613DAD-5AAA-4396-996B-76ABD2E3F100}" dt="2022-11-23T17:49:09.605" v="2272"/>
          <ac:spMkLst>
            <pc:docMk/>
            <pc:sldMk cId="3280222727" sldId="280"/>
            <ac:spMk id="4" creationId="{560DAE99-461C-6757-259D-7D1B06A1AD7D}"/>
          </ac:spMkLst>
        </pc:spChg>
        <pc:spChg chg="add">
          <ac:chgData name="Aram G Goudsouzian (agoudszn)" userId="4374c80b-1bf4-46a5-a811-5b26aa0b7e6f" providerId="ADAL" clId="{02613DAD-5AAA-4396-996B-76ABD2E3F100}" dt="2022-11-23T17:49:12.970" v="2273" actId="26606"/>
          <ac:spMkLst>
            <pc:docMk/>
            <pc:sldMk cId="3280222727" sldId="280"/>
            <ac:spMk id="20487" creationId="{37D54B6C-87D0-4C03-8335-3955179D2B5B}"/>
          </ac:spMkLst>
        </pc:spChg>
        <pc:picChg chg="add mod ord">
          <ac:chgData name="Aram G Goudsouzian (agoudszn)" userId="4374c80b-1bf4-46a5-a811-5b26aa0b7e6f" providerId="ADAL" clId="{02613DAD-5AAA-4396-996B-76ABD2E3F100}" dt="2022-11-26T21:02:54.850" v="2393" actId="1076"/>
          <ac:picMkLst>
            <pc:docMk/>
            <pc:sldMk cId="3280222727" sldId="280"/>
            <ac:picMk id="20482" creationId="{B330A820-6C8B-30C3-9735-74DB6FF544FC}"/>
          </ac:picMkLst>
        </pc:picChg>
      </pc:sldChg>
      <pc:sldChg chg="addSp delSp modSp new mod setBg setClrOvrMap">
        <pc:chgData name="Aram G Goudsouzian (agoudszn)" userId="4374c80b-1bf4-46a5-a811-5b26aa0b7e6f" providerId="ADAL" clId="{02613DAD-5AAA-4396-996B-76ABD2E3F100}" dt="2022-11-26T19:54:50.861" v="2385" actId="313"/>
        <pc:sldMkLst>
          <pc:docMk/>
          <pc:sldMk cId="2264165810" sldId="281"/>
        </pc:sldMkLst>
        <pc:spChg chg="mod">
          <ac:chgData name="Aram G Goudsouzian (agoudszn)" userId="4374c80b-1bf4-46a5-a811-5b26aa0b7e6f" providerId="ADAL" clId="{02613DAD-5AAA-4396-996B-76ABD2E3F100}" dt="2022-11-23T17:48:08.509" v="2270" actId="14100"/>
          <ac:spMkLst>
            <pc:docMk/>
            <pc:sldMk cId="2264165810" sldId="281"/>
            <ac:spMk id="2" creationId="{95A0639A-70FB-6EDD-0AD0-D3E4BEFDC05E}"/>
          </ac:spMkLst>
        </pc:spChg>
        <pc:spChg chg="mod">
          <ac:chgData name="Aram G Goudsouzian (agoudszn)" userId="4374c80b-1bf4-46a5-a811-5b26aa0b7e6f" providerId="ADAL" clId="{02613DAD-5AAA-4396-996B-76ABD2E3F100}" dt="2022-11-26T19:54:50.861" v="2385" actId="313"/>
          <ac:spMkLst>
            <pc:docMk/>
            <pc:sldMk cId="2264165810" sldId="281"/>
            <ac:spMk id="3" creationId="{1FE9B99A-D1C6-E9C1-7C61-B61C69BABD83}"/>
          </ac:spMkLst>
        </pc:spChg>
        <pc:spChg chg="del">
          <ac:chgData name="Aram G Goudsouzian (agoudszn)" userId="4374c80b-1bf4-46a5-a811-5b26aa0b7e6f" providerId="ADAL" clId="{02613DAD-5AAA-4396-996B-76ABD2E3F100}" dt="2022-11-23T17:47:06.394" v="2224"/>
          <ac:spMkLst>
            <pc:docMk/>
            <pc:sldMk cId="2264165810" sldId="281"/>
            <ac:spMk id="4" creationId="{BBEAFC3B-74CC-4B11-D1F1-ECFEC9C7A28B}"/>
          </ac:spMkLst>
        </pc:spChg>
        <pc:spChg chg="add del mod">
          <ac:chgData name="Aram G Goudsouzian (agoudszn)" userId="4374c80b-1bf4-46a5-a811-5b26aa0b7e6f" providerId="ADAL" clId="{02613DAD-5AAA-4396-996B-76ABD2E3F100}" dt="2022-11-23T17:47:10.788" v="2225"/>
          <ac:spMkLst>
            <pc:docMk/>
            <pc:sldMk cId="2264165810" sldId="281"/>
            <ac:spMk id="5" creationId="{3320C981-0A10-D833-08D7-D3C59A30573F}"/>
          </ac:spMkLst>
        </pc:spChg>
        <pc:spChg chg="add">
          <ac:chgData name="Aram G Goudsouzian (agoudszn)" userId="4374c80b-1bf4-46a5-a811-5b26aa0b7e6f" providerId="ADAL" clId="{02613DAD-5AAA-4396-996B-76ABD2E3F100}" dt="2022-11-23T17:47:44.448" v="2255" actId="26606"/>
          <ac:spMkLst>
            <pc:docMk/>
            <pc:sldMk cId="2264165810" sldId="281"/>
            <ac:spMk id="11" creationId="{95CB840F-8E41-4CA5-B79B-25CC80AD234A}"/>
          </ac:spMkLst>
        </pc:spChg>
        <pc:picChg chg="add mod">
          <ac:chgData name="Aram G Goudsouzian (agoudszn)" userId="4374c80b-1bf4-46a5-a811-5b26aa0b7e6f" providerId="ADAL" clId="{02613DAD-5AAA-4396-996B-76ABD2E3F100}" dt="2022-11-23T17:47:44.448" v="2255" actId="26606"/>
          <ac:picMkLst>
            <pc:docMk/>
            <pc:sldMk cId="2264165810" sldId="281"/>
            <ac:picMk id="6" creationId="{89C0364A-3BB3-E2AF-39C6-8BEB0519121D}"/>
          </ac:picMkLst>
        </pc:picChg>
      </pc:sldChg>
      <pc:sldChg chg="addSp delSp modSp new mod setBg">
        <pc:chgData name="Aram G Goudsouzian (agoudszn)" userId="4374c80b-1bf4-46a5-a811-5b26aa0b7e6f" providerId="ADAL" clId="{02613DAD-5AAA-4396-996B-76ABD2E3F100}" dt="2022-11-23T17:51:02.185" v="2291" actId="14100"/>
        <pc:sldMkLst>
          <pc:docMk/>
          <pc:sldMk cId="3350427210" sldId="282"/>
        </pc:sldMkLst>
        <pc:spChg chg="mod">
          <ac:chgData name="Aram G Goudsouzian (agoudszn)" userId="4374c80b-1bf4-46a5-a811-5b26aa0b7e6f" providerId="ADAL" clId="{02613DAD-5AAA-4396-996B-76ABD2E3F100}" dt="2022-11-23T17:50:46.544" v="2289" actId="26606"/>
          <ac:spMkLst>
            <pc:docMk/>
            <pc:sldMk cId="3350427210" sldId="282"/>
            <ac:spMk id="2" creationId="{FBC5BD58-BF55-BEF6-F0AF-F1F873921BD3}"/>
          </ac:spMkLst>
        </pc:spChg>
        <pc:spChg chg="mod">
          <ac:chgData name="Aram G Goudsouzian (agoudszn)" userId="4374c80b-1bf4-46a5-a811-5b26aa0b7e6f" providerId="ADAL" clId="{02613DAD-5AAA-4396-996B-76ABD2E3F100}" dt="2022-11-23T17:51:02.185" v="2291" actId="14100"/>
          <ac:spMkLst>
            <pc:docMk/>
            <pc:sldMk cId="3350427210" sldId="282"/>
            <ac:spMk id="3" creationId="{1368C400-7722-9C50-56C7-7A058AF8CCD3}"/>
          </ac:spMkLst>
        </pc:spChg>
        <pc:spChg chg="del">
          <ac:chgData name="Aram G Goudsouzian (agoudszn)" userId="4374c80b-1bf4-46a5-a811-5b26aa0b7e6f" providerId="ADAL" clId="{02613DAD-5AAA-4396-996B-76ABD2E3F100}" dt="2022-11-23T17:50:20.251" v="2284"/>
          <ac:spMkLst>
            <pc:docMk/>
            <pc:sldMk cId="3350427210" sldId="282"/>
            <ac:spMk id="4" creationId="{34002B98-C555-8468-C7CC-7F9D2736040D}"/>
          </ac:spMkLst>
        </pc:spChg>
        <pc:picChg chg="add mod ord">
          <ac:chgData name="Aram G Goudsouzian (agoudszn)" userId="4374c80b-1bf4-46a5-a811-5b26aa0b7e6f" providerId="ADAL" clId="{02613DAD-5AAA-4396-996B-76ABD2E3F100}" dt="2022-11-23T17:50:46.544" v="2289" actId="26606"/>
          <ac:picMkLst>
            <pc:docMk/>
            <pc:sldMk cId="3350427210" sldId="282"/>
            <ac:picMk id="5" creationId="{E766491F-1A9F-6160-6A44-58C75D2D8E2C}"/>
          </ac:picMkLst>
        </pc:picChg>
      </pc:sldChg>
      <pc:sldChg chg="addSp delSp modSp new mod setBg modClrScheme chgLayout">
        <pc:chgData name="Aram G Goudsouzian (agoudszn)" userId="4374c80b-1bf4-46a5-a811-5b26aa0b7e6f" providerId="ADAL" clId="{02613DAD-5AAA-4396-996B-76ABD2E3F100}" dt="2022-11-26T19:33:36.306" v="2311" actId="26606"/>
        <pc:sldMkLst>
          <pc:docMk/>
          <pc:sldMk cId="1831996852" sldId="283"/>
        </pc:sldMkLst>
        <pc:spChg chg="del">
          <ac:chgData name="Aram G Goudsouzian (agoudszn)" userId="4374c80b-1bf4-46a5-a811-5b26aa0b7e6f" providerId="ADAL" clId="{02613DAD-5AAA-4396-996B-76ABD2E3F100}" dt="2022-11-26T19:33:24.663" v="2307" actId="700"/>
          <ac:spMkLst>
            <pc:docMk/>
            <pc:sldMk cId="1831996852" sldId="283"/>
            <ac:spMk id="2" creationId="{3B9CD317-1DE2-196B-0902-9E4C625C5814}"/>
          </ac:spMkLst>
        </pc:spChg>
        <pc:spChg chg="del">
          <ac:chgData name="Aram G Goudsouzian (agoudszn)" userId="4374c80b-1bf4-46a5-a811-5b26aa0b7e6f" providerId="ADAL" clId="{02613DAD-5AAA-4396-996B-76ABD2E3F100}" dt="2022-11-26T19:33:24.663" v="2307" actId="700"/>
          <ac:spMkLst>
            <pc:docMk/>
            <pc:sldMk cId="1831996852" sldId="283"/>
            <ac:spMk id="3" creationId="{8E5E9DD7-FFFC-BED8-9BB0-862B62E2D398}"/>
          </ac:spMkLst>
        </pc:spChg>
        <pc:spChg chg="del">
          <ac:chgData name="Aram G Goudsouzian (agoudszn)" userId="4374c80b-1bf4-46a5-a811-5b26aa0b7e6f" providerId="ADAL" clId="{02613DAD-5AAA-4396-996B-76ABD2E3F100}" dt="2022-11-26T19:33:24.663" v="2307" actId="700"/>
          <ac:spMkLst>
            <pc:docMk/>
            <pc:sldMk cId="1831996852" sldId="283"/>
            <ac:spMk id="4" creationId="{EE98107D-EECF-ACDE-ED4E-0BCE0BCB9E2F}"/>
          </ac:spMkLst>
        </pc:spChg>
        <pc:picChg chg="add mod">
          <ac:chgData name="Aram G Goudsouzian (agoudszn)" userId="4374c80b-1bf4-46a5-a811-5b26aa0b7e6f" providerId="ADAL" clId="{02613DAD-5AAA-4396-996B-76ABD2E3F100}" dt="2022-11-26T19:33:36.306" v="2311" actId="26606"/>
          <ac:picMkLst>
            <pc:docMk/>
            <pc:sldMk cId="1831996852" sldId="283"/>
            <ac:picMk id="1026" creationId="{5A96519C-09B7-8AF2-E58D-C518E60C11B1}"/>
          </ac:picMkLst>
        </pc:picChg>
        <pc:picChg chg="add del">
          <ac:chgData name="Aram G Goudsouzian (agoudszn)" userId="4374c80b-1bf4-46a5-a811-5b26aa0b7e6f" providerId="ADAL" clId="{02613DAD-5AAA-4396-996B-76ABD2E3F100}" dt="2022-11-26T19:33:36.262" v="2310" actId="26606"/>
          <ac:picMkLst>
            <pc:docMk/>
            <pc:sldMk cId="1831996852" sldId="283"/>
            <ac:picMk id="1031" creationId="{88D2FF5B-DD64-4389-8A61-76F48BB08807}"/>
          </ac:picMkLst>
        </pc:picChg>
      </pc:sldChg>
      <pc:sldChg chg="addSp delSp modSp new mod setBg modClrScheme chgLayout">
        <pc:chgData name="Aram G Goudsouzian (agoudszn)" userId="4374c80b-1bf4-46a5-a811-5b26aa0b7e6f" providerId="ADAL" clId="{02613DAD-5AAA-4396-996B-76ABD2E3F100}" dt="2022-11-26T22:22:21.482" v="2417" actId="26606"/>
        <pc:sldMkLst>
          <pc:docMk/>
          <pc:sldMk cId="636066331" sldId="284"/>
        </pc:sldMkLst>
        <pc:spChg chg="del mod ord">
          <ac:chgData name="Aram G Goudsouzian (agoudszn)" userId="4374c80b-1bf4-46a5-a811-5b26aa0b7e6f" providerId="ADAL" clId="{02613DAD-5AAA-4396-996B-76ABD2E3F100}" dt="2022-11-26T22:22:05.075" v="2395" actId="700"/>
          <ac:spMkLst>
            <pc:docMk/>
            <pc:sldMk cId="636066331" sldId="284"/>
            <ac:spMk id="2" creationId="{EC585BAC-BA0C-5ED3-3C0C-28054159FAF5}"/>
          </ac:spMkLst>
        </pc:spChg>
        <pc:spChg chg="del">
          <ac:chgData name="Aram G Goudsouzian (agoudszn)" userId="4374c80b-1bf4-46a5-a811-5b26aa0b7e6f" providerId="ADAL" clId="{02613DAD-5AAA-4396-996B-76ABD2E3F100}" dt="2022-11-26T22:22:05.075" v="2395" actId="700"/>
          <ac:spMkLst>
            <pc:docMk/>
            <pc:sldMk cId="636066331" sldId="284"/>
            <ac:spMk id="3" creationId="{6C4A8BA2-294C-3660-6FBA-C87ADA3C00A5}"/>
          </ac:spMkLst>
        </pc:spChg>
        <pc:spChg chg="del">
          <ac:chgData name="Aram G Goudsouzian (agoudszn)" userId="4374c80b-1bf4-46a5-a811-5b26aa0b7e6f" providerId="ADAL" clId="{02613DAD-5AAA-4396-996B-76ABD2E3F100}" dt="2022-11-26T22:22:05.075" v="2395" actId="700"/>
          <ac:spMkLst>
            <pc:docMk/>
            <pc:sldMk cId="636066331" sldId="284"/>
            <ac:spMk id="4" creationId="{134E678A-94AE-CD2B-E1F3-6D420BFD455F}"/>
          </ac:spMkLst>
        </pc:spChg>
        <pc:spChg chg="add mod ord">
          <ac:chgData name="Aram G Goudsouzian (agoudszn)" userId="4374c80b-1bf4-46a5-a811-5b26aa0b7e6f" providerId="ADAL" clId="{02613DAD-5AAA-4396-996B-76ABD2E3F100}" dt="2022-11-26T22:22:21.482" v="2417" actId="26606"/>
          <ac:spMkLst>
            <pc:docMk/>
            <pc:sldMk cId="636066331" sldId="284"/>
            <ac:spMk id="5" creationId="{20DEB11C-9CF7-7E80-BADA-575F10492825}"/>
          </ac:spMkLst>
        </pc:spChg>
        <pc:spChg chg="add">
          <ac:chgData name="Aram G Goudsouzian (agoudszn)" userId="4374c80b-1bf4-46a5-a811-5b26aa0b7e6f" providerId="ADAL" clId="{02613DAD-5AAA-4396-996B-76ABD2E3F100}" dt="2022-11-26T22:22:21.482" v="2417" actId="26606"/>
          <ac:spMkLst>
            <pc:docMk/>
            <pc:sldMk cId="636066331" sldId="284"/>
            <ac:spMk id="10" creationId="{DAB482FD-C684-4DAA-AC4C-1739F51A98A0}"/>
          </ac:spMkLst>
        </pc:spChg>
        <pc:cxnChg chg="add">
          <ac:chgData name="Aram G Goudsouzian (agoudszn)" userId="4374c80b-1bf4-46a5-a811-5b26aa0b7e6f" providerId="ADAL" clId="{02613DAD-5AAA-4396-996B-76ABD2E3F100}" dt="2022-11-26T22:22:21.482" v="2417" actId="26606"/>
          <ac:cxnSpMkLst>
            <pc:docMk/>
            <pc:sldMk cId="636066331" sldId="284"/>
            <ac:cxnSpMk id="12" creationId="{2DAA738B-EDF5-4694-B25A-3488245BC87C}"/>
          </ac:cxnSpMkLst>
        </pc:cxnChg>
      </pc:sldChg>
      <pc:sldChg chg="addSp delSp modSp new mod setBg modClrScheme setClrOvrMap chgLayout">
        <pc:chgData name="Aram G Goudsouzian (agoudszn)" userId="4374c80b-1bf4-46a5-a811-5b26aa0b7e6f" providerId="ADAL" clId="{02613DAD-5AAA-4396-996B-76ABD2E3F100}" dt="2022-11-26T22:38:52.746" v="4001" actId="20577"/>
        <pc:sldMkLst>
          <pc:docMk/>
          <pc:sldMk cId="1666067961" sldId="285"/>
        </pc:sldMkLst>
        <pc:spChg chg="del mod ord">
          <ac:chgData name="Aram G Goudsouzian (agoudszn)" userId="4374c80b-1bf4-46a5-a811-5b26aa0b7e6f" providerId="ADAL" clId="{02613DAD-5AAA-4396-996B-76ABD2E3F100}" dt="2022-11-26T22:22:38.789" v="2419" actId="700"/>
          <ac:spMkLst>
            <pc:docMk/>
            <pc:sldMk cId="1666067961" sldId="285"/>
            <ac:spMk id="2" creationId="{78281BE5-A1AC-2B46-7458-F860DD0D4781}"/>
          </ac:spMkLst>
        </pc:spChg>
        <pc:spChg chg="add mod ord">
          <ac:chgData name="Aram G Goudsouzian (agoudszn)" userId="4374c80b-1bf4-46a5-a811-5b26aa0b7e6f" providerId="ADAL" clId="{02613DAD-5AAA-4396-996B-76ABD2E3F100}" dt="2022-11-26T22:38:52.746" v="4001" actId="20577"/>
          <ac:spMkLst>
            <pc:docMk/>
            <pc:sldMk cId="1666067961" sldId="285"/>
            <ac:spMk id="3" creationId="{2B1F33BD-1FA5-396A-73DD-53004F991BC3}"/>
          </ac:spMkLst>
        </pc:spChg>
        <pc:spChg chg="add mod ord">
          <ac:chgData name="Aram G Goudsouzian (agoudszn)" userId="4374c80b-1bf4-46a5-a811-5b26aa0b7e6f" providerId="ADAL" clId="{02613DAD-5AAA-4396-996B-76ABD2E3F100}" dt="2022-11-26T22:38:31.204" v="3980" actId="26606"/>
          <ac:spMkLst>
            <pc:docMk/>
            <pc:sldMk cId="1666067961" sldId="285"/>
            <ac:spMk id="4" creationId="{F9152B07-BB73-071C-4EEE-96FCC65F757B}"/>
          </ac:spMkLst>
        </pc:spChg>
        <pc:spChg chg="add">
          <ac:chgData name="Aram G Goudsouzian (agoudszn)" userId="4374c80b-1bf4-46a5-a811-5b26aa0b7e6f" providerId="ADAL" clId="{02613DAD-5AAA-4396-996B-76ABD2E3F100}" dt="2022-11-26T22:38:31.204" v="3980" actId="26606"/>
          <ac:spMkLst>
            <pc:docMk/>
            <pc:sldMk cId="1666067961" sldId="285"/>
            <ac:spMk id="9" creationId="{1C3D9BD5-A493-4B97-963D-60135D533822}"/>
          </ac:spMkLst>
        </pc:spChg>
        <pc:spChg chg="add">
          <ac:chgData name="Aram G Goudsouzian (agoudszn)" userId="4374c80b-1bf4-46a5-a811-5b26aa0b7e6f" providerId="ADAL" clId="{02613DAD-5AAA-4396-996B-76ABD2E3F100}" dt="2022-11-26T22:38:31.204" v="3980" actId="26606"/>
          <ac:spMkLst>
            <pc:docMk/>
            <pc:sldMk cId="1666067961" sldId="285"/>
            <ac:spMk id="11" creationId="{1F759AF4-E342-4E60-8A32-C44A328F2F42}"/>
          </ac:spMkLst>
        </pc:spChg>
        <pc:cxnChg chg="add">
          <ac:chgData name="Aram G Goudsouzian (agoudszn)" userId="4374c80b-1bf4-46a5-a811-5b26aa0b7e6f" providerId="ADAL" clId="{02613DAD-5AAA-4396-996B-76ABD2E3F100}" dt="2022-11-26T22:38:31.204" v="3980" actId="26606"/>
          <ac:cxnSpMkLst>
            <pc:docMk/>
            <pc:sldMk cId="1666067961" sldId="285"/>
            <ac:cxnSpMk id="13" creationId="{A49B2805-6469-407A-A68A-BB85AC8A8596}"/>
          </ac:cxnSpMkLst>
        </pc:cxnChg>
      </pc:sldChg>
      <pc:sldChg chg="addSp modSp new mod setBg setClrOvrMap">
        <pc:chgData name="Aram G Goudsouzian (agoudszn)" userId="4374c80b-1bf4-46a5-a811-5b26aa0b7e6f" providerId="ADAL" clId="{02613DAD-5AAA-4396-996B-76ABD2E3F100}" dt="2022-11-26T22:38:10.124" v="3960" actId="20577"/>
        <pc:sldMkLst>
          <pc:docMk/>
          <pc:sldMk cId="20361269" sldId="286"/>
        </pc:sldMkLst>
        <pc:spChg chg="mod">
          <ac:chgData name="Aram G Goudsouzian (agoudszn)" userId="4374c80b-1bf4-46a5-a811-5b26aa0b7e6f" providerId="ADAL" clId="{02613DAD-5AAA-4396-996B-76ABD2E3F100}" dt="2022-11-26T22:38:10.124" v="3960" actId="20577"/>
          <ac:spMkLst>
            <pc:docMk/>
            <pc:sldMk cId="20361269" sldId="286"/>
            <ac:spMk id="2" creationId="{6CBFD738-629A-5AE6-FFCA-346D8D2F90CB}"/>
          </ac:spMkLst>
        </pc:spChg>
        <pc:spChg chg="mod">
          <ac:chgData name="Aram G Goudsouzian (agoudszn)" userId="4374c80b-1bf4-46a5-a811-5b26aa0b7e6f" providerId="ADAL" clId="{02613DAD-5AAA-4396-996B-76ABD2E3F100}" dt="2022-11-26T22:38:00.431" v="3932" actId="26606"/>
          <ac:spMkLst>
            <pc:docMk/>
            <pc:sldMk cId="20361269" sldId="286"/>
            <ac:spMk id="3" creationId="{95184086-4B07-1445-CA8B-19512592CE2D}"/>
          </ac:spMkLst>
        </pc:spChg>
        <pc:spChg chg="add">
          <ac:chgData name="Aram G Goudsouzian (agoudszn)" userId="4374c80b-1bf4-46a5-a811-5b26aa0b7e6f" providerId="ADAL" clId="{02613DAD-5AAA-4396-996B-76ABD2E3F100}" dt="2022-11-26T22:38:00.431" v="3932" actId="26606"/>
          <ac:spMkLst>
            <pc:docMk/>
            <pc:sldMk cId="20361269" sldId="286"/>
            <ac:spMk id="8" creationId="{1C3D9BD5-A493-4B97-963D-60135D533822}"/>
          </ac:spMkLst>
        </pc:spChg>
        <pc:spChg chg="add">
          <ac:chgData name="Aram G Goudsouzian (agoudszn)" userId="4374c80b-1bf4-46a5-a811-5b26aa0b7e6f" providerId="ADAL" clId="{02613DAD-5AAA-4396-996B-76ABD2E3F100}" dt="2022-11-26T22:38:00.431" v="3932" actId="26606"/>
          <ac:spMkLst>
            <pc:docMk/>
            <pc:sldMk cId="20361269" sldId="286"/>
            <ac:spMk id="10" creationId="{1F759AF4-E342-4E60-8A32-C44A328F2F42}"/>
          </ac:spMkLst>
        </pc:spChg>
        <pc:cxnChg chg="add">
          <ac:chgData name="Aram G Goudsouzian (agoudszn)" userId="4374c80b-1bf4-46a5-a811-5b26aa0b7e6f" providerId="ADAL" clId="{02613DAD-5AAA-4396-996B-76ABD2E3F100}" dt="2022-11-26T22:38:00.431" v="3932" actId="26606"/>
          <ac:cxnSpMkLst>
            <pc:docMk/>
            <pc:sldMk cId="20361269" sldId="286"/>
            <ac:cxnSpMk id="12" creationId="{A49B2805-6469-407A-A68A-BB85AC8A8596}"/>
          </ac:cxnSpMkLst>
        </pc:cxnChg>
      </pc:sldChg>
      <pc:sldChg chg="addSp delSp modSp new mod setBg modClrScheme setClrOvrMap chgLayout">
        <pc:chgData name="Aram G Goudsouzian (agoudszn)" userId="4374c80b-1bf4-46a5-a811-5b26aa0b7e6f" providerId="ADAL" clId="{02613DAD-5AAA-4396-996B-76ABD2E3F100}" dt="2022-11-26T22:39:35.136" v="4007" actId="14100"/>
        <pc:sldMkLst>
          <pc:docMk/>
          <pc:sldMk cId="1681044619" sldId="287"/>
        </pc:sldMkLst>
        <pc:spChg chg="del">
          <ac:chgData name="Aram G Goudsouzian (agoudszn)" userId="4374c80b-1bf4-46a5-a811-5b26aa0b7e6f" providerId="ADAL" clId="{02613DAD-5AAA-4396-996B-76ABD2E3F100}" dt="2022-11-26T22:32:17.879" v="3266" actId="700"/>
          <ac:spMkLst>
            <pc:docMk/>
            <pc:sldMk cId="1681044619" sldId="287"/>
            <ac:spMk id="2" creationId="{3BA11BAC-B456-54B7-C1DA-8ABB96986356}"/>
          </ac:spMkLst>
        </pc:spChg>
        <pc:spChg chg="mod ord">
          <ac:chgData name="Aram G Goudsouzian (agoudszn)" userId="4374c80b-1bf4-46a5-a811-5b26aa0b7e6f" providerId="ADAL" clId="{02613DAD-5AAA-4396-996B-76ABD2E3F100}" dt="2022-11-26T22:39:35.136" v="4007" actId="14100"/>
          <ac:spMkLst>
            <pc:docMk/>
            <pc:sldMk cId="1681044619" sldId="287"/>
            <ac:spMk id="3" creationId="{D7E06D29-8974-A4F2-421F-D0695979EB60}"/>
          </ac:spMkLst>
        </pc:spChg>
        <pc:spChg chg="add mod ord">
          <ac:chgData name="Aram G Goudsouzian (agoudszn)" userId="4374c80b-1bf4-46a5-a811-5b26aa0b7e6f" providerId="ADAL" clId="{02613DAD-5AAA-4396-996B-76ABD2E3F100}" dt="2022-11-26T22:38:26.455" v="3979" actId="255"/>
          <ac:spMkLst>
            <pc:docMk/>
            <pc:sldMk cId="1681044619" sldId="287"/>
            <ac:spMk id="4" creationId="{D572061E-8D86-BEC8-B103-B6A9758304E0}"/>
          </ac:spMkLst>
        </pc:spChg>
        <pc:spChg chg="add">
          <ac:chgData name="Aram G Goudsouzian (agoudszn)" userId="4374c80b-1bf4-46a5-a811-5b26aa0b7e6f" providerId="ADAL" clId="{02613DAD-5AAA-4396-996B-76ABD2E3F100}" dt="2022-11-26T22:37:39.796" v="3908" actId="26606"/>
          <ac:spMkLst>
            <pc:docMk/>
            <pc:sldMk cId="1681044619" sldId="287"/>
            <ac:spMk id="9" creationId="{1C3D9BD5-A493-4B97-963D-60135D533822}"/>
          </ac:spMkLst>
        </pc:spChg>
        <pc:spChg chg="add">
          <ac:chgData name="Aram G Goudsouzian (agoudszn)" userId="4374c80b-1bf4-46a5-a811-5b26aa0b7e6f" providerId="ADAL" clId="{02613DAD-5AAA-4396-996B-76ABD2E3F100}" dt="2022-11-26T22:37:39.796" v="3908" actId="26606"/>
          <ac:spMkLst>
            <pc:docMk/>
            <pc:sldMk cId="1681044619" sldId="287"/>
            <ac:spMk id="11" creationId="{1F759AF4-E342-4E60-8A32-C44A328F2F42}"/>
          </ac:spMkLst>
        </pc:spChg>
        <pc:cxnChg chg="add">
          <ac:chgData name="Aram G Goudsouzian (agoudszn)" userId="4374c80b-1bf4-46a5-a811-5b26aa0b7e6f" providerId="ADAL" clId="{02613DAD-5AAA-4396-996B-76ABD2E3F100}" dt="2022-11-26T22:37:39.796" v="3908" actId="26606"/>
          <ac:cxnSpMkLst>
            <pc:docMk/>
            <pc:sldMk cId="1681044619" sldId="287"/>
            <ac:cxnSpMk id="13" creationId="{A49B2805-6469-407A-A68A-BB85AC8A8596}"/>
          </ac:cxnSpMkLst>
        </pc:cxnChg>
      </pc:sldChg>
      <pc:sldChg chg="addSp modSp new mod setBg setClrOvrMap">
        <pc:chgData name="Aram G Goudsouzian (agoudszn)" userId="4374c80b-1bf4-46a5-a811-5b26aa0b7e6f" providerId="ADAL" clId="{02613DAD-5AAA-4396-996B-76ABD2E3F100}" dt="2022-11-26T22:43:50.739" v="4451" actId="20577"/>
        <pc:sldMkLst>
          <pc:docMk/>
          <pc:sldMk cId="1511040549" sldId="288"/>
        </pc:sldMkLst>
        <pc:spChg chg="mod">
          <ac:chgData name="Aram G Goudsouzian (agoudszn)" userId="4374c80b-1bf4-46a5-a811-5b26aa0b7e6f" providerId="ADAL" clId="{02613DAD-5AAA-4396-996B-76ABD2E3F100}" dt="2022-11-26T22:41:19.650" v="4024" actId="20577"/>
          <ac:spMkLst>
            <pc:docMk/>
            <pc:sldMk cId="1511040549" sldId="288"/>
            <ac:spMk id="2" creationId="{FA7D6F49-4417-4FBD-2ECF-324D27E2A198}"/>
          </ac:spMkLst>
        </pc:spChg>
        <pc:spChg chg="mod">
          <ac:chgData name="Aram G Goudsouzian (agoudszn)" userId="4374c80b-1bf4-46a5-a811-5b26aa0b7e6f" providerId="ADAL" clId="{02613DAD-5AAA-4396-996B-76ABD2E3F100}" dt="2022-11-26T22:43:50.739" v="4451" actId="20577"/>
          <ac:spMkLst>
            <pc:docMk/>
            <pc:sldMk cId="1511040549" sldId="288"/>
            <ac:spMk id="3" creationId="{65482FB4-8D43-DC59-EF06-2129EDCE2B96}"/>
          </ac:spMkLst>
        </pc:spChg>
        <pc:spChg chg="add">
          <ac:chgData name="Aram G Goudsouzian (agoudszn)" userId="4374c80b-1bf4-46a5-a811-5b26aa0b7e6f" providerId="ADAL" clId="{02613DAD-5AAA-4396-996B-76ABD2E3F100}" dt="2022-11-26T22:40:33.135" v="4009" actId="26606"/>
          <ac:spMkLst>
            <pc:docMk/>
            <pc:sldMk cId="1511040549" sldId="288"/>
            <ac:spMk id="8" creationId="{1C3D9BD5-A493-4B97-963D-60135D533822}"/>
          </ac:spMkLst>
        </pc:spChg>
        <pc:spChg chg="add">
          <ac:chgData name="Aram G Goudsouzian (agoudszn)" userId="4374c80b-1bf4-46a5-a811-5b26aa0b7e6f" providerId="ADAL" clId="{02613DAD-5AAA-4396-996B-76ABD2E3F100}" dt="2022-11-26T22:40:33.135" v="4009" actId="26606"/>
          <ac:spMkLst>
            <pc:docMk/>
            <pc:sldMk cId="1511040549" sldId="288"/>
            <ac:spMk id="10" creationId="{1F759AF4-E342-4E60-8A32-C44A328F2F42}"/>
          </ac:spMkLst>
        </pc:spChg>
        <pc:cxnChg chg="add">
          <ac:chgData name="Aram G Goudsouzian (agoudszn)" userId="4374c80b-1bf4-46a5-a811-5b26aa0b7e6f" providerId="ADAL" clId="{02613DAD-5AAA-4396-996B-76ABD2E3F100}" dt="2022-11-26T22:40:33.135" v="4009" actId="26606"/>
          <ac:cxnSpMkLst>
            <pc:docMk/>
            <pc:sldMk cId="1511040549" sldId="288"/>
            <ac:cxnSpMk id="12" creationId="{A49B2805-6469-407A-A68A-BB85AC8A8596}"/>
          </ac:cxnSpMkLst>
        </pc:cxnChg>
      </pc:sldChg>
      <pc:sldChg chg="addSp modSp new mod setBg setClrOvrMap">
        <pc:chgData name="Aram G Goudsouzian (agoudszn)" userId="4374c80b-1bf4-46a5-a811-5b26aa0b7e6f" providerId="ADAL" clId="{02613DAD-5AAA-4396-996B-76ABD2E3F100}" dt="2022-11-30T22:32:30.634" v="5240" actId="5793"/>
        <pc:sldMkLst>
          <pc:docMk/>
          <pc:sldMk cId="758959879" sldId="289"/>
        </pc:sldMkLst>
        <pc:spChg chg="mod">
          <ac:chgData name="Aram G Goudsouzian (agoudszn)" userId="4374c80b-1bf4-46a5-a811-5b26aa0b7e6f" providerId="ADAL" clId="{02613DAD-5AAA-4396-996B-76ABD2E3F100}" dt="2022-11-26T22:44:04.838" v="4471" actId="20577"/>
          <ac:spMkLst>
            <pc:docMk/>
            <pc:sldMk cId="758959879" sldId="289"/>
            <ac:spMk id="2" creationId="{4D86758D-3FD6-082D-0B9F-4AFAF09E0E5B}"/>
          </ac:spMkLst>
        </pc:spChg>
        <pc:spChg chg="mod">
          <ac:chgData name="Aram G Goudsouzian (agoudszn)" userId="4374c80b-1bf4-46a5-a811-5b26aa0b7e6f" providerId="ADAL" clId="{02613DAD-5AAA-4396-996B-76ABD2E3F100}" dt="2022-11-30T22:32:30.634" v="5240" actId="5793"/>
          <ac:spMkLst>
            <pc:docMk/>
            <pc:sldMk cId="758959879" sldId="289"/>
            <ac:spMk id="3" creationId="{3C1116B0-600B-3AC3-F889-19B1B8E57CA8}"/>
          </ac:spMkLst>
        </pc:spChg>
        <pc:spChg chg="add">
          <ac:chgData name="Aram G Goudsouzian (agoudszn)" userId="4374c80b-1bf4-46a5-a811-5b26aa0b7e6f" providerId="ADAL" clId="{02613DAD-5AAA-4396-996B-76ABD2E3F100}" dt="2022-11-26T22:43:59.427" v="4453" actId="26606"/>
          <ac:spMkLst>
            <pc:docMk/>
            <pc:sldMk cId="758959879" sldId="289"/>
            <ac:spMk id="8" creationId="{1C3D9BD5-A493-4B97-963D-60135D533822}"/>
          </ac:spMkLst>
        </pc:spChg>
        <pc:spChg chg="add">
          <ac:chgData name="Aram G Goudsouzian (agoudszn)" userId="4374c80b-1bf4-46a5-a811-5b26aa0b7e6f" providerId="ADAL" clId="{02613DAD-5AAA-4396-996B-76ABD2E3F100}" dt="2022-11-26T22:43:59.427" v="4453" actId="26606"/>
          <ac:spMkLst>
            <pc:docMk/>
            <pc:sldMk cId="758959879" sldId="289"/>
            <ac:spMk id="10" creationId="{1F759AF4-E342-4E60-8A32-C44A328F2F42}"/>
          </ac:spMkLst>
        </pc:spChg>
        <pc:cxnChg chg="add">
          <ac:chgData name="Aram G Goudsouzian (agoudszn)" userId="4374c80b-1bf4-46a5-a811-5b26aa0b7e6f" providerId="ADAL" clId="{02613DAD-5AAA-4396-996B-76ABD2E3F100}" dt="2022-11-26T22:43:59.427" v="4453" actId="26606"/>
          <ac:cxnSpMkLst>
            <pc:docMk/>
            <pc:sldMk cId="758959879" sldId="289"/>
            <ac:cxnSpMk id="12" creationId="{A49B2805-6469-407A-A68A-BB85AC8A8596}"/>
          </ac:cxnSpMkLst>
        </pc:cxnChg>
      </pc:sldChg>
      <pc:sldChg chg="addSp delSp modSp new mod setBg modClrScheme delDesignElem chgLayout">
        <pc:chgData name="Aram G Goudsouzian (agoudszn)" userId="4374c80b-1bf4-46a5-a811-5b26aa0b7e6f" providerId="ADAL" clId="{02613DAD-5AAA-4396-996B-76ABD2E3F100}" dt="2022-11-26T22:47:02.130" v="4837" actId="26606"/>
        <pc:sldMkLst>
          <pc:docMk/>
          <pc:sldMk cId="2464047231" sldId="290"/>
        </pc:sldMkLst>
        <pc:spChg chg="del mod">
          <ac:chgData name="Aram G Goudsouzian (agoudszn)" userId="4374c80b-1bf4-46a5-a811-5b26aa0b7e6f" providerId="ADAL" clId="{02613DAD-5AAA-4396-996B-76ABD2E3F100}" dt="2022-11-26T22:46:41.143" v="4826" actId="700"/>
          <ac:spMkLst>
            <pc:docMk/>
            <pc:sldMk cId="2464047231" sldId="290"/>
            <ac:spMk id="2" creationId="{D429E5F4-12C6-A87D-DD0F-5488E1D87CA3}"/>
          </ac:spMkLst>
        </pc:spChg>
        <pc:spChg chg="del mod">
          <ac:chgData name="Aram G Goudsouzian (agoudszn)" userId="4374c80b-1bf4-46a5-a811-5b26aa0b7e6f" providerId="ADAL" clId="{02613DAD-5AAA-4396-996B-76ABD2E3F100}" dt="2022-11-26T22:46:41.143" v="4826" actId="700"/>
          <ac:spMkLst>
            <pc:docMk/>
            <pc:sldMk cId="2464047231" sldId="290"/>
            <ac:spMk id="3" creationId="{FE6E38F2-69AD-2F11-1771-9F723C10DEC2}"/>
          </ac:spMkLst>
        </pc:spChg>
        <pc:spChg chg="add mod ord">
          <ac:chgData name="Aram G Goudsouzian (agoudszn)" userId="4374c80b-1bf4-46a5-a811-5b26aa0b7e6f" providerId="ADAL" clId="{02613DAD-5AAA-4396-996B-76ABD2E3F100}" dt="2022-11-26T22:47:02.130" v="4837" actId="26606"/>
          <ac:spMkLst>
            <pc:docMk/>
            <pc:sldMk cId="2464047231" sldId="290"/>
            <ac:spMk id="4" creationId="{71B07BE8-497E-48F4-CE5F-A976F188D0CD}"/>
          </ac:spMkLst>
        </pc:spChg>
        <pc:spChg chg="add del mod ord">
          <ac:chgData name="Aram G Goudsouzian (agoudszn)" userId="4374c80b-1bf4-46a5-a811-5b26aa0b7e6f" providerId="ADAL" clId="{02613DAD-5AAA-4396-996B-76ABD2E3F100}" dt="2022-11-26T22:46:59.686" v="4836" actId="700"/>
          <ac:spMkLst>
            <pc:docMk/>
            <pc:sldMk cId="2464047231" sldId="290"/>
            <ac:spMk id="5" creationId="{45FBD88D-BDF0-4F98-6370-006FA174E677}"/>
          </ac:spMkLst>
        </pc:spChg>
        <pc:spChg chg="add mod ord">
          <ac:chgData name="Aram G Goudsouzian (agoudszn)" userId="4374c80b-1bf4-46a5-a811-5b26aa0b7e6f" providerId="ADAL" clId="{02613DAD-5AAA-4396-996B-76ABD2E3F100}" dt="2022-11-26T22:47:02.130" v="4837" actId="26606"/>
          <ac:spMkLst>
            <pc:docMk/>
            <pc:sldMk cId="2464047231" sldId="290"/>
            <ac:spMk id="6" creationId="{AF751494-ED80-987C-A437-1881130C639C}"/>
          </ac:spMkLst>
        </pc:spChg>
        <pc:spChg chg="add del">
          <ac:chgData name="Aram G Goudsouzian (agoudszn)" userId="4374c80b-1bf4-46a5-a811-5b26aa0b7e6f" providerId="ADAL" clId="{02613DAD-5AAA-4396-996B-76ABD2E3F100}" dt="2022-11-26T22:46:41.143" v="4826" actId="700"/>
          <ac:spMkLst>
            <pc:docMk/>
            <pc:sldMk cId="2464047231" sldId="290"/>
            <ac:spMk id="8" creationId="{9A6C2C86-63BF-47D5-AA3F-905111A238E2}"/>
          </ac:spMkLst>
        </pc:spChg>
        <pc:spChg chg="add">
          <ac:chgData name="Aram G Goudsouzian (agoudszn)" userId="4374c80b-1bf4-46a5-a811-5b26aa0b7e6f" providerId="ADAL" clId="{02613DAD-5AAA-4396-996B-76ABD2E3F100}" dt="2022-11-26T22:47:02.130" v="4837" actId="26606"/>
          <ac:spMkLst>
            <pc:docMk/>
            <pc:sldMk cId="2464047231" sldId="290"/>
            <ac:spMk id="11" creationId="{DAB482FD-C684-4DAA-AC4C-1739F51A98A0}"/>
          </ac:spMkLst>
        </pc:spChg>
        <pc:cxnChg chg="add del">
          <ac:chgData name="Aram G Goudsouzian (agoudszn)" userId="4374c80b-1bf4-46a5-a811-5b26aa0b7e6f" providerId="ADAL" clId="{02613DAD-5AAA-4396-996B-76ABD2E3F100}" dt="2022-11-26T22:46:41.143" v="4826" actId="700"/>
          <ac:cxnSpMkLst>
            <pc:docMk/>
            <pc:sldMk cId="2464047231" sldId="290"/>
            <ac:cxnSpMk id="10" creationId="{425A0768-3044-4AA9-A889-D2CAA68C517A}"/>
          </ac:cxnSpMkLst>
        </pc:cxnChg>
        <pc:cxnChg chg="add">
          <ac:chgData name="Aram G Goudsouzian (agoudszn)" userId="4374c80b-1bf4-46a5-a811-5b26aa0b7e6f" providerId="ADAL" clId="{02613DAD-5AAA-4396-996B-76ABD2E3F100}" dt="2022-11-26T22:47:02.130" v="4837" actId="26606"/>
          <ac:cxnSpMkLst>
            <pc:docMk/>
            <pc:sldMk cId="2464047231" sldId="290"/>
            <ac:cxnSpMk id="13" creationId="{2DAA738B-EDF5-4694-B25A-3488245BC87C}"/>
          </ac:cxnSpMkLst>
        </pc:cxnChg>
      </pc:sldChg>
      <pc:sldChg chg="addSp delSp modSp new mod setBg modClrScheme chgLayout">
        <pc:chgData name="Aram G Goudsouzian (agoudszn)" userId="4374c80b-1bf4-46a5-a811-5b26aa0b7e6f" providerId="ADAL" clId="{02613DAD-5AAA-4396-996B-76ABD2E3F100}" dt="2022-11-26T22:54:39.146" v="4920" actId="20577"/>
        <pc:sldMkLst>
          <pc:docMk/>
          <pc:sldMk cId="3419805563" sldId="291"/>
        </pc:sldMkLst>
        <pc:spChg chg="del mod ord">
          <ac:chgData name="Aram G Goudsouzian (agoudszn)" userId="4374c80b-1bf4-46a5-a811-5b26aa0b7e6f" providerId="ADAL" clId="{02613DAD-5AAA-4396-996B-76ABD2E3F100}" dt="2022-11-26T22:47:25.010" v="4839" actId="700"/>
          <ac:spMkLst>
            <pc:docMk/>
            <pc:sldMk cId="3419805563" sldId="291"/>
            <ac:spMk id="2" creationId="{8493F43D-244D-8444-E08F-C685987F957C}"/>
          </ac:spMkLst>
        </pc:spChg>
        <pc:spChg chg="del mod ord">
          <ac:chgData name="Aram G Goudsouzian (agoudszn)" userId="4374c80b-1bf4-46a5-a811-5b26aa0b7e6f" providerId="ADAL" clId="{02613DAD-5AAA-4396-996B-76ABD2E3F100}" dt="2022-11-26T22:47:25.010" v="4839" actId="700"/>
          <ac:spMkLst>
            <pc:docMk/>
            <pc:sldMk cId="3419805563" sldId="291"/>
            <ac:spMk id="3" creationId="{796DDAC9-AB8D-5456-4D78-EA846B33D429}"/>
          </ac:spMkLst>
        </pc:spChg>
        <pc:spChg chg="add mod ord">
          <ac:chgData name="Aram G Goudsouzian (agoudszn)" userId="4374c80b-1bf4-46a5-a811-5b26aa0b7e6f" providerId="ADAL" clId="{02613DAD-5AAA-4396-996B-76ABD2E3F100}" dt="2022-11-26T22:54:39.146" v="4920" actId="20577"/>
          <ac:spMkLst>
            <pc:docMk/>
            <pc:sldMk cId="3419805563" sldId="291"/>
            <ac:spMk id="4" creationId="{21E32B0E-D128-722A-C0AD-2A46EABC35B0}"/>
          </ac:spMkLst>
        </pc:spChg>
        <pc:spChg chg="add del mod ord">
          <ac:chgData name="Aram G Goudsouzian (agoudszn)" userId="4374c80b-1bf4-46a5-a811-5b26aa0b7e6f" providerId="ADAL" clId="{02613DAD-5AAA-4396-996B-76ABD2E3F100}" dt="2022-11-26T22:48:26.282" v="4868" actId="700"/>
          <ac:spMkLst>
            <pc:docMk/>
            <pc:sldMk cId="3419805563" sldId="291"/>
            <ac:spMk id="5" creationId="{E7EE372F-1E95-1630-4F89-736FE2A98D2A}"/>
          </ac:spMkLst>
        </pc:spChg>
        <pc:spChg chg="add del mod ord">
          <ac:chgData name="Aram G Goudsouzian (agoudszn)" userId="4374c80b-1bf4-46a5-a811-5b26aa0b7e6f" providerId="ADAL" clId="{02613DAD-5AAA-4396-996B-76ABD2E3F100}" dt="2022-11-26T22:48:26.282" v="4868" actId="700"/>
          <ac:spMkLst>
            <pc:docMk/>
            <pc:sldMk cId="3419805563" sldId="291"/>
            <ac:spMk id="6" creationId="{5649D01F-2503-1A13-A34E-593C2858D5E4}"/>
          </ac:spMkLst>
        </pc:spChg>
        <pc:spChg chg="add del mod ord">
          <ac:chgData name="Aram G Goudsouzian (agoudszn)" userId="4374c80b-1bf4-46a5-a811-5b26aa0b7e6f" providerId="ADAL" clId="{02613DAD-5AAA-4396-996B-76ABD2E3F100}" dt="2022-11-26T22:48:26.282" v="4868" actId="700"/>
          <ac:spMkLst>
            <pc:docMk/>
            <pc:sldMk cId="3419805563" sldId="291"/>
            <ac:spMk id="7" creationId="{28EBF9AC-0E5D-DB67-8972-15B5EBE3FC64}"/>
          </ac:spMkLst>
        </pc:spChg>
        <pc:spChg chg="add del mod ord">
          <ac:chgData name="Aram G Goudsouzian (agoudszn)" userId="4374c80b-1bf4-46a5-a811-5b26aa0b7e6f" providerId="ADAL" clId="{02613DAD-5AAA-4396-996B-76ABD2E3F100}" dt="2022-11-26T22:48:18.592" v="4867" actId="21"/>
          <ac:spMkLst>
            <pc:docMk/>
            <pc:sldMk cId="3419805563" sldId="291"/>
            <ac:spMk id="8" creationId="{53780CB3-4519-D1F2-DFB1-2A2F1F726BFC}"/>
          </ac:spMkLst>
        </pc:spChg>
        <pc:spChg chg="add del mod ord">
          <ac:chgData name="Aram G Goudsouzian (agoudszn)" userId="4374c80b-1bf4-46a5-a811-5b26aa0b7e6f" providerId="ADAL" clId="{02613DAD-5AAA-4396-996B-76ABD2E3F100}" dt="2022-11-26T22:48:26.282" v="4868" actId="700"/>
          <ac:spMkLst>
            <pc:docMk/>
            <pc:sldMk cId="3419805563" sldId="291"/>
            <ac:spMk id="9" creationId="{30D3A57F-724E-DEA0-F65D-5FFF689E44F5}"/>
          </ac:spMkLst>
        </pc:spChg>
        <pc:spChg chg="add del mod ord">
          <ac:chgData name="Aram G Goudsouzian (agoudszn)" userId="4374c80b-1bf4-46a5-a811-5b26aa0b7e6f" providerId="ADAL" clId="{02613DAD-5AAA-4396-996B-76ABD2E3F100}" dt="2022-11-26T22:48:26.282" v="4868" actId="700"/>
          <ac:spMkLst>
            <pc:docMk/>
            <pc:sldMk cId="3419805563" sldId="291"/>
            <ac:spMk id="10" creationId="{95626CF7-A32A-6782-91C3-53B4799D9902}"/>
          </ac:spMkLst>
        </pc:spChg>
        <pc:spChg chg="add del mod ord">
          <ac:chgData name="Aram G Goudsouzian (agoudszn)" userId="4374c80b-1bf4-46a5-a811-5b26aa0b7e6f" providerId="ADAL" clId="{02613DAD-5AAA-4396-996B-76ABD2E3F100}" dt="2022-11-26T22:49:03.589" v="4872" actId="700"/>
          <ac:spMkLst>
            <pc:docMk/>
            <pc:sldMk cId="3419805563" sldId="291"/>
            <ac:spMk id="11" creationId="{AA136F45-0747-B10A-4C79-32D31CFFCBD5}"/>
          </ac:spMkLst>
        </pc:spChg>
        <pc:spChg chg="add del mod ord">
          <ac:chgData name="Aram G Goudsouzian (agoudszn)" userId="4374c80b-1bf4-46a5-a811-5b26aa0b7e6f" providerId="ADAL" clId="{02613DAD-5AAA-4396-996B-76ABD2E3F100}" dt="2022-11-26T22:49:03.589" v="4872" actId="700"/>
          <ac:spMkLst>
            <pc:docMk/>
            <pc:sldMk cId="3419805563" sldId="291"/>
            <ac:spMk id="12" creationId="{EB51D176-3BE1-5092-FAB9-058B22810E42}"/>
          </ac:spMkLst>
        </pc:spChg>
        <pc:spChg chg="add del mod ord">
          <ac:chgData name="Aram G Goudsouzian (agoudszn)" userId="4374c80b-1bf4-46a5-a811-5b26aa0b7e6f" providerId="ADAL" clId="{02613DAD-5AAA-4396-996B-76ABD2E3F100}" dt="2022-11-26T22:49:03.589" v="4872" actId="700"/>
          <ac:spMkLst>
            <pc:docMk/>
            <pc:sldMk cId="3419805563" sldId="291"/>
            <ac:spMk id="13" creationId="{14321CEE-6CAD-9258-6239-0F4CBE908DA4}"/>
          </ac:spMkLst>
        </pc:spChg>
        <pc:spChg chg="add del mod ord">
          <ac:chgData name="Aram G Goudsouzian (agoudszn)" userId="4374c80b-1bf4-46a5-a811-5b26aa0b7e6f" providerId="ADAL" clId="{02613DAD-5AAA-4396-996B-76ABD2E3F100}" dt="2022-11-26T22:48:58.392" v="4871" actId="21"/>
          <ac:spMkLst>
            <pc:docMk/>
            <pc:sldMk cId="3419805563" sldId="291"/>
            <ac:spMk id="14" creationId="{4FBFFA46-342B-80EE-DB97-9C59CBBCBB7D}"/>
          </ac:spMkLst>
        </pc:spChg>
        <pc:spChg chg="add del mod ord">
          <ac:chgData name="Aram G Goudsouzian (agoudszn)" userId="4374c80b-1bf4-46a5-a811-5b26aa0b7e6f" providerId="ADAL" clId="{02613DAD-5AAA-4396-996B-76ABD2E3F100}" dt="2022-11-26T22:49:03.589" v="4872" actId="700"/>
          <ac:spMkLst>
            <pc:docMk/>
            <pc:sldMk cId="3419805563" sldId="291"/>
            <ac:spMk id="15" creationId="{415A3C10-41A2-5C40-81DE-ABCDA1F15FF4}"/>
          </ac:spMkLst>
        </pc:spChg>
        <pc:spChg chg="add del mod ord">
          <ac:chgData name="Aram G Goudsouzian (agoudszn)" userId="4374c80b-1bf4-46a5-a811-5b26aa0b7e6f" providerId="ADAL" clId="{02613DAD-5AAA-4396-996B-76ABD2E3F100}" dt="2022-11-26T22:49:03.589" v="4872" actId="700"/>
          <ac:spMkLst>
            <pc:docMk/>
            <pc:sldMk cId="3419805563" sldId="291"/>
            <ac:spMk id="16" creationId="{D381517E-D3CF-9F7A-67CD-1EF83D7C3EEE}"/>
          </ac:spMkLst>
        </pc:spChg>
        <pc:spChg chg="add del mod">
          <ac:chgData name="Aram G Goudsouzian (agoudszn)" userId="4374c80b-1bf4-46a5-a811-5b26aa0b7e6f" providerId="ADAL" clId="{02613DAD-5AAA-4396-996B-76ABD2E3F100}" dt="2022-11-26T22:50:59.138" v="4879"/>
          <ac:spMkLst>
            <pc:docMk/>
            <pc:sldMk cId="3419805563" sldId="291"/>
            <ac:spMk id="18" creationId="{55066D91-A9D5-3DA4-D0AC-77EF43DE95E6}"/>
          </ac:spMkLst>
        </pc:spChg>
        <pc:spChg chg="add del mod">
          <ac:chgData name="Aram G Goudsouzian (agoudszn)" userId="4374c80b-1bf4-46a5-a811-5b26aa0b7e6f" providerId="ADAL" clId="{02613DAD-5AAA-4396-996B-76ABD2E3F100}" dt="2022-11-26T22:51:27.788" v="4883"/>
          <ac:spMkLst>
            <pc:docMk/>
            <pc:sldMk cId="3419805563" sldId="291"/>
            <ac:spMk id="20" creationId="{F9FCD145-9392-E8D7-E4EA-EA2D76F20AF5}"/>
          </ac:spMkLst>
        </pc:spChg>
        <pc:spChg chg="add ord">
          <ac:chgData name="Aram G Goudsouzian (agoudszn)" userId="4374c80b-1bf4-46a5-a811-5b26aa0b7e6f" providerId="ADAL" clId="{02613DAD-5AAA-4396-996B-76ABD2E3F100}" dt="2022-11-26T22:54:19.511" v="4903" actId="26606"/>
          <ac:spMkLst>
            <pc:docMk/>
            <pc:sldMk cId="3419805563" sldId="291"/>
            <ac:spMk id="22" creationId="{A37CCA7D-B614-B0BF-99BE-F01C811472CB}"/>
          </ac:spMkLst>
        </pc:spChg>
        <pc:spChg chg="add">
          <ac:chgData name="Aram G Goudsouzian (agoudszn)" userId="4374c80b-1bf4-46a5-a811-5b26aa0b7e6f" providerId="ADAL" clId="{02613DAD-5AAA-4396-996B-76ABD2E3F100}" dt="2022-11-26T22:54:19.511" v="4903" actId="26606"/>
          <ac:spMkLst>
            <pc:docMk/>
            <pc:sldMk cId="3419805563" sldId="291"/>
            <ac:spMk id="2067" creationId="{49658695-086E-4B9B-A8B3-555A748F9A34}"/>
          </ac:spMkLst>
        </pc:spChg>
        <pc:picChg chg="add del">
          <ac:chgData name="Aram G Goudsouzian (agoudszn)" userId="4374c80b-1bf4-46a5-a811-5b26aa0b7e6f" providerId="ADAL" clId="{02613DAD-5AAA-4396-996B-76ABD2E3F100}" dt="2022-11-26T22:53:36.546" v="4898" actId="21"/>
          <ac:picMkLst>
            <pc:docMk/>
            <pc:sldMk cId="3419805563" sldId="291"/>
            <ac:picMk id="21" creationId="{2FDD7F9A-3D84-8D7E-36EF-5515AEF77E87}"/>
          </ac:picMkLst>
        </pc:picChg>
        <pc:picChg chg="add mod">
          <ac:chgData name="Aram G Goudsouzian (agoudszn)" userId="4374c80b-1bf4-46a5-a811-5b26aa0b7e6f" providerId="ADAL" clId="{02613DAD-5AAA-4396-996B-76ABD2E3F100}" dt="2022-11-26T22:54:19.511" v="4903" actId="26606"/>
          <ac:picMkLst>
            <pc:docMk/>
            <pc:sldMk cId="3419805563" sldId="291"/>
            <ac:picMk id="23" creationId="{4B717B22-9384-45E4-7678-322B4378B9AB}"/>
          </ac:picMkLst>
        </pc:picChg>
        <pc:picChg chg="add del">
          <ac:chgData name="Aram G Goudsouzian (agoudszn)" userId="4374c80b-1bf4-46a5-a811-5b26aa0b7e6f" providerId="ADAL" clId="{02613DAD-5AAA-4396-996B-76ABD2E3F100}" dt="2022-11-26T22:48:18.592" v="4867" actId="21"/>
          <ac:picMkLst>
            <pc:docMk/>
            <pc:sldMk cId="3419805563" sldId="291"/>
            <ac:picMk id="2050" creationId="{1B4F24B1-D8FA-5938-3AB2-DBE04E7A1BBB}"/>
          </ac:picMkLst>
        </pc:picChg>
        <pc:picChg chg="add del mod">
          <ac:chgData name="Aram G Goudsouzian (agoudszn)" userId="4374c80b-1bf4-46a5-a811-5b26aa0b7e6f" providerId="ADAL" clId="{02613DAD-5AAA-4396-996B-76ABD2E3F100}" dt="2022-11-26T22:48:58.392" v="4871" actId="21"/>
          <ac:picMkLst>
            <pc:docMk/>
            <pc:sldMk cId="3419805563" sldId="291"/>
            <ac:picMk id="2052" creationId="{666F5DC6-E8EA-4162-CD24-3B77E181386E}"/>
          </ac:picMkLst>
        </pc:picChg>
        <pc:picChg chg="add mod">
          <ac:chgData name="Aram G Goudsouzian (agoudszn)" userId="4374c80b-1bf4-46a5-a811-5b26aa0b7e6f" providerId="ADAL" clId="{02613DAD-5AAA-4396-996B-76ABD2E3F100}" dt="2022-11-26T22:54:19.511" v="4903" actId="26606"/>
          <ac:picMkLst>
            <pc:docMk/>
            <pc:sldMk cId="3419805563" sldId="291"/>
            <ac:picMk id="2054" creationId="{F33E9B10-F247-4850-9E12-F1C84C0EF860}"/>
          </ac:picMkLst>
        </pc:picChg>
        <pc:picChg chg="add del mod">
          <ac:chgData name="Aram G Goudsouzian (agoudszn)" userId="4374c80b-1bf4-46a5-a811-5b26aa0b7e6f" providerId="ADAL" clId="{02613DAD-5AAA-4396-996B-76ABD2E3F100}" dt="2022-11-26T22:51:40.412" v="4886" actId="21"/>
          <ac:picMkLst>
            <pc:docMk/>
            <pc:sldMk cId="3419805563" sldId="291"/>
            <ac:picMk id="2056" creationId="{89FFB0F4-ED6A-539C-7C2A-DBE8D05ACCF8}"/>
          </ac:picMkLst>
        </pc:picChg>
        <pc:picChg chg="add del">
          <ac:chgData name="Aram G Goudsouzian (agoudszn)" userId="4374c80b-1bf4-46a5-a811-5b26aa0b7e6f" providerId="ADAL" clId="{02613DAD-5AAA-4396-996B-76ABD2E3F100}" dt="2022-11-26T22:51:55.962" v="4888" actId="21"/>
          <ac:picMkLst>
            <pc:docMk/>
            <pc:sldMk cId="3419805563" sldId="291"/>
            <ac:picMk id="2058" creationId="{F639C211-7094-0C1D-7C2A-1179062C9B13}"/>
          </ac:picMkLst>
        </pc:picChg>
        <pc:picChg chg="add mod">
          <ac:chgData name="Aram G Goudsouzian (agoudszn)" userId="4374c80b-1bf4-46a5-a811-5b26aa0b7e6f" providerId="ADAL" clId="{02613DAD-5AAA-4396-996B-76ABD2E3F100}" dt="2022-11-26T22:54:19.511" v="4903" actId="26606"/>
          <ac:picMkLst>
            <pc:docMk/>
            <pc:sldMk cId="3419805563" sldId="291"/>
            <ac:picMk id="2060" creationId="{A713BF0A-3A24-026B-6F1E-5BD07DE1D4E2}"/>
          </ac:picMkLst>
        </pc:picChg>
        <pc:picChg chg="add del">
          <ac:chgData name="Aram G Goudsouzian (agoudszn)" userId="4374c80b-1bf4-46a5-a811-5b26aa0b7e6f" providerId="ADAL" clId="{02613DAD-5AAA-4396-996B-76ABD2E3F100}" dt="2022-11-26T22:54:19.397" v="4902" actId="26606"/>
          <ac:picMkLst>
            <pc:docMk/>
            <pc:sldMk cId="3419805563" sldId="291"/>
            <ac:picMk id="2065" creationId="{A26253E7-65E8-4CFA-9503-31AA96B7794A}"/>
          </ac:picMkLst>
        </pc:picChg>
        <pc:picChg chg="add">
          <ac:chgData name="Aram G Goudsouzian (agoudszn)" userId="4374c80b-1bf4-46a5-a811-5b26aa0b7e6f" providerId="ADAL" clId="{02613DAD-5AAA-4396-996B-76ABD2E3F100}" dt="2022-11-26T22:54:19.511" v="4903" actId="26606"/>
          <ac:picMkLst>
            <pc:docMk/>
            <pc:sldMk cId="3419805563" sldId="291"/>
            <ac:picMk id="2068" creationId="{D04C0182-96E7-4A1B-8EAB-F910C2F3ED48}"/>
          </ac:picMkLst>
        </pc:picChg>
      </pc:sldChg>
      <pc:sldChg chg="addSp delSp modSp new mod setBg">
        <pc:chgData name="Aram G Goudsouzian (agoudszn)" userId="4374c80b-1bf4-46a5-a811-5b26aa0b7e6f" providerId="ADAL" clId="{02613DAD-5AAA-4396-996B-76ABD2E3F100}" dt="2022-11-26T22:58:00.616" v="4957" actId="20577"/>
        <pc:sldMkLst>
          <pc:docMk/>
          <pc:sldMk cId="3448391942" sldId="292"/>
        </pc:sldMkLst>
        <pc:spChg chg="mod">
          <ac:chgData name="Aram G Goudsouzian (agoudszn)" userId="4374c80b-1bf4-46a5-a811-5b26aa0b7e6f" providerId="ADAL" clId="{02613DAD-5AAA-4396-996B-76ABD2E3F100}" dt="2022-11-26T22:58:00.616" v="4957" actId="20577"/>
          <ac:spMkLst>
            <pc:docMk/>
            <pc:sldMk cId="3448391942" sldId="292"/>
            <ac:spMk id="2" creationId="{17684116-D2A0-7D90-03F4-342E4B00C2D9}"/>
          </ac:spMkLst>
        </pc:spChg>
        <pc:spChg chg="add">
          <ac:chgData name="Aram G Goudsouzian (agoudszn)" userId="4374c80b-1bf4-46a5-a811-5b26aa0b7e6f" providerId="ADAL" clId="{02613DAD-5AAA-4396-996B-76ABD2E3F100}" dt="2022-11-26T22:57:52.098" v="4930" actId="26606"/>
          <ac:spMkLst>
            <pc:docMk/>
            <pc:sldMk cId="3448391942" sldId="292"/>
            <ac:spMk id="3087" creationId="{49658695-086E-4B9B-A8B3-555A748F9A34}"/>
          </ac:spMkLst>
        </pc:spChg>
        <pc:picChg chg="add del">
          <ac:chgData name="Aram G Goudsouzian (agoudszn)" userId="4374c80b-1bf4-46a5-a811-5b26aa0b7e6f" providerId="ADAL" clId="{02613DAD-5AAA-4396-996B-76ABD2E3F100}" dt="2022-11-26T22:56:26.107" v="4925" actId="21"/>
          <ac:picMkLst>
            <pc:docMk/>
            <pc:sldMk cId="3448391942" sldId="292"/>
            <ac:picMk id="3074" creationId="{74D739F0-5859-CAD4-0B88-2CEE8352D1E4}"/>
          </ac:picMkLst>
        </pc:picChg>
        <pc:picChg chg="add mod">
          <ac:chgData name="Aram G Goudsouzian (agoudszn)" userId="4374c80b-1bf4-46a5-a811-5b26aa0b7e6f" providerId="ADAL" clId="{02613DAD-5AAA-4396-996B-76ABD2E3F100}" dt="2022-11-26T22:57:52.098" v="4930" actId="26606"/>
          <ac:picMkLst>
            <pc:docMk/>
            <pc:sldMk cId="3448391942" sldId="292"/>
            <ac:picMk id="3076" creationId="{0DC0CF4F-FF55-92A5-4A65-4AFD2591C6E4}"/>
          </ac:picMkLst>
        </pc:picChg>
        <pc:picChg chg="add mod ord">
          <ac:chgData name="Aram G Goudsouzian (agoudszn)" userId="4374c80b-1bf4-46a5-a811-5b26aa0b7e6f" providerId="ADAL" clId="{02613DAD-5AAA-4396-996B-76ABD2E3F100}" dt="2022-11-26T22:57:52.098" v="4930" actId="26606"/>
          <ac:picMkLst>
            <pc:docMk/>
            <pc:sldMk cId="3448391942" sldId="292"/>
            <ac:picMk id="3078" creationId="{01FB2A21-4F6F-5FB3-7D68-1426C7BE198A}"/>
          </ac:picMkLst>
        </pc:picChg>
        <pc:picChg chg="add mod">
          <ac:chgData name="Aram G Goudsouzian (agoudszn)" userId="4374c80b-1bf4-46a5-a811-5b26aa0b7e6f" providerId="ADAL" clId="{02613DAD-5AAA-4396-996B-76ABD2E3F100}" dt="2022-11-26T22:57:52.098" v="4930" actId="26606"/>
          <ac:picMkLst>
            <pc:docMk/>
            <pc:sldMk cId="3448391942" sldId="292"/>
            <ac:picMk id="3080" creationId="{AC4D1EE5-4926-52D1-3F33-F8AB12B32D5D}"/>
          </ac:picMkLst>
        </pc:picChg>
        <pc:picChg chg="add">
          <ac:chgData name="Aram G Goudsouzian (agoudszn)" userId="4374c80b-1bf4-46a5-a811-5b26aa0b7e6f" providerId="ADAL" clId="{02613DAD-5AAA-4396-996B-76ABD2E3F100}" dt="2022-11-26T22:57:52.098" v="4930" actId="26606"/>
          <ac:picMkLst>
            <pc:docMk/>
            <pc:sldMk cId="3448391942" sldId="292"/>
            <ac:picMk id="3085" creationId="{D04C0182-96E7-4A1B-8EAB-F910C2F3ED48}"/>
          </ac:picMkLst>
        </pc:picChg>
      </pc:sldChg>
      <pc:sldChg chg="addSp modSp new mod setBg">
        <pc:chgData name="Aram G Goudsouzian (agoudszn)" userId="4374c80b-1bf4-46a5-a811-5b26aa0b7e6f" providerId="ADAL" clId="{02613DAD-5AAA-4396-996B-76ABD2E3F100}" dt="2022-11-26T23:03:33.835" v="4993" actId="20577"/>
        <pc:sldMkLst>
          <pc:docMk/>
          <pc:sldMk cId="3452963956" sldId="293"/>
        </pc:sldMkLst>
        <pc:spChg chg="mod ord">
          <ac:chgData name="Aram G Goudsouzian (agoudszn)" userId="4374c80b-1bf4-46a5-a811-5b26aa0b7e6f" providerId="ADAL" clId="{02613DAD-5AAA-4396-996B-76ABD2E3F100}" dt="2022-11-26T23:03:33.835" v="4993" actId="20577"/>
          <ac:spMkLst>
            <pc:docMk/>
            <pc:sldMk cId="3452963956" sldId="293"/>
            <ac:spMk id="2" creationId="{DEBE3222-E286-9C19-2E0C-645A35BDE0FA}"/>
          </ac:spMkLst>
        </pc:spChg>
        <pc:picChg chg="add mod">
          <ac:chgData name="Aram G Goudsouzian (agoudszn)" userId="4374c80b-1bf4-46a5-a811-5b26aa0b7e6f" providerId="ADAL" clId="{02613DAD-5AAA-4396-996B-76ABD2E3F100}" dt="2022-11-26T23:03:19.961" v="4960" actId="26606"/>
          <ac:picMkLst>
            <pc:docMk/>
            <pc:sldMk cId="3452963956" sldId="293"/>
            <ac:picMk id="4098" creationId="{263F931B-5DB3-18CE-C15F-805A4F604E3C}"/>
          </ac:picMkLst>
        </pc:picChg>
      </pc:sldChg>
      <pc:sldChg chg="del delDesignElem">
        <pc:chgData name="Aram G Goudsouzian (agoudszn)" userId="4374c80b-1bf4-46a5-a811-5b26aa0b7e6f" providerId="ADAL" clId="{02613DAD-5AAA-4396-996B-76ABD2E3F100}" dt="2022-11-30T22:31:12.550" v="5171" actId="2696"/>
        <pc:sldMkLst>
          <pc:docMk/>
          <pc:sldMk cId="3130753665" sldId="294"/>
        </pc:sldMkLst>
      </pc:sldChg>
      <pc:sldChg chg="addSp delSp modSp new del mod setBg addAnim setClrOvrMap delDesignElem chgLayout">
        <pc:chgData name="Aram G Goudsouzian (agoudszn)" userId="4374c80b-1bf4-46a5-a811-5b26aa0b7e6f" providerId="ADAL" clId="{02613DAD-5AAA-4396-996B-76ABD2E3F100}" dt="2022-11-30T22:30:52.299" v="5169" actId="2696"/>
        <pc:sldMkLst>
          <pc:docMk/>
          <pc:sldMk cId="3931502962" sldId="294"/>
        </pc:sldMkLst>
        <pc:spChg chg="mod ord">
          <ac:chgData name="Aram G Goudsouzian (agoudszn)" userId="4374c80b-1bf4-46a5-a811-5b26aa0b7e6f" providerId="ADAL" clId="{02613DAD-5AAA-4396-996B-76ABD2E3F100}" dt="2022-11-30T22:30:40.520" v="5168" actId="26606"/>
          <ac:spMkLst>
            <pc:docMk/>
            <pc:sldMk cId="3931502962" sldId="294"/>
            <ac:spMk id="2" creationId="{BF62E2D1-29B1-9E1F-97BC-E1FB748C1E7B}"/>
          </ac:spMkLst>
        </pc:spChg>
        <pc:spChg chg="mod ord">
          <ac:chgData name="Aram G Goudsouzian (agoudszn)" userId="4374c80b-1bf4-46a5-a811-5b26aa0b7e6f" providerId="ADAL" clId="{02613DAD-5AAA-4396-996B-76ABD2E3F100}" dt="2022-11-30T22:30:40.520" v="5168" actId="26606"/>
          <ac:spMkLst>
            <pc:docMk/>
            <pc:sldMk cId="3931502962" sldId="294"/>
            <ac:spMk id="3" creationId="{B1374753-1E2E-4730-21EF-FE6086A59BD4}"/>
          </ac:spMkLst>
        </pc:spChg>
        <pc:spChg chg="add">
          <ac:chgData name="Aram G Goudsouzian (agoudszn)" userId="4374c80b-1bf4-46a5-a811-5b26aa0b7e6f" providerId="ADAL" clId="{02613DAD-5AAA-4396-996B-76ABD2E3F100}" dt="2022-11-30T22:30:40.520" v="5168" actId="26606"/>
          <ac:spMkLst>
            <pc:docMk/>
            <pc:sldMk cId="3931502962" sldId="294"/>
            <ac:spMk id="5" creationId="{2BFC186A-5A9F-4A9A-A72D-DFBBE9934418}"/>
          </ac:spMkLst>
        </pc:spChg>
        <pc:spChg chg="add">
          <ac:chgData name="Aram G Goudsouzian (agoudszn)" userId="4374c80b-1bf4-46a5-a811-5b26aa0b7e6f" providerId="ADAL" clId="{02613DAD-5AAA-4396-996B-76ABD2E3F100}" dt="2022-11-30T22:30:40.520" v="5168" actId="26606"/>
          <ac:spMkLst>
            <pc:docMk/>
            <pc:sldMk cId="3931502962" sldId="294"/>
            <ac:spMk id="6" creationId="{E8EE1E2B-262B-4EE5-9AB3-125FAB1A8A40}"/>
          </ac:spMkLst>
        </pc:spChg>
        <pc:spChg chg="add del">
          <ac:chgData name="Aram G Goudsouzian (agoudszn)" userId="4374c80b-1bf4-46a5-a811-5b26aa0b7e6f" providerId="ADAL" clId="{02613DAD-5AAA-4396-996B-76ABD2E3F100}" dt="2022-11-30T22:30:24.368" v="5165" actId="700"/>
          <ac:spMkLst>
            <pc:docMk/>
            <pc:sldMk cId="3931502962" sldId="294"/>
            <ac:spMk id="8" creationId="{2BFC186A-5A9F-4A9A-A72D-DFBBE9934418}"/>
          </ac:spMkLst>
        </pc:spChg>
        <pc:spChg chg="add del">
          <ac:chgData name="Aram G Goudsouzian (agoudszn)" userId="4374c80b-1bf4-46a5-a811-5b26aa0b7e6f" providerId="ADAL" clId="{02613DAD-5AAA-4396-996B-76ABD2E3F100}" dt="2022-11-30T22:30:24.368" v="5165" actId="700"/>
          <ac:spMkLst>
            <pc:docMk/>
            <pc:sldMk cId="3931502962" sldId="294"/>
            <ac:spMk id="10" creationId="{E8EE1E2B-262B-4EE5-9AB3-125FAB1A8A40}"/>
          </ac:spMkLst>
        </pc:spChg>
        <pc:cxnChg chg="add">
          <ac:chgData name="Aram G Goudsouzian (agoudszn)" userId="4374c80b-1bf4-46a5-a811-5b26aa0b7e6f" providerId="ADAL" clId="{02613DAD-5AAA-4396-996B-76ABD2E3F100}" dt="2022-11-30T22:30:40.520" v="5168" actId="26606"/>
          <ac:cxnSpMkLst>
            <pc:docMk/>
            <pc:sldMk cId="3931502962" sldId="294"/>
            <ac:cxnSpMk id="7" creationId="{862CADB7-E9BE-4376-8036-0D21CBDC96A7}"/>
          </ac:cxnSpMkLst>
        </pc:cxnChg>
        <pc:cxnChg chg="add del">
          <ac:chgData name="Aram G Goudsouzian (agoudszn)" userId="4374c80b-1bf4-46a5-a811-5b26aa0b7e6f" providerId="ADAL" clId="{02613DAD-5AAA-4396-996B-76ABD2E3F100}" dt="2022-11-30T22:30:24.368" v="5165" actId="700"/>
          <ac:cxnSpMkLst>
            <pc:docMk/>
            <pc:sldMk cId="3931502962" sldId="294"/>
            <ac:cxnSpMk id="12" creationId="{862CADB7-E9BE-4376-8036-0D21CBDC96A7}"/>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0684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61590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297059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04610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957455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1746875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757331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592800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79366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428153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660713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33488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139512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96848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2449793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941730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dirty="0"/>
          </a:p>
        </p:txBody>
      </p:sp>
    </p:spTree>
    <p:extLst>
      <p:ext uri="{BB962C8B-B14F-4D97-AF65-F5344CB8AC3E}">
        <p14:creationId xmlns:p14="http://schemas.microsoft.com/office/powerpoint/2010/main" val="352150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485584D-7D79-4248-9986-4CA35242F944}" type="datetimeFigureOut">
              <a:rPr lang="en-US" smtClean="0"/>
              <a:t>11/30/2022</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9590046-DA73-4BBF-84B5-C08E6F75191A}" type="slidenum">
              <a:rPr lang="en-US" smtClean="0"/>
              <a:t>‹#›</a:t>
            </a:fld>
            <a:endParaRPr lang="en-US" dirty="0"/>
          </a:p>
        </p:txBody>
      </p:sp>
    </p:spTree>
    <p:extLst>
      <p:ext uri="{BB962C8B-B14F-4D97-AF65-F5344CB8AC3E}">
        <p14:creationId xmlns:p14="http://schemas.microsoft.com/office/powerpoint/2010/main" val="2619148317"/>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hyperlink" Target="http://freedomsring.stanford.edu/?view=Spee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026" name="Picture 2" descr="Martin Luther King, Jr. | Biography, Speeches, Facts, &amp; Assassination |  Britannica">
            <a:extLst>
              <a:ext uri="{FF2B5EF4-FFF2-40B4-BE49-F238E27FC236}">
                <a16:creationId xmlns:a16="http://schemas.microsoft.com/office/drawing/2014/main" id="{BC19E084-63C4-AAC9-81E9-0E6C974C8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83" b="9791"/>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28"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DF01742B-7959-2CDF-7FED-C5BB91E5D0AC}"/>
              </a:ext>
            </a:extLst>
          </p:cNvPr>
          <p:cNvSpPr>
            <a:spLocks noGrp="1"/>
          </p:cNvSpPr>
          <p:nvPr>
            <p:ph type="ctrTitle"/>
          </p:nvPr>
        </p:nvSpPr>
        <p:spPr>
          <a:xfrm>
            <a:off x="5461682" y="3496574"/>
            <a:ext cx="6436104" cy="1138686"/>
          </a:xfrm>
        </p:spPr>
        <p:txBody>
          <a:bodyPr>
            <a:normAutofit/>
          </a:bodyPr>
          <a:lstStyle/>
          <a:p>
            <a:pPr algn="l">
              <a:lnSpc>
                <a:spcPct val="90000"/>
              </a:lnSpc>
            </a:pPr>
            <a:r>
              <a:rPr lang="en-US" sz="3700" dirty="0"/>
              <a:t>Teaching the Speeches of Martin Luther King</a:t>
            </a:r>
          </a:p>
        </p:txBody>
      </p:sp>
      <p:sp>
        <p:nvSpPr>
          <p:cNvPr id="3" name="Subtitle 2">
            <a:extLst>
              <a:ext uri="{FF2B5EF4-FFF2-40B4-BE49-F238E27FC236}">
                <a16:creationId xmlns:a16="http://schemas.microsoft.com/office/drawing/2014/main" id="{74D329AE-58D9-86FE-2439-C365645708B0}"/>
              </a:ext>
            </a:extLst>
          </p:cNvPr>
          <p:cNvSpPr>
            <a:spLocks noGrp="1"/>
          </p:cNvSpPr>
          <p:nvPr>
            <p:ph type="subTitle" idx="1"/>
          </p:nvPr>
        </p:nvSpPr>
        <p:spPr>
          <a:xfrm>
            <a:off x="5461682" y="4776186"/>
            <a:ext cx="6436104" cy="307648"/>
          </a:xfrm>
        </p:spPr>
        <p:txBody>
          <a:bodyPr>
            <a:normAutofit fontScale="92500"/>
          </a:bodyPr>
          <a:lstStyle/>
          <a:p>
            <a:pPr algn="l">
              <a:lnSpc>
                <a:spcPct val="90000"/>
              </a:lnSpc>
            </a:pPr>
            <a:r>
              <a:rPr lang="en-US" sz="1400" dirty="0"/>
              <a:t>Aram Goudsouzian 		 Humanities Texas			November 30, 2022</a:t>
            </a:r>
          </a:p>
        </p:txBody>
      </p:sp>
    </p:spTree>
    <p:extLst>
      <p:ext uri="{BB962C8B-B14F-4D97-AF65-F5344CB8AC3E}">
        <p14:creationId xmlns:p14="http://schemas.microsoft.com/office/powerpoint/2010/main" val="166966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8194" name="Picture 2" descr="Activism | Freedom and Citizenship">
            <a:extLst>
              <a:ext uri="{FF2B5EF4-FFF2-40B4-BE49-F238E27FC236}">
                <a16:creationId xmlns:a16="http://schemas.microsoft.com/office/drawing/2014/main" id="{60B379CA-235D-BD18-2861-5A596D5F4E9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1271" r="13618"/>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819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C088B9E1-A428-0313-BCF1-8EFE8231BE8F}"/>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lnSpc>
                <a:spcPct val="90000"/>
              </a:lnSpc>
            </a:pPr>
            <a:r>
              <a:rPr lang="en-US" sz="3000" dirty="0"/>
              <a:t>MLK, “The Rising Tide of Racial Consciousness”</a:t>
            </a:r>
          </a:p>
        </p:txBody>
      </p:sp>
      <p:sp>
        <p:nvSpPr>
          <p:cNvPr id="3" name="Content Placeholder 2">
            <a:extLst>
              <a:ext uri="{FF2B5EF4-FFF2-40B4-BE49-F238E27FC236}">
                <a16:creationId xmlns:a16="http://schemas.microsoft.com/office/drawing/2014/main" id="{C25CC7CC-1BE0-5A23-0274-042EB10C53AA}"/>
              </a:ext>
            </a:extLst>
          </p:cNvPr>
          <p:cNvSpPr>
            <a:spLocks noGrp="1"/>
          </p:cNvSpPr>
          <p:nvPr>
            <p:ph sz="half" idx="1"/>
          </p:nvPr>
        </p:nvSpPr>
        <p:spPr>
          <a:xfrm>
            <a:off x="6900493" y="2028825"/>
            <a:ext cx="4403596" cy="3762375"/>
          </a:xfrm>
        </p:spPr>
        <p:txBody>
          <a:bodyPr vert="horz" lIns="91440" tIns="45720" rIns="91440" bIns="45720" rtlCol="0" anchor="t">
            <a:normAutofit/>
          </a:bodyPr>
          <a:lstStyle/>
          <a:p>
            <a:r>
              <a:rPr lang="en-US" sz="1800" dirty="0"/>
              <a:t>Casting message to audience</a:t>
            </a:r>
          </a:p>
          <a:p>
            <a:r>
              <a:rPr lang="en-US" sz="1800" dirty="0"/>
              <a:t>Explaining the sit-in movement</a:t>
            </a:r>
          </a:p>
          <a:p>
            <a:r>
              <a:rPr lang="en-US" sz="1800" dirty="0"/>
              <a:t>Facing “massive resistance”</a:t>
            </a:r>
          </a:p>
          <a:p>
            <a:r>
              <a:rPr lang="en-US" sz="1800" dirty="0"/>
              <a:t>Calling upon federal government</a:t>
            </a:r>
          </a:p>
          <a:p>
            <a:pPr lvl="1"/>
            <a:r>
              <a:rPr lang="en-US" dirty="0"/>
              <a:t>“It is noteworthy that both political parties have emerged with the strongest civil rights platforms in their history. They have signed huge promissory notes. But we must not be content with empty promises.”</a:t>
            </a:r>
          </a:p>
          <a:p>
            <a:endParaRPr lang="en-US" sz="1800" dirty="0"/>
          </a:p>
        </p:txBody>
      </p:sp>
    </p:spTree>
    <p:extLst>
      <p:ext uri="{BB962C8B-B14F-4D97-AF65-F5344CB8AC3E}">
        <p14:creationId xmlns:p14="http://schemas.microsoft.com/office/powerpoint/2010/main" val="4023485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67D156B-536F-4E59-81EB-6AB62B5F826F}"/>
              </a:ext>
            </a:extLst>
          </p:cNvPr>
          <p:cNvSpPr>
            <a:spLocks noGrp="1"/>
          </p:cNvSpPr>
          <p:nvPr>
            <p:ph type="title"/>
          </p:nvPr>
        </p:nvSpPr>
        <p:spPr>
          <a:xfrm>
            <a:off x="900506" y="1118808"/>
            <a:ext cx="4671467" cy="4747683"/>
          </a:xfrm>
        </p:spPr>
        <p:txBody>
          <a:bodyPr anchor="ctr">
            <a:normAutofit/>
          </a:bodyPr>
          <a:lstStyle/>
          <a:p>
            <a:pPr algn="l"/>
            <a:r>
              <a:rPr lang="en-US" sz="4800"/>
              <a:t>Connecting South and North</a:t>
            </a:r>
          </a:p>
        </p:txBody>
      </p:sp>
      <p:sp>
        <p:nvSpPr>
          <p:cNvPr id="5" name="Content Placeholder 4">
            <a:extLst>
              <a:ext uri="{FF2B5EF4-FFF2-40B4-BE49-F238E27FC236}">
                <a16:creationId xmlns:a16="http://schemas.microsoft.com/office/drawing/2014/main" id="{9EBDC349-E440-3753-B319-C77A1E8061FD}"/>
              </a:ext>
            </a:extLst>
          </p:cNvPr>
          <p:cNvSpPr>
            <a:spLocks noGrp="1"/>
          </p:cNvSpPr>
          <p:nvPr>
            <p:ph idx="1"/>
          </p:nvPr>
        </p:nvSpPr>
        <p:spPr>
          <a:xfrm>
            <a:off x="6498769" y="1118809"/>
            <a:ext cx="5049763" cy="4747681"/>
          </a:xfrm>
          <a:effectLst/>
        </p:spPr>
        <p:txBody>
          <a:bodyPr anchor="ctr">
            <a:normAutofit/>
          </a:bodyPr>
          <a:lstStyle/>
          <a:p>
            <a:r>
              <a:rPr lang="en-US">
                <a:solidFill>
                  <a:schemeClr val="tx1"/>
                </a:solidFill>
              </a:rPr>
              <a:t>“There is a pressing need for a liberalism in the North which is truly liberal, a liberalism that firmly believes in integration in its own community as well as in the deep South. There is need for the type of liberal who not only rises up with righteous indignation when a Negro is lynched in Mississippi, but will be equally incensed when a Negro is denied the right to live in his neighborhood, or join his professional association, or secure a top position in his business. This is no day to pay mere lip service to integration, we must pay life service to it.”</a:t>
            </a:r>
          </a:p>
        </p:txBody>
      </p:sp>
    </p:spTree>
    <p:extLst>
      <p:ext uri="{BB962C8B-B14F-4D97-AF65-F5344CB8AC3E}">
        <p14:creationId xmlns:p14="http://schemas.microsoft.com/office/powerpoint/2010/main" val="1512838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85B6F-9495-47AD-B1C7-0737BE596B0F}"/>
              </a:ext>
            </a:extLst>
          </p:cNvPr>
          <p:cNvSpPr>
            <a:spLocks noGrp="1"/>
          </p:cNvSpPr>
          <p:nvPr>
            <p:ph type="title"/>
          </p:nvPr>
        </p:nvSpPr>
        <p:spPr>
          <a:xfrm>
            <a:off x="913795" y="609599"/>
            <a:ext cx="3078749" cy="1038225"/>
          </a:xfrm>
        </p:spPr>
        <p:txBody>
          <a:bodyPr vert="horz" lIns="91440" tIns="45720" rIns="91440" bIns="45720" rtlCol="0" anchor="b">
            <a:normAutofit/>
          </a:bodyPr>
          <a:lstStyle/>
          <a:p>
            <a:pPr algn="l"/>
            <a:r>
              <a:rPr lang="en-US" sz="2800" dirty="0"/>
              <a:t>The Birmingham Campaign of 1963 </a:t>
            </a:r>
          </a:p>
        </p:txBody>
      </p:sp>
      <p:sp>
        <p:nvSpPr>
          <p:cNvPr id="4" name="Content Placeholder 3">
            <a:extLst>
              <a:ext uri="{FF2B5EF4-FFF2-40B4-BE49-F238E27FC236}">
                <a16:creationId xmlns:a16="http://schemas.microsoft.com/office/drawing/2014/main" id="{8DE642F4-ABD0-A61E-5C39-ACBC36581399}"/>
              </a:ext>
            </a:extLst>
          </p:cNvPr>
          <p:cNvSpPr>
            <a:spLocks noGrp="1"/>
          </p:cNvSpPr>
          <p:nvPr>
            <p:ph sz="half" idx="1"/>
          </p:nvPr>
        </p:nvSpPr>
        <p:spPr>
          <a:xfrm>
            <a:off x="621437" y="2124075"/>
            <a:ext cx="3453413" cy="4410075"/>
          </a:xfrm>
        </p:spPr>
        <p:txBody>
          <a:bodyPr vert="horz" lIns="91440" tIns="45720" rIns="91440" bIns="45720" rtlCol="0" anchor="t">
            <a:normAutofit/>
          </a:bodyPr>
          <a:lstStyle/>
          <a:p>
            <a:r>
              <a:rPr lang="en-US" sz="1600" dirty="0"/>
              <a:t>Downtown demonstrations</a:t>
            </a:r>
          </a:p>
          <a:p>
            <a:endParaRPr lang="en-US" sz="1600" dirty="0"/>
          </a:p>
          <a:p>
            <a:r>
              <a:rPr lang="en-US" sz="1600" dirty="0"/>
              <a:t>“Letter from Birmingham Jail”</a:t>
            </a:r>
          </a:p>
          <a:p>
            <a:endParaRPr lang="en-US" sz="1600" dirty="0"/>
          </a:p>
          <a:p>
            <a:r>
              <a:rPr lang="en-US" sz="1600" dirty="0"/>
              <a:t>The Children’s Crusade</a:t>
            </a:r>
          </a:p>
          <a:p>
            <a:endParaRPr lang="en-US" sz="1600" dirty="0"/>
          </a:p>
          <a:p>
            <a:r>
              <a:rPr lang="en-US" sz="1600" dirty="0"/>
              <a:t>National impact</a:t>
            </a:r>
          </a:p>
          <a:p>
            <a:pPr lvl="1"/>
            <a:r>
              <a:rPr lang="en-US" sz="1400" dirty="0"/>
              <a:t>JFK: “a moral issue . . . as old as the Scriptures and as clear as the American Constitution” </a:t>
            </a:r>
          </a:p>
        </p:txBody>
      </p:sp>
      <p:pic>
        <p:nvPicPr>
          <p:cNvPr id="9225" name="Picture 922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9218" name="Picture 2" descr="The Birmingham Campaign (1963) •">
            <a:extLst>
              <a:ext uri="{FF2B5EF4-FFF2-40B4-BE49-F238E27FC236}">
                <a16:creationId xmlns:a16="http://schemas.microsoft.com/office/drawing/2014/main" id="{2337C611-3DD4-1406-16C6-7CB243D32BED}"/>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7621" r="22036"/>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853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0242" name="Picture 2" descr="March on Washington - Date, Facts &amp; Significance - HISTORY">
            <a:extLst>
              <a:ext uri="{FF2B5EF4-FFF2-40B4-BE49-F238E27FC236}">
                <a16:creationId xmlns:a16="http://schemas.microsoft.com/office/drawing/2014/main" id="{4A6300B5-AA8B-0AF9-6B54-3B325ECD5C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47171F-5974-93E7-44C7-3360AAFC0165}"/>
              </a:ext>
            </a:extLst>
          </p:cNvPr>
          <p:cNvSpPr txBox="1"/>
          <p:nvPr/>
        </p:nvSpPr>
        <p:spPr>
          <a:xfrm>
            <a:off x="4008216" y="66675"/>
            <a:ext cx="4175567" cy="369332"/>
          </a:xfrm>
          <a:prstGeom prst="rect">
            <a:avLst/>
          </a:prstGeom>
          <a:noFill/>
        </p:spPr>
        <p:txBody>
          <a:bodyPr wrap="none" rtlCol="0">
            <a:spAutoFit/>
          </a:bodyPr>
          <a:lstStyle/>
          <a:p>
            <a:r>
              <a:rPr lang="en-US" dirty="0"/>
              <a:t>The March on Washington, August 1963</a:t>
            </a:r>
          </a:p>
        </p:txBody>
      </p:sp>
    </p:spTree>
    <p:extLst>
      <p:ext uri="{BB962C8B-B14F-4D97-AF65-F5344CB8AC3E}">
        <p14:creationId xmlns:p14="http://schemas.microsoft.com/office/powerpoint/2010/main" val="2046997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7C14-58CE-6B50-863E-8B55BFD40393}"/>
              </a:ext>
            </a:extLst>
          </p:cNvPr>
          <p:cNvSpPr>
            <a:spLocks noGrp="1"/>
          </p:cNvSpPr>
          <p:nvPr>
            <p:ph type="title"/>
          </p:nvPr>
        </p:nvSpPr>
        <p:spPr>
          <a:xfrm>
            <a:off x="5279472" y="609600"/>
            <a:ext cx="5844759" cy="970450"/>
          </a:xfrm>
        </p:spPr>
        <p:txBody>
          <a:bodyPr vert="horz" lIns="91440" tIns="45720" rIns="91440" bIns="45720" rtlCol="0" anchor="ctr">
            <a:normAutofit/>
          </a:bodyPr>
          <a:lstStyle/>
          <a:p>
            <a:pPr>
              <a:lnSpc>
                <a:spcPct val="90000"/>
              </a:lnSpc>
            </a:pPr>
            <a:r>
              <a:rPr lang="en-US" sz="3100" dirty="0"/>
              <a:t>Malcolm X and </a:t>
            </a:r>
            <a:br>
              <a:rPr lang="en-US" sz="3100" dirty="0"/>
            </a:br>
            <a:r>
              <a:rPr lang="en-US" sz="3100" dirty="0"/>
              <a:t>the “Farce on Washington”</a:t>
            </a:r>
          </a:p>
        </p:txBody>
      </p:sp>
      <p:pic>
        <p:nvPicPr>
          <p:cNvPr id="11278" name="Picture 11277">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11266" name="Picture 2" descr="Black Power Scholar Illustrates How MLK And Malcolm X Influenced Each Other  : NPR">
            <a:extLst>
              <a:ext uri="{FF2B5EF4-FFF2-40B4-BE49-F238E27FC236}">
                <a16:creationId xmlns:a16="http://schemas.microsoft.com/office/drawing/2014/main" id="{2D7137AF-EBD1-6F75-1309-59A9DC5D0DC0}"/>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r="21555" b="-3"/>
          <a:stretch/>
        </p:blipFill>
        <p:spPr bwMode="auto">
          <a:xfrm>
            <a:off x="632815" y="643465"/>
            <a:ext cx="4003193" cy="51033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85D118C-4715-30C5-07D2-99F8C4D52292}"/>
              </a:ext>
            </a:extLst>
          </p:cNvPr>
          <p:cNvSpPr>
            <a:spLocks noGrp="1"/>
          </p:cNvSpPr>
          <p:nvPr>
            <p:ph sz="half" idx="1"/>
          </p:nvPr>
        </p:nvSpPr>
        <p:spPr>
          <a:xfrm>
            <a:off x="5279472" y="1828801"/>
            <a:ext cx="5844760" cy="3533312"/>
          </a:xfrm>
        </p:spPr>
        <p:txBody>
          <a:bodyPr vert="horz" lIns="91440" tIns="45720" rIns="91440" bIns="45720" rtlCol="0" anchor="ctr">
            <a:normAutofit/>
          </a:bodyPr>
          <a:lstStyle/>
          <a:p>
            <a:r>
              <a:rPr lang="en-US" dirty="0"/>
              <a:t>“Whoever heard of angry revolutionists swinging their bare feet together with their oppressor in lily-pad park pools, with gospels and guitars and ‘I Have a Dream’ speeches?”</a:t>
            </a:r>
          </a:p>
        </p:txBody>
      </p:sp>
    </p:spTree>
    <p:extLst>
      <p:ext uri="{BB962C8B-B14F-4D97-AF65-F5344CB8AC3E}">
        <p14:creationId xmlns:p14="http://schemas.microsoft.com/office/powerpoint/2010/main" val="3696295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2290" name="Picture 2" descr="Martin Luther King's March on Washington — what a contrast!">
            <a:extLst>
              <a:ext uri="{FF2B5EF4-FFF2-40B4-BE49-F238E27FC236}">
                <a16:creationId xmlns:a16="http://schemas.microsoft.com/office/drawing/2014/main" id="{724B4CF4-F384-B625-9ABD-B741DA728CA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2295"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A050554B-5F9C-3BC7-BBEC-C37D2E5A3569}"/>
              </a:ext>
            </a:extLst>
          </p:cNvPr>
          <p:cNvSpPr>
            <a:spLocks noGrp="1"/>
          </p:cNvSpPr>
          <p:nvPr>
            <p:ph type="title"/>
          </p:nvPr>
        </p:nvSpPr>
        <p:spPr>
          <a:xfrm>
            <a:off x="913795" y="845388"/>
            <a:ext cx="3596420" cy="752593"/>
          </a:xfrm>
        </p:spPr>
        <p:txBody>
          <a:bodyPr vert="horz" lIns="91440" tIns="45720" rIns="91440" bIns="45720" rtlCol="0" anchor="b">
            <a:normAutofit/>
          </a:bodyPr>
          <a:lstStyle/>
          <a:p>
            <a:pPr algn="l"/>
            <a:r>
              <a:rPr lang="en-US" sz="2400" dirty="0"/>
              <a:t>King’s “Dream” </a:t>
            </a:r>
          </a:p>
        </p:txBody>
      </p:sp>
      <p:sp>
        <p:nvSpPr>
          <p:cNvPr id="3" name="Content Placeholder 2">
            <a:extLst>
              <a:ext uri="{FF2B5EF4-FFF2-40B4-BE49-F238E27FC236}">
                <a16:creationId xmlns:a16="http://schemas.microsoft.com/office/drawing/2014/main" id="{55055B06-99B0-8E3B-3307-8562616157D4}"/>
              </a:ext>
            </a:extLst>
          </p:cNvPr>
          <p:cNvSpPr>
            <a:spLocks noGrp="1"/>
          </p:cNvSpPr>
          <p:nvPr>
            <p:ph sz="half" idx="1"/>
          </p:nvPr>
        </p:nvSpPr>
        <p:spPr>
          <a:xfrm>
            <a:off x="913795" y="1968237"/>
            <a:ext cx="3531684" cy="3679189"/>
          </a:xfrm>
        </p:spPr>
        <p:txBody>
          <a:bodyPr vert="horz" lIns="91440" tIns="45720" rIns="91440" bIns="45720" rtlCol="0" anchor="t">
            <a:normAutofit/>
          </a:bodyPr>
          <a:lstStyle/>
          <a:p>
            <a:endParaRPr lang="en-US" sz="1600" dirty="0"/>
          </a:p>
          <a:p>
            <a:r>
              <a:rPr lang="en-US" sz="1600" dirty="0"/>
              <a:t>Casting it in tumult of 1963</a:t>
            </a:r>
          </a:p>
          <a:p>
            <a:endParaRPr lang="en-US" sz="1600" dirty="0"/>
          </a:p>
          <a:p>
            <a:r>
              <a:rPr lang="en-US" sz="1600" dirty="0"/>
              <a:t>Framing it in political imperative for a civil rights bill</a:t>
            </a:r>
          </a:p>
          <a:p>
            <a:endParaRPr lang="en-US" sz="1600" dirty="0"/>
          </a:p>
          <a:p>
            <a:r>
              <a:rPr lang="en-US" sz="1600" dirty="0"/>
              <a:t>Understanding it as reaching multiple audiences</a:t>
            </a:r>
          </a:p>
        </p:txBody>
      </p:sp>
    </p:spTree>
    <p:extLst>
      <p:ext uri="{BB962C8B-B14F-4D97-AF65-F5344CB8AC3E}">
        <p14:creationId xmlns:p14="http://schemas.microsoft.com/office/powerpoint/2010/main" val="1650332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124D-7378-831F-8E9C-C3BDEF0F33A5}"/>
              </a:ext>
            </a:extLst>
          </p:cNvPr>
          <p:cNvSpPr>
            <a:spLocks noGrp="1"/>
          </p:cNvSpPr>
          <p:nvPr>
            <p:ph type="title"/>
          </p:nvPr>
        </p:nvSpPr>
        <p:spPr/>
        <p:txBody>
          <a:bodyPr>
            <a:normAutofit/>
          </a:bodyPr>
          <a:lstStyle/>
          <a:p>
            <a:r>
              <a:rPr lang="en-US" dirty="0"/>
              <a:t>“I Have a Dream”</a:t>
            </a:r>
          </a:p>
        </p:txBody>
      </p:sp>
      <p:sp>
        <p:nvSpPr>
          <p:cNvPr id="3" name="Content Placeholder 2">
            <a:extLst>
              <a:ext uri="{FF2B5EF4-FFF2-40B4-BE49-F238E27FC236}">
                <a16:creationId xmlns:a16="http://schemas.microsoft.com/office/drawing/2014/main" id="{CBD2CE31-CC41-3BEA-8E8E-48D02ACBFFFB}"/>
              </a:ext>
            </a:extLst>
          </p:cNvPr>
          <p:cNvSpPr>
            <a:spLocks noGrp="1"/>
          </p:cNvSpPr>
          <p:nvPr>
            <p:ph sz="half" idx="1"/>
          </p:nvPr>
        </p:nvSpPr>
        <p:spPr/>
        <p:txBody>
          <a:bodyPr>
            <a:normAutofit lnSpcReduction="10000"/>
          </a:bodyPr>
          <a:lstStyle/>
          <a:p>
            <a:r>
              <a:rPr lang="en-US" dirty="0"/>
              <a:t>Analogy of the “promissory note”</a:t>
            </a:r>
          </a:p>
          <a:p>
            <a:pPr lvl="1"/>
            <a:r>
              <a:rPr lang="en-US" dirty="0"/>
              <a:t>“But 100 years later, the Negro still is not free. One hundred years later, the life of the Negro is still sadly crippled by the manacles of segregation and the chains of discrimination. One hundred years later, the Negro lives on a lonely island of poverty in the midst of a vast ocean of material prosperity. One hundred years later the Negro is still languished in the corners of American society and finds himself in exile in his own land. And so we've come here today to dramatize a shameful condition. In a sense we've come to our nation's capital to cash a check.” </a:t>
            </a:r>
          </a:p>
        </p:txBody>
      </p:sp>
      <p:sp>
        <p:nvSpPr>
          <p:cNvPr id="4" name="Content Placeholder 3">
            <a:extLst>
              <a:ext uri="{FF2B5EF4-FFF2-40B4-BE49-F238E27FC236}">
                <a16:creationId xmlns:a16="http://schemas.microsoft.com/office/drawing/2014/main" id="{97B8A69B-3846-9C11-520F-B7ED488193E8}"/>
              </a:ext>
            </a:extLst>
          </p:cNvPr>
          <p:cNvSpPr>
            <a:spLocks noGrp="1"/>
          </p:cNvSpPr>
          <p:nvPr>
            <p:ph sz="half" idx="2"/>
          </p:nvPr>
        </p:nvSpPr>
        <p:spPr/>
        <p:txBody>
          <a:bodyPr>
            <a:normAutofit lnSpcReduction="10000"/>
          </a:bodyPr>
          <a:lstStyle/>
          <a:p>
            <a:r>
              <a:rPr lang="en-US" dirty="0"/>
              <a:t>Messages to whites</a:t>
            </a:r>
          </a:p>
          <a:p>
            <a:pPr lvl="1"/>
            <a:r>
              <a:rPr lang="en-US" dirty="0"/>
              <a:t>1963 as a beginning, not an ending</a:t>
            </a:r>
          </a:p>
          <a:p>
            <a:pPr lvl="1"/>
            <a:r>
              <a:rPr lang="en-US" dirty="0"/>
              <a:t>“rude awakening” for whites who see “business as usual”</a:t>
            </a:r>
          </a:p>
          <a:p>
            <a:pPr lvl="1"/>
            <a:endParaRPr lang="en-US" dirty="0"/>
          </a:p>
          <a:p>
            <a:r>
              <a:rPr lang="en-US" dirty="0"/>
              <a:t>Messages to Blacks</a:t>
            </a:r>
          </a:p>
          <a:p>
            <a:pPr lvl="1"/>
            <a:r>
              <a:rPr lang="en-US" dirty="0"/>
              <a:t>Celebrating white allies</a:t>
            </a:r>
          </a:p>
          <a:p>
            <a:pPr lvl="1"/>
            <a:r>
              <a:rPr lang="en-US" dirty="0"/>
              <a:t>Cannot “satisfy our thirst for freedom by drinking from the cup of bitterness and hatred” </a:t>
            </a:r>
          </a:p>
        </p:txBody>
      </p:sp>
    </p:spTree>
    <p:extLst>
      <p:ext uri="{BB962C8B-B14F-4D97-AF65-F5344CB8AC3E}">
        <p14:creationId xmlns:p14="http://schemas.microsoft.com/office/powerpoint/2010/main" val="95206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B920E5-A7E6-6BA2-D82B-86EEFBCBBC69}"/>
              </a:ext>
            </a:extLst>
          </p:cNvPr>
          <p:cNvSpPr>
            <a:spLocks noGrp="1"/>
          </p:cNvSpPr>
          <p:nvPr>
            <p:ph type="title"/>
          </p:nvPr>
        </p:nvSpPr>
        <p:spPr/>
        <p:txBody>
          <a:bodyPr/>
          <a:lstStyle/>
          <a:p>
            <a:r>
              <a:rPr lang="en-US" dirty="0"/>
              <a:t>Multiple meanings </a:t>
            </a:r>
          </a:p>
        </p:txBody>
      </p:sp>
      <p:sp>
        <p:nvSpPr>
          <p:cNvPr id="6" name="Text Placeholder 5">
            <a:extLst>
              <a:ext uri="{FF2B5EF4-FFF2-40B4-BE49-F238E27FC236}">
                <a16:creationId xmlns:a16="http://schemas.microsoft.com/office/drawing/2014/main" id="{BDCA0E89-A5BE-E8A0-E20B-53DED60FDAB8}"/>
              </a:ext>
            </a:extLst>
          </p:cNvPr>
          <p:cNvSpPr>
            <a:spLocks noGrp="1"/>
          </p:cNvSpPr>
          <p:nvPr>
            <p:ph type="body" idx="1"/>
          </p:nvPr>
        </p:nvSpPr>
        <p:spPr/>
        <p:txBody>
          <a:bodyPr/>
          <a:lstStyle/>
          <a:p>
            <a:r>
              <a:rPr lang="en-US" dirty="0"/>
              <a:t>Economic justice</a:t>
            </a:r>
          </a:p>
        </p:txBody>
      </p:sp>
      <p:sp>
        <p:nvSpPr>
          <p:cNvPr id="9" name="Content Placeholder 8">
            <a:extLst>
              <a:ext uri="{FF2B5EF4-FFF2-40B4-BE49-F238E27FC236}">
                <a16:creationId xmlns:a16="http://schemas.microsoft.com/office/drawing/2014/main" id="{A280B8EF-EC1D-4E3B-F458-7709B109931B}"/>
              </a:ext>
            </a:extLst>
          </p:cNvPr>
          <p:cNvSpPr>
            <a:spLocks noGrp="1"/>
          </p:cNvSpPr>
          <p:nvPr>
            <p:ph type="body" sz="half" idx="15"/>
          </p:nvPr>
        </p:nvSpPr>
        <p:spPr/>
        <p:txBody>
          <a:bodyPr/>
          <a:lstStyle/>
          <a:p>
            <a:r>
              <a:rPr lang="en-US" dirty="0"/>
              <a:t>“We cannot be satisfied as long as the Negro's basic mobility is from a smaller ghetto to a larger one.”</a:t>
            </a:r>
          </a:p>
          <a:p>
            <a:endParaRPr lang="en-US" dirty="0"/>
          </a:p>
        </p:txBody>
      </p:sp>
      <p:sp>
        <p:nvSpPr>
          <p:cNvPr id="8" name="Text Placeholder 7">
            <a:extLst>
              <a:ext uri="{FF2B5EF4-FFF2-40B4-BE49-F238E27FC236}">
                <a16:creationId xmlns:a16="http://schemas.microsoft.com/office/drawing/2014/main" id="{92549E03-A010-420E-4D02-093DC5AE6A2F}"/>
              </a:ext>
            </a:extLst>
          </p:cNvPr>
          <p:cNvSpPr>
            <a:spLocks noGrp="1"/>
          </p:cNvSpPr>
          <p:nvPr>
            <p:ph type="body" sz="quarter" idx="3"/>
          </p:nvPr>
        </p:nvSpPr>
        <p:spPr/>
        <p:txBody>
          <a:bodyPr/>
          <a:lstStyle/>
          <a:p>
            <a:r>
              <a:rPr lang="en-US" dirty="0"/>
              <a:t>Systemic racism</a:t>
            </a:r>
          </a:p>
        </p:txBody>
      </p:sp>
      <p:sp>
        <p:nvSpPr>
          <p:cNvPr id="11" name="Text Placeholder 10">
            <a:extLst>
              <a:ext uri="{FF2B5EF4-FFF2-40B4-BE49-F238E27FC236}">
                <a16:creationId xmlns:a16="http://schemas.microsoft.com/office/drawing/2014/main" id="{57E675A7-5BAC-4677-50A9-45A12152D503}"/>
              </a:ext>
            </a:extLst>
          </p:cNvPr>
          <p:cNvSpPr>
            <a:spLocks noGrp="1"/>
          </p:cNvSpPr>
          <p:nvPr>
            <p:ph type="body" sz="half" idx="16"/>
          </p:nvPr>
        </p:nvSpPr>
        <p:spPr/>
        <p:txBody>
          <a:bodyPr/>
          <a:lstStyle/>
          <a:p>
            <a:r>
              <a:rPr lang="en-US" dirty="0"/>
              <a:t>“We can never be satisfied as long as the Negro is the victim of the unspeakable horrors of police brutality.”</a:t>
            </a:r>
          </a:p>
          <a:p>
            <a:endParaRPr lang="en-US" dirty="0"/>
          </a:p>
        </p:txBody>
      </p:sp>
      <p:sp>
        <p:nvSpPr>
          <p:cNvPr id="10" name="Text Placeholder 9">
            <a:extLst>
              <a:ext uri="{FF2B5EF4-FFF2-40B4-BE49-F238E27FC236}">
                <a16:creationId xmlns:a16="http://schemas.microsoft.com/office/drawing/2014/main" id="{F844BEE6-1717-E998-AAD3-10292A9D5965}"/>
              </a:ext>
            </a:extLst>
          </p:cNvPr>
          <p:cNvSpPr>
            <a:spLocks noGrp="1"/>
          </p:cNvSpPr>
          <p:nvPr>
            <p:ph type="body" sz="quarter" idx="13"/>
          </p:nvPr>
        </p:nvSpPr>
        <p:spPr/>
        <p:txBody>
          <a:bodyPr/>
          <a:lstStyle/>
          <a:p>
            <a:r>
              <a:rPr lang="en-US" dirty="0"/>
              <a:t>Individual rights</a:t>
            </a:r>
          </a:p>
        </p:txBody>
      </p:sp>
      <p:sp>
        <p:nvSpPr>
          <p:cNvPr id="12" name="Text Placeholder 11">
            <a:extLst>
              <a:ext uri="{FF2B5EF4-FFF2-40B4-BE49-F238E27FC236}">
                <a16:creationId xmlns:a16="http://schemas.microsoft.com/office/drawing/2014/main" id="{9AE8F268-B168-ECAF-E3B4-A1EC926DC29C}"/>
              </a:ext>
            </a:extLst>
          </p:cNvPr>
          <p:cNvSpPr>
            <a:spLocks noGrp="1"/>
          </p:cNvSpPr>
          <p:nvPr>
            <p:ph type="body" sz="half" idx="17"/>
          </p:nvPr>
        </p:nvSpPr>
        <p:spPr/>
        <p:txBody>
          <a:bodyPr/>
          <a:lstStyle/>
          <a:p>
            <a:r>
              <a:rPr lang="en-US" dirty="0"/>
              <a:t>“I have a dream that my four little children will one day live in a nation where they will not be judged by the color of their skin but by the content of their character.”</a:t>
            </a:r>
          </a:p>
          <a:p>
            <a:endParaRPr lang="en-US" dirty="0"/>
          </a:p>
        </p:txBody>
      </p:sp>
    </p:spTree>
    <p:extLst>
      <p:ext uri="{BB962C8B-B14F-4D97-AF65-F5344CB8AC3E}">
        <p14:creationId xmlns:p14="http://schemas.microsoft.com/office/powerpoint/2010/main" val="382230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4">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1287C92-E779-9199-D3A8-B8769BBE64B2}"/>
              </a:ext>
            </a:extLst>
          </p:cNvPr>
          <p:cNvSpPr>
            <a:spLocks noGrp="1"/>
          </p:cNvSpPr>
          <p:nvPr>
            <p:ph type="title"/>
          </p:nvPr>
        </p:nvSpPr>
        <p:spPr>
          <a:xfrm>
            <a:off x="695916" y="1078264"/>
            <a:ext cx="3422930" cy="4701473"/>
          </a:xfrm>
        </p:spPr>
        <p:txBody>
          <a:bodyPr>
            <a:normAutofit/>
          </a:bodyPr>
          <a:lstStyle/>
          <a:p>
            <a:pPr algn="r"/>
            <a:r>
              <a:rPr lang="en-US" sz="3600" dirty="0">
                <a:solidFill>
                  <a:srgbClr val="FFFFFF"/>
                </a:solidFill>
              </a:rPr>
              <a:t>The language of the Dream</a:t>
            </a:r>
          </a:p>
        </p:txBody>
      </p:sp>
      <p:sp>
        <p:nvSpPr>
          <p:cNvPr id="10" name="Content Placeholder 9">
            <a:extLst>
              <a:ext uri="{FF2B5EF4-FFF2-40B4-BE49-F238E27FC236}">
                <a16:creationId xmlns:a16="http://schemas.microsoft.com/office/drawing/2014/main" id="{7B14F2AE-D313-5269-3037-5D3606BBFF9B}"/>
              </a:ext>
            </a:extLst>
          </p:cNvPr>
          <p:cNvSpPr>
            <a:spLocks noGrp="1"/>
          </p:cNvSpPr>
          <p:nvPr>
            <p:ph idx="1"/>
          </p:nvPr>
        </p:nvSpPr>
        <p:spPr>
          <a:xfrm>
            <a:off x="5114166" y="285750"/>
            <a:ext cx="6668259" cy="6172199"/>
          </a:xfrm>
          <a:effectLst/>
        </p:spPr>
        <p:txBody>
          <a:bodyPr anchor="ctr">
            <a:normAutofit/>
          </a:bodyPr>
          <a:lstStyle/>
          <a:p>
            <a:pPr>
              <a:lnSpc>
                <a:spcPct val="90000"/>
              </a:lnSpc>
            </a:pPr>
            <a:r>
              <a:rPr lang="en-US" sz="1200" dirty="0"/>
              <a:t>Metaphor</a:t>
            </a:r>
          </a:p>
          <a:p>
            <a:pPr lvl="1">
              <a:lnSpc>
                <a:spcPct val="90000"/>
              </a:lnSpc>
            </a:pPr>
            <a:r>
              <a:rPr lang="en-US" sz="1200" dirty="0"/>
              <a:t>“I have a dream that one day even the state of Mississippi, a state sweltering with the heat of injustice, sweltering with the heat of oppression will be transformed into an oasis of freedom and justice.”</a:t>
            </a:r>
          </a:p>
          <a:p>
            <a:pPr lvl="1">
              <a:lnSpc>
                <a:spcPct val="90000"/>
              </a:lnSpc>
            </a:pPr>
            <a:r>
              <a:rPr lang="en-US" sz="1200" dirty="0"/>
              <a:t>“With this faith we will be able to transform the jangling discords of our nation into a beautiful symphony of brotherhood.”</a:t>
            </a:r>
          </a:p>
          <a:p>
            <a:pPr lvl="1">
              <a:lnSpc>
                <a:spcPct val="90000"/>
              </a:lnSpc>
            </a:pPr>
            <a:endParaRPr lang="en-US" sz="1200" dirty="0"/>
          </a:p>
          <a:p>
            <a:pPr>
              <a:lnSpc>
                <a:spcPct val="90000"/>
              </a:lnSpc>
            </a:pPr>
            <a:r>
              <a:rPr lang="en-US" sz="1200" dirty="0"/>
              <a:t>Empathy</a:t>
            </a:r>
          </a:p>
          <a:p>
            <a:pPr lvl="1">
              <a:lnSpc>
                <a:spcPct val="90000"/>
              </a:lnSpc>
            </a:pPr>
            <a:r>
              <a:rPr lang="en-US" sz="1200" dirty="0"/>
              <a:t>“I have a dream that my four little children will one day live in a nation where they will not be judged by the color of their skin but by the content of their character. I have a dream today.”</a:t>
            </a:r>
          </a:p>
          <a:p>
            <a:pPr lvl="1">
              <a:lnSpc>
                <a:spcPct val="90000"/>
              </a:lnSpc>
            </a:pPr>
            <a:r>
              <a:rPr lang="en-US" sz="1200" dirty="0"/>
              <a:t>“I have a dream that one day down in Alabama with its vicious racists, with its governor having his lips dripping with the words of interposition and nullification, one day right down in Alabama little Black boys and Black girls will be able to join hands with little white boys and white girls as sisters and brothers. I have a dream today.”</a:t>
            </a:r>
          </a:p>
          <a:p>
            <a:pPr lvl="1">
              <a:lnSpc>
                <a:spcPct val="90000"/>
              </a:lnSpc>
            </a:pPr>
            <a:endParaRPr lang="en-US" sz="1200" dirty="0"/>
          </a:p>
          <a:p>
            <a:pPr>
              <a:lnSpc>
                <a:spcPct val="90000"/>
              </a:lnSpc>
            </a:pPr>
            <a:r>
              <a:rPr lang="en-US" sz="1200" dirty="0"/>
              <a:t>Biblical imagery</a:t>
            </a:r>
          </a:p>
          <a:p>
            <a:pPr lvl="1">
              <a:lnSpc>
                <a:spcPct val="90000"/>
              </a:lnSpc>
            </a:pPr>
            <a:r>
              <a:rPr lang="en-US" sz="1200" dirty="0"/>
              <a:t>“I have a dream that one day every valley shall be exalted, every hill and mountain shall be made low, the rough places will be made plain, and the crooked places will be made straight, and the glory of the Lord shall be revealed, and all flesh shall see it together.”</a:t>
            </a:r>
          </a:p>
          <a:p>
            <a:pPr lvl="1">
              <a:lnSpc>
                <a:spcPct val="90000"/>
              </a:lnSpc>
            </a:pPr>
            <a:r>
              <a:rPr lang="en-US" sz="1200" dirty="0"/>
              <a:t>“This is our hope. This is the faith that I go back to the South with. With this faith, we will be able to hew out of the mountain of despair a stone of hope.”</a:t>
            </a:r>
          </a:p>
          <a:p>
            <a:pPr lvl="1">
              <a:lnSpc>
                <a:spcPct val="90000"/>
              </a:lnSpc>
            </a:pPr>
            <a:endParaRPr lang="en-US" sz="1100" dirty="0"/>
          </a:p>
          <a:p>
            <a:pPr lvl="1">
              <a:lnSpc>
                <a:spcPct val="90000"/>
              </a:lnSpc>
            </a:pPr>
            <a:endParaRPr lang="en-US" sz="1100" dirty="0"/>
          </a:p>
        </p:txBody>
      </p:sp>
    </p:spTree>
    <p:extLst>
      <p:ext uri="{BB962C8B-B14F-4D97-AF65-F5344CB8AC3E}">
        <p14:creationId xmlns:p14="http://schemas.microsoft.com/office/powerpoint/2010/main" val="315084421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3314" name="Picture 2" descr="TIME for Kids | Remembering the March">
            <a:extLst>
              <a:ext uri="{FF2B5EF4-FFF2-40B4-BE49-F238E27FC236}">
                <a16:creationId xmlns:a16="http://schemas.microsoft.com/office/drawing/2014/main" id="{4855C2DB-01CB-0729-4643-5E13C906C7CB}"/>
              </a:ext>
            </a:extLst>
          </p:cNvPr>
          <p:cNvPicPr>
            <a:picLocks noChangeAspect="1" noChangeArrowheads="1"/>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27E84B-A972-523D-7987-E82ACBF32C67}"/>
              </a:ext>
            </a:extLst>
          </p:cNvPr>
          <p:cNvSpPr>
            <a:spLocks noGrp="1"/>
          </p:cNvSpPr>
          <p:nvPr>
            <p:ph type="title"/>
          </p:nvPr>
        </p:nvSpPr>
        <p:spPr>
          <a:xfrm>
            <a:off x="1123949" y="609600"/>
            <a:ext cx="8410575" cy="970450"/>
          </a:xfrm>
        </p:spPr>
        <p:txBody>
          <a:bodyPr>
            <a:normAutofit/>
          </a:bodyPr>
          <a:lstStyle/>
          <a:p>
            <a:pPr>
              <a:lnSpc>
                <a:spcPct val="90000"/>
              </a:lnSpc>
            </a:pPr>
            <a:r>
              <a:rPr lang="en-US" sz="3100" dirty="0"/>
              <a:t>Fusing American democracy </a:t>
            </a:r>
            <a:br>
              <a:rPr lang="en-US" sz="3100" dirty="0"/>
            </a:br>
            <a:r>
              <a:rPr lang="en-US" sz="3100" dirty="0"/>
              <a:t>and Christian righteousness</a:t>
            </a:r>
          </a:p>
        </p:txBody>
      </p:sp>
      <p:sp>
        <p:nvSpPr>
          <p:cNvPr id="3" name="Content Placeholder 2">
            <a:extLst>
              <a:ext uri="{FF2B5EF4-FFF2-40B4-BE49-F238E27FC236}">
                <a16:creationId xmlns:a16="http://schemas.microsoft.com/office/drawing/2014/main" id="{5F2D1623-0108-1A72-11D3-1E9E9F7766F4}"/>
              </a:ext>
            </a:extLst>
          </p:cNvPr>
          <p:cNvSpPr>
            <a:spLocks noGrp="1"/>
          </p:cNvSpPr>
          <p:nvPr>
            <p:ph idx="1"/>
          </p:nvPr>
        </p:nvSpPr>
        <p:spPr>
          <a:xfrm>
            <a:off x="913795" y="1732449"/>
            <a:ext cx="8687405" cy="4058751"/>
          </a:xfrm>
        </p:spPr>
        <p:txBody>
          <a:bodyPr anchor="ctr">
            <a:normAutofit lnSpcReduction="10000"/>
          </a:bodyPr>
          <a:lstStyle/>
          <a:p>
            <a:pPr>
              <a:lnSpc>
                <a:spcPct val="90000"/>
              </a:lnSpc>
            </a:pPr>
            <a:r>
              <a:rPr lang="en-US" sz="1700" dirty="0"/>
              <a:t>“This will be the day when all of God's children will be able to sing with new meaning: My country, 'tis of thee, sweet land of liberty, of thee I sing. Land where my fathers died, land of the pilgrims' pride, from every mountainside, let freedom ring.”</a:t>
            </a:r>
          </a:p>
          <a:p>
            <a:pPr>
              <a:lnSpc>
                <a:spcPct val="90000"/>
              </a:lnSpc>
            </a:pPr>
            <a:r>
              <a:rPr lang="en-US" sz="1700" dirty="0"/>
              <a:t>“And if America is to be a great nation, this must become true. And so let freedom ring from the prodigious hilltops of New Hampshire. Let freedom ring from the mighty mountains of New York. Let freedom ring from the heightening Alleghenies of Pennsylvania. Let freedom ring from the snowcapped Rockies of Colorado. Let freedom ring from the curvaceous slopes of California. But not only that, let freedom ring from Stone Mountain of Georgia. Let freedom ring from Lookout Mountain of Tennessee. Let freedom ring from every hill and molehill of Mississippi. From every mountainside, let freedom ring.”</a:t>
            </a:r>
          </a:p>
          <a:p>
            <a:pPr>
              <a:lnSpc>
                <a:spcPct val="90000"/>
              </a:lnSpc>
            </a:pPr>
            <a:r>
              <a:rPr lang="en-US" sz="1700" dirty="0"/>
              <a:t>“And when this happens, and when we allow freedom ring, when we let it ring from every village and every hamlet, from every state and every city, we will be able to speed up that day when all of God's children, Black men and white men, Jews and Gentiles, Protestants and Catholics, will be able to join hands and sing in the words of the old Negro spiritual: Free at last. Free at last. Thank God almighty, we are free at last.”</a:t>
            </a:r>
          </a:p>
        </p:txBody>
      </p:sp>
    </p:spTree>
    <p:extLst>
      <p:ext uri="{BB962C8B-B14F-4D97-AF65-F5344CB8AC3E}">
        <p14:creationId xmlns:p14="http://schemas.microsoft.com/office/powerpoint/2010/main" val="75019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050" name="Picture 2" descr="I Have a Dream | Date, Quotations, &amp; Facts | Britannica">
            <a:extLst>
              <a:ext uri="{FF2B5EF4-FFF2-40B4-BE49-F238E27FC236}">
                <a16:creationId xmlns:a16="http://schemas.microsoft.com/office/drawing/2014/main" id="{3989AC54-B17F-1EB9-8E94-76EE56321D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24" b="2489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5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5EFF-DBA4-4562-171E-4CFCD9A87A2C}"/>
              </a:ext>
            </a:extLst>
          </p:cNvPr>
          <p:cNvSpPr>
            <a:spLocks noGrp="1"/>
          </p:cNvSpPr>
          <p:nvPr>
            <p:ph type="title"/>
          </p:nvPr>
        </p:nvSpPr>
        <p:spPr>
          <a:xfrm>
            <a:off x="878626" y="3657600"/>
            <a:ext cx="5056507" cy="2133600"/>
          </a:xfrm>
        </p:spPr>
        <p:txBody>
          <a:bodyPr vert="horz" lIns="91440" tIns="45720" rIns="91440" bIns="45720" rtlCol="0" anchor="ctr">
            <a:normAutofit/>
          </a:bodyPr>
          <a:lstStyle/>
          <a:p>
            <a:pPr algn="l"/>
            <a:r>
              <a:rPr lang="en-US" sz="3600" dirty="0"/>
              <a:t>King at the crossroads</a:t>
            </a:r>
          </a:p>
        </p:txBody>
      </p:sp>
      <p:pic>
        <p:nvPicPr>
          <p:cNvPr id="14338" name="Picture 2" descr="Black America Since MLK: And Still I Rise | Black Power | PBS">
            <a:extLst>
              <a:ext uri="{FF2B5EF4-FFF2-40B4-BE49-F238E27FC236}">
                <a16:creationId xmlns:a16="http://schemas.microsoft.com/office/drawing/2014/main" id="{5E1209DA-DE99-F4EA-C477-A2652CD7A31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937530" y="575221"/>
            <a:ext cx="4973866" cy="27978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e helped start 1967 Detroit riot, now his son struggles with the legacy">
            <a:extLst>
              <a:ext uri="{FF2B5EF4-FFF2-40B4-BE49-F238E27FC236}">
                <a16:creationId xmlns:a16="http://schemas.microsoft.com/office/drawing/2014/main" id="{8E51AE66-3CD5-BC7F-B458-9DDE86473A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90730" y="575221"/>
            <a:ext cx="4952325" cy="27980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514ACDB-782B-74B4-55D8-7B4E3C759816}"/>
              </a:ext>
            </a:extLst>
          </p:cNvPr>
          <p:cNvSpPr>
            <a:spLocks noGrp="1"/>
          </p:cNvSpPr>
          <p:nvPr>
            <p:ph sz="half" idx="1"/>
          </p:nvPr>
        </p:nvSpPr>
        <p:spPr>
          <a:xfrm>
            <a:off x="6256866" y="3657600"/>
            <a:ext cx="4926948" cy="2133600"/>
          </a:xfrm>
        </p:spPr>
        <p:txBody>
          <a:bodyPr vert="horz" lIns="91440" tIns="45720" rIns="91440" bIns="45720" rtlCol="0" anchor="ctr">
            <a:normAutofit/>
          </a:bodyPr>
          <a:lstStyle/>
          <a:p>
            <a:r>
              <a:rPr lang="en-US" dirty="0"/>
              <a:t>Triumphs of the movement</a:t>
            </a:r>
          </a:p>
          <a:p>
            <a:r>
              <a:rPr lang="en-US" dirty="0"/>
              <a:t>Rise of Black Power</a:t>
            </a:r>
          </a:p>
          <a:p>
            <a:r>
              <a:rPr lang="en-US" dirty="0"/>
              <a:t>The Chicago campaign </a:t>
            </a:r>
          </a:p>
          <a:p>
            <a:r>
              <a:rPr lang="en-US" dirty="0"/>
              <a:t>The urban crisis</a:t>
            </a:r>
          </a:p>
        </p:txBody>
      </p:sp>
    </p:spTree>
    <p:extLst>
      <p:ext uri="{BB962C8B-B14F-4D97-AF65-F5344CB8AC3E}">
        <p14:creationId xmlns:p14="http://schemas.microsoft.com/office/powerpoint/2010/main" val="3657174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F813-FB47-EDD3-E3E8-F040E1134288}"/>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r>
              <a:rPr lang="en-US" sz="2800" dirty="0"/>
              <a:t>“Beyond Vietnam”</a:t>
            </a:r>
          </a:p>
        </p:txBody>
      </p:sp>
      <p:sp>
        <p:nvSpPr>
          <p:cNvPr id="3" name="Content Placeholder 2">
            <a:extLst>
              <a:ext uri="{FF2B5EF4-FFF2-40B4-BE49-F238E27FC236}">
                <a16:creationId xmlns:a16="http://schemas.microsoft.com/office/drawing/2014/main" id="{9A981404-4686-A57B-84B9-CE5BAA113686}"/>
              </a:ext>
            </a:extLst>
          </p:cNvPr>
          <p:cNvSpPr>
            <a:spLocks noGrp="1"/>
          </p:cNvSpPr>
          <p:nvPr>
            <p:ph sz="half" idx="1"/>
          </p:nvPr>
        </p:nvSpPr>
        <p:spPr>
          <a:xfrm>
            <a:off x="913795" y="2105025"/>
            <a:ext cx="3078749" cy="4210050"/>
          </a:xfrm>
        </p:spPr>
        <p:txBody>
          <a:bodyPr vert="horz" lIns="91440" tIns="45720" rIns="91440" bIns="45720" rtlCol="0" anchor="t">
            <a:normAutofit/>
          </a:bodyPr>
          <a:lstStyle/>
          <a:p>
            <a:r>
              <a:rPr lang="en-US" sz="1600" dirty="0"/>
              <a:t>The escalating war and King’s critique</a:t>
            </a:r>
          </a:p>
          <a:p>
            <a:endParaRPr lang="en-US" sz="1600" dirty="0"/>
          </a:p>
          <a:p>
            <a:r>
              <a:rPr lang="en-US" sz="1600" dirty="0"/>
              <a:t>The </a:t>
            </a:r>
            <a:r>
              <a:rPr lang="en-US" sz="1600" i="1" dirty="0"/>
              <a:t>Ramparts</a:t>
            </a:r>
            <a:r>
              <a:rPr lang="en-US" sz="1600" dirty="0"/>
              <a:t> article and King’s priorities</a:t>
            </a:r>
          </a:p>
          <a:p>
            <a:endParaRPr lang="en-US" sz="1600" dirty="0"/>
          </a:p>
          <a:p>
            <a:r>
              <a:rPr lang="en-US" sz="1600" dirty="0"/>
              <a:t>The Riverside speech and King’s conscience</a:t>
            </a:r>
          </a:p>
          <a:p>
            <a:pPr lvl="1"/>
            <a:r>
              <a:rPr lang="en-US" sz="1600" dirty="0"/>
              <a:t>“A time comes when silence is betrayal” </a:t>
            </a:r>
          </a:p>
        </p:txBody>
      </p:sp>
      <p:pic>
        <p:nvPicPr>
          <p:cNvPr id="15367" name="Picture 1536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5362" name="Picture 2" descr="To Build a Mature Society: The Lasting Legacy of Martin Luther King, Jr.'s  “Beyond Vietnam” Speech — The Gotham Center for New York City History">
            <a:extLst>
              <a:ext uri="{FF2B5EF4-FFF2-40B4-BE49-F238E27FC236}">
                <a16:creationId xmlns:a16="http://schemas.microsoft.com/office/drawing/2014/main" id="{2C167AA9-A93B-9248-22D3-CCCD062B4992}"/>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6085" r="-2" b="-2"/>
          <a:stretch/>
        </p:blipFill>
        <p:spPr bwMode="auto">
          <a:xfrm>
            <a:off x="4654295" y="10"/>
            <a:ext cx="75377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955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E9E9B-AC33-B8E3-DF60-40C4E05EC6ED}"/>
              </a:ext>
            </a:extLst>
          </p:cNvPr>
          <p:cNvSpPr>
            <a:spLocks noGrp="1"/>
          </p:cNvSpPr>
          <p:nvPr>
            <p:ph type="title"/>
          </p:nvPr>
        </p:nvSpPr>
        <p:spPr>
          <a:xfrm>
            <a:off x="913795" y="609600"/>
            <a:ext cx="3078749" cy="970450"/>
          </a:xfrm>
        </p:spPr>
        <p:txBody>
          <a:bodyPr vert="horz" lIns="91440" tIns="45720" rIns="91440" bIns="45720" rtlCol="0" anchor="b">
            <a:normAutofit/>
          </a:bodyPr>
          <a:lstStyle/>
          <a:p>
            <a:r>
              <a:rPr lang="en-US" sz="2800" dirty="0"/>
              <a:t>“To Save the Soul of America”</a:t>
            </a:r>
          </a:p>
        </p:txBody>
      </p:sp>
      <p:sp>
        <p:nvSpPr>
          <p:cNvPr id="3" name="Content Placeholder 2">
            <a:extLst>
              <a:ext uri="{FF2B5EF4-FFF2-40B4-BE49-F238E27FC236}">
                <a16:creationId xmlns:a16="http://schemas.microsoft.com/office/drawing/2014/main" id="{99E1FEE5-4EDF-8E0E-6109-C4CCC97D8A88}"/>
              </a:ext>
            </a:extLst>
          </p:cNvPr>
          <p:cNvSpPr>
            <a:spLocks noGrp="1"/>
          </p:cNvSpPr>
          <p:nvPr>
            <p:ph sz="half" idx="1"/>
          </p:nvPr>
        </p:nvSpPr>
        <p:spPr>
          <a:xfrm>
            <a:off x="913795" y="1953087"/>
            <a:ext cx="3078749" cy="3838113"/>
          </a:xfrm>
        </p:spPr>
        <p:txBody>
          <a:bodyPr vert="horz" lIns="91440" tIns="45720" rIns="91440" bIns="45720" rtlCol="0" anchor="t">
            <a:normAutofit/>
          </a:bodyPr>
          <a:lstStyle/>
          <a:p>
            <a:r>
              <a:rPr lang="en-US" sz="1600" dirty="0"/>
              <a:t>“I believe that the path from Dexter Avenue Baptist Church – the church in Montgomery, Alabama, where I began my pastorate – leads clearly to this sanctuary tonight.” </a:t>
            </a:r>
          </a:p>
          <a:p>
            <a:endParaRPr lang="en-US" sz="1600" dirty="0"/>
          </a:p>
          <a:p>
            <a:r>
              <a:rPr lang="en-US" sz="1600" dirty="0"/>
              <a:t>Reasons for speaking out</a:t>
            </a:r>
          </a:p>
          <a:p>
            <a:pPr lvl="1"/>
            <a:r>
              <a:rPr lang="en-US" sz="1600" dirty="0"/>
              <a:t>National priorities</a:t>
            </a:r>
          </a:p>
          <a:p>
            <a:pPr lvl="1"/>
            <a:r>
              <a:rPr lang="en-US" sz="1600" dirty="0"/>
              <a:t>Spirit of nonviolence</a:t>
            </a:r>
          </a:p>
          <a:p>
            <a:pPr lvl="1"/>
            <a:r>
              <a:rPr lang="en-US" sz="1600" dirty="0"/>
              <a:t>Role of the minister</a:t>
            </a:r>
          </a:p>
          <a:p>
            <a:endParaRPr lang="en-US" sz="1600" dirty="0"/>
          </a:p>
        </p:txBody>
      </p:sp>
      <p:sp>
        <p:nvSpPr>
          <p:cNvPr id="12" name="Rectangle 9">
            <a:extLst>
              <a:ext uri="{FF2B5EF4-FFF2-40B4-BE49-F238E27FC236}">
                <a16:creationId xmlns:a16="http://schemas.microsoft.com/office/drawing/2014/main" id="{0A22D114-11B7-46ED-94A9-18DC1C977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Beyond Vietnam: MLK's Lessons on US Imperialism - Left Voice">
            <a:extLst>
              <a:ext uri="{FF2B5EF4-FFF2-40B4-BE49-F238E27FC236}">
                <a16:creationId xmlns:a16="http://schemas.microsoft.com/office/drawing/2014/main" id="{6147B8F9-1D77-55B5-178A-E0CAC1831F8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4901" r="-2" b="-2"/>
          <a:stretch/>
        </p:blipFill>
        <p:spPr bwMode="auto">
          <a:xfrm>
            <a:off x="5120640" y="1438360"/>
            <a:ext cx="5676236" cy="383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89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7410" name="Picture 2" descr="The cause MLK fought for that we tend to forget | Crosscut">
            <a:extLst>
              <a:ext uri="{FF2B5EF4-FFF2-40B4-BE49-F238E27FC236}">
                <a16:creationId xmlns:a16="http://schemas.microsoft.com/office/drawing/2014/main" id="{E8D2F598-01B8-8666-4F0E-73674512F1B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2460" b="451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7417"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93637E83-CF29-D071-EF0F-472D91397BBD}"/>
              </a:ext>
            </a:extLst>
          </p:cNvPr>
          <p:cNvSpPr>
            <a:spLocks noGrp="1"/>
          </p:cNvSpPr>
          <p:nvPr>
            <p:ph type="title"/>
          </p:nvPr>
        </p:nvSpPr>
        <p:spPr>
          <a:xfrm>
            <a:off x="913795" y="845388"/>
            <a:ext cx="3596420" cy="783387"/>
          </a:xfrm>
        </p:spPr>
        <p:txBody>
          <a:bodyPr vert="horz" lIns="91440" tIns="45720" rIns="91440" bIns="45720" rtlCol="0" anchor="b">
            <a:normAutofit/>
          </a:bodyPr>
          <a:lstStyle/>
          <a:p>
            <a:r>
              <a:rPr lang="en-US" sz="2400" dirty="0"/>
              <a:t>“A revolution of values”</a:t>
            </a:r>
          </a:p>
        </p:txBody>
      </p:sp>
      <p:sp>
        <p:nvSpPr>
          <p:cNvPr id="3" name="Content Placeholder 2">
            <a:extLst>
              <a:ext uri="{FF2B5EF4-FFF2-40B4-BE49-F238E27FC236}">
                <a16:creationId xmlns:a16="http://schemas.microsoft.com/office/drawing/2014/main" id="{9C636D8E-CDEA-7108-356F-9F78C49567EE}"/>
              </a:ext>
            </a:extLst>
          </p:cNvPr>
          <p:cNvSpPr>
            <a:spLocks noGrp="1"/>
          </p:cNvSpPr>
          <p:nvPr>
            <p:ph sz="half" idx="1"/>
          </p:nvPr>
        </p:nvSpPr>
        <p:spPr>
          <a:xfrm>
            <a:off x="913795" y="1968237"/>
            <a:ext cx="3531684" cy="3679189"/>
          </a:xfrm>
        </p:spPr>
        <p:txBody>
          <a:bodyPr vert="horz" lIns="91440" tIns="45720" rIns="91440" bIns="45720" rtlCol="0" anchor="t">
            <a:normAutofit/>
          </a:bodyPr>
          <a:lstStyle/>
          <a:p>
            <a:pPr>
              <a:lnSpc>
                <a:spcPct val="90000"/>
              </a:lnSpc>
            </a:pPr>
            <a:r>
              <a:rPr lang="en-US" sz="1600" dirty="0"/>
              <a:t>“I am convinced that if we are to get on the right side of the world revolution, we as a nation must undergo a radical revolution of values. We must rapidly begin...we must rapidly begin the shift from a thing-oriented society to a person-oriented society.”</a:t>
            </a:r>
          </a:p>
          <a:p>
            <a:pPr>
              <a:lnSpc>
                <a:spcPct val="90000"/>
              </a:lnSpc>
            </a:pPr>
            <a:endParaRPr lang="en-US" sz="1600" dirty="0"/>
          </a:p>
          <a:p>
            <a:pPr>
              <a:lnSpc>
                <a:spcPct val="90000"/>
              </a:lnSpc>
            </a:pPr>
            <a:r>
              <a:rPr lang="en-US" sz="1600" dirty="0"/>
              <a:t>Three evils</a:t>
            </a:r>
          </a:p>
          <a:p>
            <a:pPr lvl="1">
              <a:lnSpc>
                <a:spcPct val="90000"/>
              </a:lnSpc>
            </a:pPr>
            <a:r>
              <a:rPr lang="en-US" sz="1600" dirty="0"/>
              <a:t>Racism</a:t>
            </a:r>
          </a:p>
          <a:p>
            <a:pPr lvl="1">
              <a:lnSpc>
                <a:spcPct val="90000"/>
              </a:lnSpc>
            </a:pPr>
            <a:r>
              <a:rPr lang="en-US" sz="1600" dirty="0"/>
              <a:t>Militarism</a:t>
            </a:r>
          </a:p>
          <a:p>
            <a:pPr lvl="1">
              <a:lnSpc>
                <a:spcPct val="90000"/>
              </a:lnSpc>
            </a:pPr>
            <a:r>
              <a:rPr lang="en-US" sz="1600" dirty="0"/>
              <a:t>Materialism</a:t>
            </a:r>
          </a:p>
        </p:txBody>
      </p:sp>
    </p:spTree>
    <p:extLst>
      <p:ext uri="{BB962C8B-B14F-4D97-AF65-F5344CB8AC3E}">
        <p14:creationId xmlns:p14="http://schemas.microsoft.com/office/powerpoint/2010/main" val="320418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0639A-70FB-6EDD-0AD0-D3E4BEFDC05E}"/>
              </a:ext>
            </a:extLst>
          </p:cNvPr>
          <p:cNvSpPr>
            <a:spLocks noGrp="1"/>
          </p:cNvSpPr>
          <p:nvPr>
            <p:ph type="title"/>
          </p:nvPr>
        </p:nvSpPr>
        <p:spPr>
          <a:xfrm>
            <a:off x="722330" y="609600"/>
            <a:ext cx="3459145" cy="970450"/>
          </a:xfrm>
        </p:spPr>
        <p:txBody>
          <a:bodyPr vert="horz" lIns="91440" tIns="45720" rIns="91440" bIns="45720" rtlCol="0" anchor="b">
            <a:normAutofit/>
          </a:bodyPr>
          <a:lstStyle/>
          <a:p>
            <a:pPr algn="l"/>
            <a:r>
              <a:rPr lang="en-US" sz="2800" dirty="0">
                <a:ln>
                  <a:solidFill>
                    <a:srgbClr val="404040">
                      <a:alpha val="10000"/>
                    </a:srgbClr>
                  </a:solidFill>
                </a:ln>
                <a:solidFill>
                  <a:srgbClr val="DADADA"/>
                </a:solidFill>
              </a:rPr>
              <a:t>MLK and Memphis</a:t>
            </a:r>
          </a:p>
        </p:txBody>
      </p:sp>
      <p:sp>
        <p:nvSpPr>
          <p:cNvPr id="3" name="Content Placeholder 2">
            <a:extLst>
              <a:ext uri="{FF2B5EF4-FFF2-40B4-BE49-F238E27FC236}">
                <a16:creationId xmlns:a16="http://schemas.microsoft.com/office/drawing/2014/main" id="{1FE9B99A-D1C6-E9C1-7C61-B61C69BABD83}"/>
              </a:ext>
            </a:extLst>
          </p:cNvPr>
          <p:cNvSpPr>
            <a:spLocks noGrp="1"/>
          </p:cNvSpPr>
          <p:nvPr>
            <p:ph sz="half" idx="1"/>
          </p:nvPr>
        </p:nvSpPr>
        <p:spPr>
          <a:xfrm>
            <a:off x="533400" y="2189649"/>
            <a:ext cx="3459145" cy="4024883"/>
          </a:xfrm>
        </p:spPr>
        <p:txBody>
          <a:bodyPr vert="horz" lIns="91440" tIns="45720" rIns="91440" bIns="45720" rtlCol="0" anchor="t">
            <a:normAutofit/>
          </a:bodyPr>
          <a:lstStyle/>
          <a:p>
            <a:r>
              <a:rPr lang="en-US" sz="1600" dirty="0">
                <a:ln>
                  <a:solidFill>
                    <a:srgbClr val="404040">
                      <a:alpha val="10000"/>
                    </a:srgbClr>
                  </a:solidFill>
                </a:ln>
                <a:solidFill>
                  <a:srgbClr val="DADADA"/>
                </a:solidFill>
              </a:rPr>
              <a:t>The Poor People’s Campaign</a:t>
            </a:r>
          </a:p>
          <a:p>
            <a:endParaRPr lang="en-US" sz="1600" dirty="0">
              <a:ln>
                <a:solidFill>
                  <a:srgbClr val="404040">
                    <a:alpha val="10000"/>
                  </a:srgbClr>
                </a:solidFill>
              </a:ln>
              <a:solidFill>
                <a:srgbClr val="DADADA"/>
              </a:solidFill>
            </a:endParaRPr>
          </a:p>
          <a:p>
            <a:r>
              <a:rPr lang="en-US" sz="1600" dirty="0">
                <a:ln>
                  <a:solidFill>
                    <a:srgbClr val="404040">
                      <a:alpha val="10000"/>
                    </a:srgbClr>
                  </a:solidFill>
                </a:ln>
                <a:solidFill>
                  <a:srgbClr val="DADADA"/>
                </a:solidFill>
              </a:rPr>
              <a:t>The Sanitation Strike</a:t>
            </a:r>
          </a:p>
          <a:p>
            <a:endParaRPr lang="en-US" sz="1600" dirty="0">
              <a:ln>
                <a:solidFill>
                  <a:srgbClr val="404040">
                    <a:alpha val="10000"/>
                  </a:srgbClr>
                </a:solidFill>
              </a:ln>
              <a:solidFill>
                <a:srgbClr val="DADADA"/>
              </a:solidFill>
            </a:endParaRPr>
          </a:p>
          <a:p>
            <a:r>
              <a:rPr lang="en-US" sz="1600" dirty="0">
                <a:ln>
                  <a:solidFill>
                    <a:srgbClr val="404040">
                      <a:alpha val="10000"/>
                    </a:srgbClr>
                  </a:solidFill>
                </a:ln>
                <a:solidFill>
                  <a:srgbClr val="DADADA"/>
                </a:solidFill>
              </a:rPr>
              <a:t>“I See the Promised Land”</a:t>
            </a:r>
          </a:p>
          <a:p>
            <a:endParaRPr lang="en-US" sz="1600" dirty="0">
              <a:ln>
                <a:solidFill>
                  <a:srgbClr val="404040">
                    <a:alpha val="10000"/>
                  </a:srgbClr>
                </a:solidFill>
              </a:ln>
              <a:solidFill>
                <a:srgbClr val="DADADA"/>
              </a:solidFill>
            </a:endParaRPr>
          </a:p>
        </p:txBody>
      </p:sp>
      <p:pic>
        <p:nvPicPr>
          <p:cNvPr id="6" name="Content Placeholder 5">
            <a:extLst>
              <a:ext uri="{FF2B5EF4-FFF2-40B4-BE49-F238E27FC236}">
                <a16:creationId xmlns:a16="http://schemas.microsoft.com/office/drawing/2014/main" id="{89C0364A-3BB3-E2AF-39C6-8BEB0519121D}"/>
              </a:ext>
            </a:extLst>
          </p:cNvPr>
          <p:cNvPicPr>
            <a:picLocks noGrp="1" noChangeAspect="1"/>
          </p:cNvPicPr>
          <p:nvPr>
            <p:ph sz="half" idx="2"/>
          </p:nvPr>
        </p:nvPicPr>
        <p:blipFill>
          <a:blip r:embed="rId2"/>
          <a:stretch>
            <a:fillRect/>
          </a:stretch>
        </p:blipFill>
        <p:spPr>
          <a:xfrm>
            <a:off x="4906339" y="1195562"/>
            <a:ext cx="6642193" cy="4466874"/>
          </a:xfrm>
          <a:prstGeom prst="rect">
            <a:avLst/>
          </a:prstGeom>
        </p:spPr>
      </p:pic>
    </p:spTree>
    <p:extLst>
      <p:ext uri="{BB962C8B-B14F-4D97-AF65-F5344CB8AC3E}">
        <p14:creationId xmlns:p14="http://schemas.microsoft.com/office/powerpoint/2010/main" val="226416581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0482" name="Picture 2" descr="MLK50: Memphis still shows hopes, scars of 1968">
            <a:extLst>
              <a:ext uri="{FF2B5EF4-FFF2-40B4-BE49-F238E27FC236}">
                <a16:creationId xmlns:a16="http://schemas.microsoft.com/office/drawing/2014/main" id="{B330A820-6C8B-30C3-9735-74DB6FF544F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443"/>
          <a:stretch/>
        </p:blipFill>
        <p:spPr bwMode="auto">
          <a:xfrm>
            <a:off x="-316992" y="-129102"/>
            <a:ext cx="12192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487"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6748093" y="1371604"/>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4AF9F54-2FFE-EBBD-40C2-BC3BB21B7EE1}"/>
              </a:ext>
            </a:extLst>
          </p:cNvPr>
          <p:cNvSpPr>
            <a:spLocks noGrp="1"/>
          </p:cNvSpPr>
          <p:nvPr>
            <p:ph type="title"/>
          </p:nvPr>
        </p:nvSpPr>
        <p:spPr>
          <a:xfrm>
            <a:off x="7780424" y="845389"/>
            <a:ext cx="3830090" cy="979017"/>
          </a:xfrm>
        </p:spPr>
        <p:txBody>
          <a:bodyPr vert="horz" lIns="91440" tIns="45720" rIns="91440" bIns="45720" rtlCol="0" anchor="b">
            <a:normAutofit/>
          </a:bodyPr>
          <a:lstStyle/>
          <a:p>
            <a:pPr algn="l"/>
            <a:r>
              <a:rPr lang="en-US" sz="2200" dirty="0"/>
              <a:t>“A dangerous unselfishness”</a:t>
            </a:r>
          </a:p>
        </p:txBody>
      </p:sp>
      <p:sp>
        <p:nvSpPr>
          <p:cNvPr id="3" name="Content Placeholder 2">
            <a:extLst>
              <a:ext uri="{FF2B5EF4-FFF2-40B4-BE49-F238E27FC236}">
                <a16:creationId xmlns:a16="http://schemas.microsoft.com/office/drawing/2014/main" id="{3E7E1287-A653-F170-B4BE-43020524517C}"/>
              </a:ext>
            </a:extLst>
          </p:cNvPr>
          <p:cNvSpPr>
            <a:spLocks noGrp="1"/>
          </p:cNvSpPr>
          <p:nvPr>
            <p:ph sz="half" idx="1"/>
          </p:nvPr>
        </p:nvSpPr>
        <p:spPr>
          <a:xfrm>
            <a:off x="7780424" y="2352675"/>
            <a:ext cx="3531684" cy="3294752"/>
          </a:xfrm>
        </p:spPr>
        <p:txBody>
          <a:bodyPr vert="horz" lIns="91440" tIns="45720" rIns="91440" bIns="45720" rtlCol="0" anchor="t">
            <a:normAutofit/>
          </a:bodyPr>
          <a:lstStyle/>
          <a:p>
            <a:r>
              <a:rPr lang="en-US" sz="1600" dirty="0"/>
              <a:t>Continuing power of nonviolence</a:t>
            </a:r>
          </a:p>
          <a:p>
            <a:endParaRPr lang="en-US" sz="1600" dirty="0"/>
          </a:p>
          <a:p>
            <a:r>
              <a:rPr lang="en-US" sz="1600" dirty="0"/>
              <a:t>Calls for economic justice</a:t>
            </a:r>
          </a:p>
          <a:p>
            <a:endParaRPr lang="en-US" sz="1600" dirty="0"/>
          </a:p>
          <a:p>
            <a:r>
              <a:rPr lang="en-US" sz="1600" dirty="0"/>
              <a:t>Sense of his own martyrdom</a:t>
            </a:r>
          </a:p>
        </p:txBody>
      </p:sp>
    </p:spTree>
    <p:extLst>
      <p:ext uri="{BB962C8B-B14F-4D97-AF65-F5344CB8AC3E}">
        <p14:creationId xmlns:p14="http://schemas.microsoft.com/office/powerpoint/2010/main" val="3280222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66491F-1A9F-6160-6A44-58C75D2D8E2C}"/>
              </a:ext>
            </a:extLst>
          </p:cNvPr>
          <p:cNvPicPr>
            <a:picLocks noGrp="1" noChangeAspect="1"/>
          </p:cNvPicPr>
          <p:nvPr>
            <p:ph sz="half" idx="2"/>
          </p:nvPr>
        </p:nvPicPr>
        <p:blipFill rotWithShape="1">
          <a:blip r:embed="rId3">
            <a:duotone>
              <a:prstClr val="black"/>
              <a:schemeClr val="tx2">
                <a:tint val="45000"/>
                <a:satMod val="400000"/>
              </a:schemeClr>
            </a:duotone>
            <a:alphaModFix amt="35000"/>
          </a:blip>
          <a:srcRect t="15094"/>
          <a:stretch/>
        </p:blipFill>
        <p:spPr>
          <a:xfrm>
            <a:off x="20" y="10"/>
            <a:ext cx="12191980" cy="6857990"/>
          </a:xfrm>
          <a:prstGeom prst="rect">
            <a:avLst/>
          </a:prstGeom>
        </p:spPr>
      </p:pic>
      <p:sp>
        <p:nvSpPr>
          <p:cNvPr id="2" name="Title 1">
            <a:extLst>
              <a:ext uri="{FF2B5EF4-FFF2-40B4-BE49-F238E27FC236}">
                <a16:creationId xmlns:a16="http://schemas.microsoft.com/office/drawing/2014/main" id="{FBC5BD58-BF55-BEF6-F0AF-F1F873921BD3}"/>
              </a:ext>
            </a:extLst>
          </p:cNvPr>
          <p:cNvSpPr>
            <a:spLocks noGrp="1"/>
          </p:cNvSpPr>
          <p:nvPr>
            <p:ph type="title"/>
          </p:nvPr>
        </p:nvSpPr>
        <p:spPr>
          <a:xfrm>
            <a:off x="913795" y="609600"/>
            <a:ext cx="10353762" cy="970450"/>
          </a:xfrm>
        </p:spPr>
        <p:txBody>
          <a:bodyPr vert="horz" lIns="91440" tIns="45720" rIns="91440" bIns="45720" rtlCol="0" anchor="ctr">
            <a:normAutofit/>
          </a:bodyPr>
          <a:lstStyle/>
          <a:p>
            <a:endParaRPr lang="en-US"/>
          </a:p>
        </p:txBody>
      </p:sp>
      <p:sp>
        <p:nvSpPr>
          <p:cNvPr id="3" name="Content Placeholder 2">
            <a:extLst>
              <a:ext uri="{FF2B5EF4-FFF2-40B4-BE49-F238E27FC236}">
                <a16:creationId xmlns:a16="http://schemas.microsoft.com/office/drawing/2014/main" id="{1368C400-7722-9C50-56C7-7A058AF8CCD3}"/>
              </a:ext>
            </a:extLst>
          </p:cNvPr>
          <p:cNvSpPr>
            <a:spLocks noGrp="1"/>
          </p:cNvSpPr>
          <p:nvPr>
            <p:ph sz="half" idx="1"/>
          </p:nvPr>
        </p:nvSpPr>
        <p:spPr>
          <a:xfrm>
            <a:off x="913795" y="2990850"/>
            <a:ext cx="10440004" cy="3867150"/>
          </a:xfrm>
        </p:spPr>
        <p:txBody>
          <a:bodyPr vert="horz" lIns="91440" tIns="45720" rIns="91440" bIns="45720" rtlCol="0" anchor="ctr">
            <a:normAutofit/>
          </a:bodyPr>
          <a:lstStyle/>
          <a:p>
            <a:r>
              <a:rPr lang="en-US" dirty="0"/>
              <a:t>“Well, I don't know what will happen now. We've got some difficult days ahead. But it doesn't matter with me now. Because I've been to the mountaintop. And I don't mind. Like anybody, I would like to live a long life. Longevity has its place. But I'm not concerned about that now. I just want to do God's will. And He's allowed me to go up to the mountain. And I've looked over. And I've seen the promised land. I may not get there with you. But I want you to know tonight, that we, as a people will get to the promised land. And I'm happy, tonight. I'm not worried about anything. I'm not fearing any man. Mine eyes have seen the glory of the coming of the Lord.”</a:t>
            </a:r>
          </a:p>
        </p:txBody>
      </p:sp>
    </p:spTree>
    <p:extLst>
      <p:ext uri="{BB962C8B-B14F-4D97-AF65-F5344CB8AC3E}">
        <p14:creationId xmlns:p14="http://schemas.microsoft.com/office/powerpoint/2010/main" val="3350427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B482FD-C684-4DAA-AC4C-1739F51A9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0DEB11C-9CF7-7E80-BADA-575F10492825}"/>
              </a:ext>
            </a:extLst>
          </p:cNvPr>
          <p:cNvSpPr>
            <a:spLocks noGrp="1"/>
          </p:cNvSpPr>
          <p:nvPr>
            <p:ph type="title"/>
          </p:nvPr>
        </p:nvSpPr>
        <p:spPr>
          <a:xfrm>
            <a:off x="5139236" y="1097280"/>
            <a:ext cx="6043875" cy="4626864"/>
          </a:xfrm>
        </p:spPr>
        <p:txBody>
          <a:bodyPr vert="horz" lIns="91440" tIns="45720" rIns="91440" bIns="45720" rtlCol="0" anchor="ctr">
            <a:normAutofit/>
          </a:bodyPr>
          <a:lstStyle/>
          <a:p>
            <a:pPr algn="l"/>
            <a:r>
              <a:rPr lang="en-US" sz="5400"/>
              <a:t>Questions to Consider</a:t>
            </a:r>
          </a:p>
        </p:txBody>
      </p:sp>
      <p:cxnSp>
        <p:nvCxnSpPr>
          <p:cNvPr id="12" name="Straight Connector 11">
            <a:extLst>
              <a:ext uri="{FF2B5EF4-FFF2-40B4-BE49-F238E27FC236}">
                <a16:creationId xmlns:a16="http://schemas.microsoft.com/office/drawing/2014/main" id="{2DAA738B-EDF5-4694-B25A-3488245B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066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B1F33BD-1FA5-396A-73DD-53004F991BC3}"/>
              </a:ext>
            </a:extLst>
          </p:cNvPr>
          <p:cNvSpPr>
            <a:spLocks noGrp="1"/>
          </p:cNvSpPr>
          <p:nvPr>
            <p:ph type="title"/>
          </p:nvPr>
        </p:nvSpPr>
        <p:spPr>
          <a:xfrm>
            <a:off x="7534655" y="1023257"/>
            <a:ext cx="3732902" cy="4570457"/>
          </a:xfrm>
          <a:effectLst/>
        </p:spPr>
        <p:txBody>
          <a:bodyPr>
            <a:normAutofit/>
          </a:bodyPr>
          <a:lstStyle/>
          <a:p>
            <a:pPr algn="l"/>
            <a:r>
              <a:rPr lang="en-US" dirty="0"/>
              <a:t>King’s core ideals</a:t>
            </a:r>
          </a:p>
        </p:txBody>
      </p:sp>
      <p:sp>
        <p:nvSpPr>
          <p:cNvPr id="4" name="Content Placeholder 3">
            <a:extLst>
              <a:ext uri="{FF2B5EF4-FFF2-40B4-BE49-F238E27FC236}">
                <a16:creationId xmlns:a16="http://schemas.microsoft.com/office/drawing/2014/main" id="{F9152B07-BB73-071C-4EEE-96FCC65F757B}"/>
              </a:ext>
            </a:extLst>
          </p:cNvPr>
          <p:cNvSpPr>
            <a:spLocks noGrp="1"/>
          </p:cNvSpPr>
          <p:nvPr>
            <p:ph idx="1"/>
          </p:nvPr>
        </p:nvSpPr>
        <p:spPr>
          <a:xfrm>
            <a:off x="913795" y="1023257"/>
            <a:ext cx="6025645" cy="4570457"/>
          </a:xfrm>
          <a:effectLst/>
        </p:spPr>
        <p:txBody>
          <a:bodyPr anchor="ctr">
            <a:normAutofit/>
          </a:bodyPr>
          <a:lstStyle/>
          <a:p>
            <a:r>
              <a:rPr lang="en-US" i="1" dirty="0"/>
              <a:t>How </a:t>
            </a:r>
            <a:r>
              <a:rPr lang="en-US" dirty="0"/>
              <a:t>does King fuse the ideals of American democracy with the obligations of Christian faith?</a:t>
            </a:r>
          </a:p>
          <a:p>
            <a:endParaRPr lang="en-US" i="1" dirty="0"/>
          </a:p>
          <a:p>
            <a:r>
              <a:rPr lang="en-US" i="1" dirty="0"/>
              <a:t>Why</a:t>
            </a:r>
            <a:r>
              <a:rPr lang="en-US" dirty="0"/>
              <a:t> does King pursue this strategy in his speeches?</a:t>
            </a:r>
          </a:p>
          <a:p>
            <a:pPr lvl="1"/>
            <a:r>
              <a:rPr lang="en-US" dirty="0"/>
              <a:t>What are his goals?</a:t>
            </a:r>
          </a:p>
          <a:p>
            <a:pPr lvl="1"/>
            <a:r>
              <a:rPr lang="en-US" dirty="0"/>
              <a:t>How is he appealing to his audiences?</a:t>
            </a:r>
          </a:p>
          <a:p>
            <a:pPr lvl="1"/>
            <a:r>
              <a:rPr lang="en-US" dirty="0"/>
              <a:t>How is he responding to specific moments in the Black freedom struggle?</a:t>
            </a:r>
          </a:p>
        </p:txBody>
      </p:sp>
      <p:cxnSp>
        <p:nvCxnSpPr>
          <p:cNvPr id="13" name="Straight Connector 12">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363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067961"/>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FD738-629A-5AE6-FFCA-346D8D2F90CB}"/>
              </a:ext>
            </a:extLst>
          </p:cNvPr>
          <p:cNvSpPr>
            <a:spLocks noGrp="1"/>
          </p:cNvSpPr>
          <p:nvPr>
            <p:ph type="title"/>
          </p:nvPr>
        </p:nvSpPr>
        <p:spPr>
          <a:xfrm>
            <a:off x="7534655" y="1023257"/>
            <a:ext cx="3732902" cy="4570457"/>
          </a:xfrm>
          <a:effectLst/>
        </p:spPr>
        <p:txBody>
          <a:bodyPr>
            <a:normAutofit/>
          </a:bodyPr>
          <a:lstStyle/>
          <a:p>
            <a:pPr algn="l"/>
            <a:r>
              <a:rPr lang="en-US" dirty="0"/>
              <a:t>King’s speeches across time</a:t>
            </a:r>
          </a:p>
        </p:txBody>
      </p:sp>
      <p:sp>
        <p:nvSpPr>
          <p:cNvPr id="3" name="Content Placeholder 2">
            <a:extLst>
              <a:ext uri="{FF2B5EF4-FFF2-40B4-BE49-F238E27FC236}">
                <a16:creationId xmlns:a16="http://schemas.microsoft.com/office/drawing/2014/main" id="{95184086-4B07-1445-CA8B-19512592CE2D}"/>
              </a:ext>
            </a:extLst>
          </p:cNvPr>
          <p:cNvSpPr>
            <a:spLocks noGrp="1"/>
          </p:cNvSpPr>
          <p:nvPr>
            <p:ph idx="1"/>
          </p:nvPr>
        </p:nvSpPr>
        <p:spPr>
          <a:xfrm>
            <a:off x="913795" y="1023257"/>
            <a:ext cx="6025645" cy="4570457"/>
          </a:xfrm>
          <a:effectLst/>
        </p:spPr>
        <p:txBody>
          <a:bodyPr anchor="ctr">
            <a:normAutofit/>
          </a:bodyPr>
          <a:lstStyle/>
          <a:p>
            <a:r>
              <a:rPr lang="en-US" dirty="0"/>
              <a:t>Compare and contrast King’s speeches. </a:t>
            </a:r>
          </a:p>
          <a:p>
            <a:pPr lvl="1"/>
            <a:r>
              <a:rPr lang="en-US" dirty="0"/>
              <a:t>In what ways are his language, goals, and values consistent?</a:t>
            </a:r>
          </a:p>
          <a:p>
            <a:pPr lvl="1"/>
            <a:r>
              <a:rPr lang="en-US" dirty="0"/>
              <a:t>In what ways does he evolve in response to new circumstances?</a:t>
            </a:r>
          </a:p>
        </p:txBody>
      </p:sp>
      <p:cxnSp>
        <p:nvCxnSpPr>
          <p:cNvPr id="12" name="Straight Connector 11">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363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126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77B6-F673-5EFD-AE26-FE2A996244E2}"/>
              </a:ext>
            </a:extLst>
          </p:cNvPr>
          <p:cNvSpPr>
            <a:spLocks noGrp="1"/>
          </p:cNvSpPr>
          <p:nvPr>
            <p:ph type="title"/>
          </p:nvPr>
        </p:nvSpPr>
        <p:spPr>
          <a:xfrm>
            <a:off x="913795" y="609600"/>
            <a:ext cx="5978072" cy="970450"/>
          </a:xfrm>
        </p:spPr>
        <p:txBody>
          <a:bodyPr vert="horz" lIns="91440" tIns="45720" rIns="91440" bIns="45720" rtlCol="0" anchor="ctr">
            <a:normAutofit/>
          </a:bodyPr>
          <a:lstStyle/>
          <a:p>
            <a:r>
              <a:rPr lang="en-US" dirty="0"/>
              <a:t>Some guiding questions</a:t>
            </a:r>
          </a:p>
        </p:txBody>
      </p:sp>
      <p:sp>
        <p:nvSpPr>
          <p:cNvPr id="3" name="Content Placeholder 2">
            <a:extLst>
              <a:ext uri="{FF2B5EF4-FFF2-40B4-BE49-F238E27FC236}">
                <a16:creationId xmlns:a16="http://schemas.microsoft.com/office/drawing/2014/main" id="{2BF6FFEE-DB44-83C6-FC02-1972A173FC96}"/>
              </a:ext>
            </a:extLst>
          </p:cNvPr>
          <p:cNvSpPr>
            <a:spLocks noGrp="1"/>
          </p:cNvSpPr>
          <p:nvPr>
            <p:ph sz="half" idx="1"/>
          </p:nvPr>
        </p:nvSpPr>
        <p:spPr>
          <a:xfrm>
            <a:off x="913795" y="1828801"/>
            <a:ext cx="5978072" cy="3866048"/>
          </a:xfrm>
        </p:spPr>
        <p:txBody>
          <a:bodyPr vert="horz" lIns="91440" tIns="45720" rIns="91440" bIns="45720" rtlCol="0" anchor="ctr">
            <a:normAutofit/>
          </a:bodyPr>
          <a:lstStyle/>
          <a:p>
            <a:pPr marL="342900" marR="0" lvl="0" indent="-342900">
              <a:lnSpc>
                <a:spcPct val="90000"/>
              </a:lnSpc>
              <a:buFont typeface="Wingdings 2" charset="2"/>
              <a:buChar char="-"/>
            </a:pPr>
            <a:r>
              <a:rPr lang="en-US" sz="1700" b="0" dirty="0"/>
              <a:t>What are King’s strategies and talents as an orator?</a:t>
            </a:r>
            <a:endParaRPr lang="en-US" sz="1700" b="1" dirty="0"/>
          </a:p>
          <a:p>
            <a:pPr marL="0" marR="0" indent="0">
              <a:lnSpc>
                <a:spcPct val="90000"/>
              </a:lnSpc>
              <a:buNone/>
            </a:pPr>
            <a:r>
              <a:rPr lang="en-US" sz="1700" b="0" dirty="0"/>
              <a:t> </a:t>
            </a:r>
            <a:endParaRPr lang="en-US" sz="1700" b="1" dirty="0"/>
          </a:p>
          <a:p>
            <a:pPr marL="342900" marR="0" lvl="0" indent="-342900">
              <a:lnSpc>
                <a:spcPct val="90000"/>
              </a:lnSpc>
              <a:buFont typeface="Wingdings 2" charset="2"/>
              <a:buChar char="-"/>
            </a:pPr>
            <a:r>
              <a:rPr lang="en-US" sz="1700" b="0" dirty="0"/>
              <a:t>What are King’s priorities? His sources of moral and political authority?</a:t>
            </a:r>
            <a:endParaRPr lang="en-US" sz="1700" b="1" dirty="0"/>
          </a:p>
          <a:p>
            <a:pPr marL="151200" marR="0" indent="0">
              <a:lnSpc>
                <a:spcPct val="90000"/>
              </a:lnSpc>
              <a:buNone/>
            </a:pPr>
            <a:r>
              <a:rPr lang="en-US" sz="1700" b="0" dirty="0"/>
              <a:t> </a:t>
            </a:r>
            <a:endParaRPr lang="en-US" sz="1700" b="1" dirty="0"/>
          </a:p>
          <a:p>
            <a:pPr marL="342900" marR="0" lvl="0" indent="-342900">
              <a:lnSpc>
                <a:spcPct val="90000"/>
              </a:lnSpc>
              <a:buFont typeface="Wingdings 2" charset="2"/>
              <a:buChar char="-"/>
            </a:pPr>
            <a:r>
              <a:rPr lang="en-US" sz="1700" b="0" dirty="0"/>
              <a:t>How does King tailor his message based on his audience and his circumstance?</a:t>
            </a:r>
            <a:endParaRPr lang="en-US" sz="1700" b="1" dirty="0"/>
          </a:p>
          <a:p>
            <a:pPr marL="151200" marR="0" indent="0">
              <a:lnSpc>
                <a:spcPct val="90000"/>
              </a:lnSpc>
              <a:buNone/>
            </a:pPr>
            <a:r>
              <a:rPr lang="en-US" sz="1700" b="0" dirty="0"/>
              <a:t> </a:t>
            </a:r>
            <a:endParaRPr lang="en-US" sz="1700" b="1" dirty="0"/>
          </a:p>
          <a:p>
            <a:pPr marL="342900" marR="0" lvl="0" indent="-342900">
              <a:lnSpc>
                <a:spcPct val="90000"/>
              </a:lnSpc>
              <a:buFont typeface="Wingdings 2" charset="2"/>
              <a:buChar char="-"/>
            </a:pPr>
            <a:r>
              <a:rPr lang="en-US" sz="1700" b="0" dirty="0"/>
              <a:t>How does King evolve over the course of his lifetime?</a:t>
            </a:r>
            <a:endParaRPr lang="en-US" sz="1700" b="1" dirty="0"/>
          </a:p>
          <a:p>
            <a:pPr marL="151200" marR="0" indent="0">
              <a:lnSpc>
                <a:spcPct val="90000"/>
              </a:lnSpc>
              <a:buNone/>
            </a:pPr>
            <a:r>
              <a:rPr lang="en-US" sz="1700" b="0" dirty="0"/>
              <a:t> </a:t>
            </a:r>
            <a:endParaRPr lang="en-US" sz="1700" b="1" dirty="0"/>
          </a:p>
          <a:p>
            <a:pPr marL="342900" marR="0" lvl="0" indent="-342900">
              <a:lnSpc>
                <a:spcPct val="90000"/>
              </a:lnSpc>
              <a:buFont typeface="Wingdings 2" charset="2"/>
              <a:buChar char="-"/>
            </a:pPr>
            <a:r>
              <a:rPr lang="en-US" sz="1700" b="0" dirty="0"/>
              <a:t>Is King a liberal or a radical?</a:t>
            </a:r>
            <a:endParaRPr lang="en-US" sz="1700" b="1" dirty="0"/>
          </a:p>
          <a:p>
            <a:pPr>
              <a:lnSpc>
                <a:spcPct val="90000"/>
              </a:lnSpc>
            </a:pPr>
            <a:endParaRPr lang="en-US" sz="1700" dirty="0"/>
          </a:p>
        </p:txBody>
      </p:sp>
      <p:pic>
        <p:nvPicPr>
          <p:cNvPr id="3081" name="Picture 3078">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3074" name="Picture 2" descr="Book: How Martin Luther King Jr. used the pulpit to 'redeem ...">
            <a:extLst>
              <a:ext uri="{FF2B5EF4-FFF2-40B4-BE49-F238E27FC236}">
                <a16:creationId xmlns:a16="http://schemas.microsoft.com/office/drawing/2014/main" id="{584B0F44-FE6C-0996-D581-2EC3489337C2}"/>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18639" r="22640" b="-1"/>
          <a:stretch/>
        </p:blipFill>
        <p:spPr bwMode="auto">
          <a:xfrm>
            <a:off x="7552945" y="643465"/>
            <a:ext cx="3995592" cy="510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03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72061E-8D86-BEC8-B103-B6A9758304E0}"/>
              </a:ext>
            </a:extLst>
          </p:cNvPr>
          <p:cNvSpPr>
            <a:spLocks noGrp="1"/>
          </p:cNvSpPr>
          <p:nvPr>
            <p:ph type="title"/>
          </p:nvPr>
        </p:nvSpPr>
        <p:spPr>
          <a:xfrm>
            <a:off x="7534655" y="1023257"/>
            <a:ext cx="3732902" cy="4570457"/>
          </a:xfrm>
          <a:effectLst/>
        </p:spPr>
        <p:txBody>
          <a:bodyPr>
            <a:normAutofit/>
          </a:bodyPr>
          <a:lstStyle/>
          <a:p>
            <a:pPr algn="l"/>
            <a:r>
              <a:rPr lang="en-US" sz="3600" dirty="0"/>
              <a:t>“I Have a Dream”</a:t>
            </a:r>
          </a:p>
        </p:txBody>
      </p:sp>
      <p:sp>
        <p:nvSpPr>
          <p:cNvPr id="3" name="Content Placeholder 2">
            <a:extLst>
              <a:ext uri="{FF2B5EF4-FFF2-40B4-BE49-F238E27FC236}">
                <a16:creationId xmlns:a16="http://schemas.microsoft.com/office/drawing/2014/main" id="{D7E06D29-8974-A4F2-421F-D0695979EB60}"/>
              </a:ext>
            </a:extLst>
          </p:cNvPr>
          <p:cNvSpPr>
            <a:spLocks noGrp="1"/>
          </p:cNvSpPr>
          <p:nvPr>
            <p:ph idx="1"/>
          </p:nvPr>
        </p:nvSpPr>
        <p:spPr>
          <a:xfrm>
            <a:off x="321565" y="1023257"/>
            <a:ext cx="6610207" cy="4909457"/>
          </a:xfrm>
          <a:effectLst/>
        </p:spPr>
        <p:txBody>
          <a:bodyPr anchor="ctr">
            <a:noAutofit/>
          </a:bodyPr>
          <a:lstStyle/>
          <a:p>
            <a:pPr>
              <a:lnSpc>
                <a:spcPct val="90000"/>
              </a:lnSpc>
            </a:pPr>
            <a:r>
              <a:rPr lang="en-US" sz="1800" dirty="0"/>
              <a:t>Analyze Martin Luther King’s speech at the March on Washington.</a:t>
            </a:r>
          </a:p>
          <a:p>
            <a:pPr lvl="1">
              <a:lnSpc>
                <a:spcPct val="90000"/>
              </a:lnSpc>
            </a:pPr>
            <a:r>
              <a:rPr lang="en-US" dirty="0"/>
              <a:t>What was the specific historical context of the civil rights movement in 1963?</a:t>
            </a:r>
          </a:p>
          <a:p>
            <a:pPr lvl="1">
              <a:lnSpc>
                <a:spcPct val="90000"/>
              </a:lnSpc>
            </a:pPr>
            <a:r>
              <a:rPr lang="en-US" dirty="0"/>
              <a:t>What were King’s political goals at the time of this speech?</a:t>
            </a:r>
          </a:p>
          <a:p>
            <a:pPr lvl="1">
              <a:lnSpc>
                <a:spcPct val="90000"/>
              </a:lnSpc>
            </a:pPr>
            <a:r>
              <a:rPr lang="en-US" dirty="0"/>
              <a:t>How did other Black leaders interpret the March on Washington?</a:t>
            </a:r>
          </a:p>
          <a:p>
            <a:pPr lvl="1">
              <a:lnSpc>
                <a:spcPct val="90000"/>
              </a:lnSpc>
            </a:pPr>
            <a:r>
              <a:rPr lang="en-US" dirty="0"/>
              <a:t>Why did King begin his speech with the metaphor of the promissory note?</a:t>
            </a:r>
          </a:p>
          <a:p>
            <a:pPr lvl="1">
              <a:lnSpc>
                <a:spcPct val="90000"/>
              </a:lnSpc>
            </a:pPr>
            <a:r>
              <a:rPr lang="en-US" dirty="0"/>
              <a:t>How did King address his speech to multiple audiences? </a:t>
            </a:r>
          </a:p>
          <a:p>
            <a:pPr lvl="1">
              <a:lnSpc>
                <a:spcPct val="90000"/>
              </a:lnSpc>
            </a:pPr>
            <a:r>
              <a:rPr lang="en-US" dirty="0"/>
              <a:t>Why is the ending “Dream” section so powerful? How is this section rooted in traditions of the Black church? How is it connected to a longer tradition of American democracy?</a:t>
            </a:r>
          </a:p>
          <a:p>
            <a:pPr lvl="1">
              <a:lnSpc>
                <a:spcPct val="90000"/>
              </a:lnSpc>
            </a:pPr>
            <a:r>
              <a:rPr lang="en-US" dirty="0"/>
              <a:t>What is the ultimate impact of the “I Have a Dream” speech?</a:t>
            </a:r>
          </a:p>
        </p:txBody>
      </p:sp>
      <p:cxnSp>
        <p:nvCxnSpPr>
          <p:cNvPr id="13" name="Straight Connector 12">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363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04461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7D6F49-4417-4FBD-2ECF-324D27E2A198}"/>
              </a:ext>
            </a:extLst>
          </p:cNvPr>
          <p:cNvSpPr>
            <a:spLocks noGrp="1"/>
          </p:cNvSpPr>
          <p:nvPr>
            <p:ph type="title"/>
          </p:nvPr>
        </p:nvSpPr>
        <p:spPr>
          <a:xfrm>
            <a:off x="7534655" y="1023257"/>
            <a:ext cx="3732902" cy="4570457"/>
          </a:xfrm>
          <a:effectLst/>
        </p:spPr>
        <p:txBody>
          <a:bodyPr>
            <a:normAutofit/>
          </a:bodyPr>
          <a:lstStyle/>
          <a:p>
            <a:pPr algn="l"/>
            <a:r>
              <a:rPr lang="en-US" dirty="0"/>
              <a:t>The final years</a:t>
            </a:r>
          </a:p>
        </p:txBody>
      </p:sp>
      <p:sp>
        <p:nvSpPr>
          <p:cNvPr id="3" name="Content Placeholder 2">
            <a:extLst>
              <a:ext uri="{FF2B5EF4-FFF2-40B4-BE49-F238E27FC236}">
                <a16:creationId xmlns:a16="http://schemas.microsoft.com/office/drawing/2014/main" id="{65482FB4-8D43-DC59-EF06-2129EDCE2B96}"/>
              </a:ext>
            </a:extLst>
          </p:cNvPr>
          <p:cNvSpPr>
            <a:spLocks noGrp="1"/>
          </p:cNvSpPr>
          <p:nvPr>
            <p:ph idx="1"/>
          </p:nvPr>
        </p:nvSpPr>
        <p:spPr>
          <a:xfrm>
            <a:off x="913795" y="1023257"/>
            <a:ext cx="6025645" cy="4570457"/>
          </a:xfrm>
          <a:effectLst/>
        </p:spPr>
        <p:txBody>
          <a:bodyPr anchor="ctr">
            <a:normAutofit/>
          </a:bodyPr>
          <a:lstStyle/>
          <a:p>
            <a:r>
              <a:rPr lang="en-US" dirty="0"/>
              <a:t>Pair together “Beyond Vietnam” and “I See the Promised Land.”</a:t>
            </a:r>
          </a:p>
          <a:p>
            <a:pPr lvl="1"/>
            <a:r>
              <a:rPr lang="en-US" dirty="0"/>
              <a:t>What do these speeches reveal about King’s priorities in his final years?</a:t>
            </a:r>
          </a:p>
          <a:p>
            <a:pPr lvl="1"/>
            <a:r>
              <a:rPr lang="en-US" dirty="0"/>
              <a:t>How is he responding to the changing context of the Black freedom struggle in the late 1960s?</a:t>
            </a:r>
          </a:p>
          <a:p>
            <a:pPr lvl="1"/>
            <a:r>
              <a:rPr lang="en-US" dirty="0"/>
              <a:t>What illnesses in American life is he diagnosing? What are his prescriptions? </a:t>
            </a:r>
          </a:p>
        </p:txBody>
      </p:sp>
      <p:cxnSp>
        <p:nvCxnSpPr>
          <p:cNvPr id="12" name="Straight Connector 11">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363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04054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6758D-3FD6-082D-0B9F-4AFAF09E0E5B}"/>
              </a:ext>
            </a:extLst>
          </p:cNvPr>
          <p:cNvSpPr>
            <a:spLocks noGrp="1"/>
          </p:cNvSpPr>
          <p:nvPr>
            <p:ph type="title"/>
          </p:nvPr>
        </p:nvSpPr>
        <p:spPr>
          <a:xfrm>
            <a:off x="7534655" y="1023257"/>
            <a:ext cx="3732902" cy="4570457"/>
          </a:xfrm>
          <a:effectLst/>
        </p:spPr>
        <p:txBody>
          <a:bodyPr>
            <a:normAutofit/>
          </a:bodyPr>
          <a:lstStyle/>
          <a:p>
            <a:pPr algn="l"/>
            <a:r>
              <a:rPr lang="en-US" dirty="0"/>
              <a:t>Assessing King</a:t>
            </a:r>
          </a:p>
        </p:txBody>
      </p:sp>
      <p:sp>
        <p:nvSpPr>
          <p:cNvPr id="3" name="Content Placeholder 2">
            <a:extLst>
              <a:ext uri="{FF2B5EF4-FFF2-40B4-BE49-F238E27FC236}">
                <a16:creationId xmlns:a16="http://schemas.microsoft.com/office/drawing/2014/main" id="{3C1116B0-600B-3AC3-F889-19B1B8E57CA8}"/>
              </a:ext>
            </a:extLst>
          </p:cNvPr>
          <p:cNvSpPr>
            <a:spLocks noGrp="1"/>
          </p:cNvSpPr>
          <p:nvPr>
            <p:ph idx="1"/>
          </p:nvPr>
        </p:nvSpPr>
        <p:spPr>
          <a:xfrm>
            <a:off x="913795" y="1023257"/>
            <a:ext cx="6025645" cy="4570457"/>
          </a:xfrm>
          <a:effectLst/>
        </p:spPr>
        <p:txBody>
          <a:bodyPr anchor="ctr">
            <a:normAutofit/>
          </a:bodyPr>
          <a:lstStyle/>
          <a:p>
            <a:r>
              <a:rPr lang="en-US" dirty="0"/>
              <a:t>“Did Martin make the movement, or did </a:t>
            </a:r>
            <a:r>
              <a:rPr lang="en-US"/>
              <a:t>the movement make Martin?”</a:t>
            </a:r>
          </a:p>
          <a:p>
            <a:pPr marL="36900" indent="0">
              <a:buNone/>
            </a:pPr>
            <a:endParaRPr lang="en-US"/>
          </a:p>
          <a:p>
            <a:r>
              <a:rPr lang="en-US" dirty="0"/>
              <a:t>Was Martin Luther King a liberal or a radical?</a:t>
            </a:r>
          </a:p>
          <a:p>
            <a:pPr lvl="1"/>
            <a:r>
              <a:rPr lang="en-US" dirty="0"/>
              <a:t>A liberal believes in the essential stability of the society’s institutions but sees the necessity of reforms to preserve that society.</a:t>
            </a:r>
          </a:p>
          <a:p>
            <a:pPr lvl="1"/>
            <a:r>
              <a:rPr lang="en-US" dirty="0"/>
              <a:t>A radical believes that the society rests on an unstable foundation and needs to be entirely rebuilt.</a:t>
            </a:r>
          </a:p>
        </p:txBody>
      </p:sp>
      <p:cxnSp>
        <p:nvCxnSpPr>
          <p:cNvPr id="12" name="Straight Connector 11">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363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95987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B482FD-C684-4DAA-AC4C-1739F51A9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B07BE8-497E-48F4-CE5F-A976F188D0CD}"/>
              </a:ext>
            </a:extLst>
          </p:cNvPr>
          <p:cNvSpPr>
            <a:spLocks noGrp="1"/>
          </p:cNvSpPr>
          <p:nvPr>
            <p:ph type="ctrTitle"/>
          </p:nvPr>
        </p:nvSpPr>
        <p:spPr>
          <a:xfrm>
            <a:off x="5139236" y="1097280"/>
            <a:ext cx="6043875" cy="4626864"/>
          </a:xfrm>
        </p:spPr>
        <p:txBody>
          <a:bodyPr anchor="ctr">
            <a:normAutofit/>
          </a:bodyPr>
          <a:lstStyle/>
          <a:p>
            <a:pPr algn="l"/>
            <a:r>
              <a:rPr lang="en-US" dirty="0"/>
              <a:t>Resources</a:t>
            </a:r>
            <a:endParaRPr lang="en-US"/>
          </a:p>
        </p:txBody>
      </p:sp>
      <p:sp>
        <p:nvSpPr>
          <p:cNvPr id="6" name="Subtitle 5">
            <a:extLst>
              <a:ext uri="{FF2B5EF4-FFF2-40B4-BE49-F238E27FC236}">
                <a16:creationId xmlns:a16="http://schemas.microsoft.com/office/drawing/2014/main" id="{AF751494-ED80-987C-A437-1881130C639C}"/>
              </a:ext>
            </a:extLst>
          </p:cNvPr>
          <p:cNvSpPr>
            <a:spLocks noGrp="1"/>
          </p:cNvSpPr>
          <p:nvPr>
            <p:ph type="subTitle" idx="1"/>
          </p:nvPr>
        </p:nvSpPr>
        <p:spPr>
          <a:xfrm>
            <a:off x="913795" y="1097280"/>
            <a:ext cx="3256177" cy="4626863"/>
          </a:xfrm>
        </p:spPr>
        <p:txBody>
          <a:bodyPr anchor="ctr">
            <a:normAutofit/>
          </a:bodyPr>
          <a:lstStyle/>
          <a:p>
            <a:pPr algn="r"/>
            <a:endParaRPr lang="en-US"/>
          </a:p>
        </p:txBody>
      </p:sp>
      <p:cxnSp>
        <p:nvCxnSpPr>
          <p:cNvPr id="13" name="Straight Connector 12">
            <a:extLst>
              <a:ext uri="{FF2B5EF4-FFF2-40B4-BE49-F238E27FC236}">
                <a16:creationId xmlns:a16="http://schemas.microsoft.com/office/drawing/2014/main" id="{2DAA738B-EDF5-4694-B25A-3488245B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047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E32B0E-D128-722A-C0AD-2A46EABC35B0}"/>
              </a:ext>
            </a:extLst>
          </p:cNvPr>
          <p:cNvSpPr>
            <a:spLocks noGrp="1"/>
          </p:cNvSpPr>
          <p:nvPr>
            <p:ph type="title"/>
          </p:nvPr>
        </p:nvSpPr>
        <p:spPr>
          <a:xfrm>
            <a:off x="1370693" y="4511814"/>
            <a:ext cx="9440034" cy="1130260"/>
          </a:xfrm>
        </p:spPr>
        <p:txBody>
          <a:bodyPr vert="horz" lIns="91440" tIns="45720" rIns="91440" bIns="45720" rtlCol="0" anchor="b">
            <a:normAutofit/>
          </a:bodyPr>
          <a:lstStyle/>
          <a:p>
            <a:r>
              <a:rPr lang="en-US" sz="4800" dirty="0"/>
              <a:t>Some MLK Books</a:t>
            </a:r>
          </a:p>
        </p:txBody>
      </p:sp>
      <p:pic>
        <p:nvPicPr>
          <p:cNvPr id="2068" name="Picture 2064">
            <a:extLst>
              <a:ext uri="{FF2B5EF4-FFF2-40B4-BE49-F238E27FC236}">
                <a16:creationId xmlns:a16="http://schemas.microsoft.com/office/drawing/2014/main" id="{D04C0182-96E7-4A1B-8EAB-F910C2F3ED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43467" y="547807"/>
            <a:ext cx="10905066" cy="3816806"/>
          </a:xfrm>
          <a:prstGeom prst="rect">
            <a:avLst/>
          </a:prstGeom>
        </p:spPr>
      </p:pic>
      <p:sp>
        <p:nvSpPr>
          <p:cNvPr id="2067" name="Rectangle 2066">
            <a:extLst>
              <a:ext uri="{FF2B5EF4-FFF2-40B4-BE49-F238E27FC236}">
                <a16:creationId xmlns:a16="http://schemas.microsoft.com/office/drawing/2014/main" id="{49658695-086E-4B9B-A8B3-555A748F9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724" y="678180"/>
            <a:ext cx="10644554" cy="3543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Bearing the Cross: Martin Luther King, Jr., and the Southern Christian  Leadership Conference: Garrow, David: 9780060566920: Amazon.com: Books">
            <a:extLst>
              <a:ext uri="{FF2B5EF4-FFF2-40B4-BE49-F238E27FC236}">
                <a16:creationId xmlns:a16="http://schemas.microsoft.com/office/drawing/2014/main" id="{F33E9B10-F247-4850-9E12-F1C84C0EF8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69214" y="839047"/>
            <a:ext cx="2245566"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o the Promised Land | Michael K Honey | W. W. Norton &amp; Company">
            <a:extLst>
              <a:ext uri="{FF2B5EF4-FFF2-40B4-BE49-F238E27FC236}">
                <a16:creationId xmlns:a16="http://schemas.microsoft.com/office/drawing/2014/main" id="{A713BF0A-3A24-026B-6F1E-5BD07DE1D4E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22878" y="851383"/>
            <a:ext cx="2139527" cy="32173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B717B22-9384-45E4-7678-322B4378B9AB}"/>
              </a:ext>
            </a:extLst>
          </p:cNvPr>
          <p:cNvPicPr>
            <a:picLocks noChangeAspect="1"/>
          </p:cNvPicPr>
          <p:nvPr/>
        </p:nvPicPr>
        <p:blipFill>
          <a:blip r:embed="rId6"/>
          <a:stretch>
            <a:fillRect/>
          </a:stretch>
        </p:blipFill>
        <p:spPr>
          <a:xfrm>
            <a:off x="7983596" y="839047"/>
            <a:ext cx="3219450" cy="3219450"/>
          </a:xfrm>
          <a:prstGeom prst="rect">
            <a:avLst/>
          </a:prstGeom>
        </p:spPr>
      </p:pic>
      <p:sp>
        <p:nvSpPr>
          <p:cNvPr id="22" name="AutoShape 14" descr="Icon image">
            <a:extLst>
              <a:ext uri="{FF2B5EF4-FFF2-40B4-BE49-F238E27FC236}">
                <a16:creationId xmlns:a16="http://schemas.microsoft.com/office/drawing/2014/main" id="{A37CCA7D-B614-B0BF-99BE-F01C811472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19805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4116-D2A0-7D90-03F4-342E4B00C2D9}"/>
              </a:ext>
            </a:extLst>
          </p:cNvPr>
          <p:cNvSpPr>
            <a:spLocks noGrp="1"/>
          </p:cNvSpPr>
          <p:nvPr>
            <p:ph type="title"/>
          </p:nvPr>
        </p:nvSpPr>
        <p:spPr>
          <a:xfrm>
            <a:off x="1370693" y="4511814"/>
            <a:ext cx="9440034" cy="1130260"/>
          </a:xfrm>
        </p:spPr>
        <p:txBody>
          <a:bodyPr vert="horz" lIns="91440" tIns="45720" rIns="91440" bIns="45720" rtlCol="0" anchor="b">
            <a:normAutofit/>
          </a:bodyPr>
          <a:lstStyle/>
          <a:p>
            <a:r>
              <a:rPr lang="en-US" sz="4800" dirty="0"/>
              <a:t>Some other useful books</a:t>
            </a:r>
          </a:p>
        </p:txBody>
      </p:sp>
      <p:pic>
        <p:nvPicPr>
          <p:cNvPr id="3085" name="Picture 3084">
            <a:extLst>
              <a:ext uri="{FF2B5EF4-FFF2-40B4-BE49-F238E27FC236}">
                <a16:creationId xmlns:a16="http://schemas.microsoft.com/office/drawing/2014/main" id="{D04C0182-96E7-4A1B-8EAB-F910C2F3ED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43467" y="547807"/>
            <a:ext cx="10905066" cy="3816806"/>
          </a:xfrm>
          <a:prstGeom prst="rect">
            <a:avLst/>
          </a:prstGeom>
        </p:spPr>
      </p:pic>
      <p:sp>
        <p:nvSpPr>
          <p:cNvPr id="3087" name="Rectangle 3086">
            <a:extLst>
              <a:ext uri="{FF2B5EF4-FFF2-40B4-BE49-F238E27FC236}">
                <a16:creationId xmlns:a16="http://schemas.microsoft.com/office/drawing/2014/main" id="{49658695-086E-4B9B-A8B3-555A748F9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724" y="678180"/>
            <a:ext cx="10644554" cy="3543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Martin Luther King Jr. and the Civil Rights Movement: Controversies and  Debates: Kirk, John A: 9781403996541: Amazon.com: Books">
            <a:extLst>
              <a:ext uri="{FF2B5EF4-FFF2-40B4-BE49-F238E27FC236}">
                <a16:creationId xmlns:a16="http://schemas.microsoft.com/office/drawing/2014/main" id="{0DC0CF4F-FF55-92A5-4A65-4AFD2591C6E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1530" y="839047"/>
            <a:ext cx="2140934" cy="32194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oices of Freedom: An Oral History of the Civil Rights Movement from the  1950s through the 1980s by Henry Hampton">
            <a:extLst>
              <a:ext uri="{FF2B5EF4-FFF2-40B4-BE49-F238E27FC236}">
                <a16:creationId xmlns:a16="http://schemas.microsoft.com/office/drawing/2014/main" id="{AC4D1EE5-4926-52D1-3F33-F8AB12B32D5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26900" y="851383"/>
            <a:ext cx="2131483" cy="32173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ok review: A fuller portrait of March on Washington">
            <a:extLst>
              <a:ext uri="{FF2B5EF4-FFF2-40B4-BE49-F238E27FC236}">
                <a16:creationId xmlns:a16="http://schemas.microsoft.com/office/drawing/2014/main" id="{01FB2A21-4F6F-5FB3-7D68-1426C7BE198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518830" y="839047"/>
            <a:ext cx="2148982"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91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098" name="Picture 2" descr="Freedom's Ring: King's I Have a Dream Speech | Black History: More than a  month!">
            <a:extLst>
              <a:ext uri="{FF2B5EF4-FFF2-40B4-BE49-F238E27FC236}">
                <a16:creationId xmlns:a16="http://schemas.microsoft.com/office/drawing/2014/main" id="{263F931B-5DB3-18CE-C15F-805A4F604E3C}"/>
              </a:ext>
            </a:extLst>
          </p:cNvPr>
          <p:cNvPicPr>
            <a:picLocks noChangeAspect="1" noChangeArrowheads="1"/>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t="3840" b="616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BE3222-E286-9C19-2E0C-645A35BDE0FA}"/>
              </a:ext>
            </a:extLst>
          </p:cNvPr>
          <p:cNvSpPr>
            <a:spLocks noGrp="1"/>
          </p:cNvSpPr>
          <p:nvPr>
            <p:ph type="title"/>
          </p:nvPr>
        </p:nvSpPr>
        <p:spPr>
          <a:xfrm>
            <a:off x="1370693" y="1769540"/>
            <a:ext cx="9440034" cy="1828801"/>
          </a:xfrm>
        </p:spPr>
        <p:txBody>
          <a:bodyPr vert="horz" lIns="91440" tIns="45720" rIns="91440" bIns="45720" rtlCol="0" anchor="b">
            <a:normAutofit/>
          </a:bodyPr>
          <a:lstStyle/>
          <a:p>
            <a:r>
              <a:rPr lang="en-US" sz="5400" dirty="0"/>
              <a:t>Multimedia: </a:t>
            </a:r>
            <a:r>
              <a:rPr lang="en-US" sz="5400" dirty="0">
                <a:hlinkClick r:id="rId4"/>
              </a:rPr>
              <a:t>Freedom’s Ring</a:t>
            </a:r>
            <a:endParaRPr lang="en-US" sz="5400" dirty="0"/>
          </a:p>
        </p:txBody>
      </p:sp>
    </p:spTree>
    <p:extLst>
      <p:ext uri="{BB962C8B-B14F-4D97-AF65-F5344CB8AC3E}">
        <p14:creationId xmlns:p14="http://schemas.microsoft.com/office/powerpoint/2010/main" val="3452963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4098" name="Picture 2" descr="Opinion | The Youthful Movement That Made Martin Luther King ...">
            <a:extLst>
              <a:ext uri="{FF2B5EF4-FFF2-40B4-BE49-F238E27FC236}">
                <a16:creationId xmlns:a16="http://schemas.microsoft.com/office/drawing/2014/main" id="{0E0DB490-532A-8496-A1D8-DD9A70D9EBC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5694" r="19194"/>
          <a:stretch/>
        </p:blipFill>
        <p:spPr bwMode="auto">
          <a:xfrm>
            <a:off x="-8622" y="10"/>
            <a:ext cx="60960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410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BA319932-BCD1-CCE1-8F60-A39043E59C89}"/>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3200" dirty="0"/>
              <a:t>Becoming MLK</a:t>
            </a:r>
          </a:p>
        </p:txBody>
      </p:sp>
      <p:sp>
        <p:nvSpPr>
          <p:cNvPr id="3" name="Content Placeholder 2">
            <a:extLst>
              <a:ext uri="{FF2B5EF4-FFF2-40B4-BE49-F238E27FC236}">
                <a16:creationId xmlns:a16="http://schemas.microsoft.com/office/drawing/2014/main" id="{9AD3E4A8-CB8F-0D2C-7FFB-47F21410F165}"/>
              </a:ext>
            </a:extLst>
          </p:cNvPr>
          <p:cNvSpPr>
            <a:spLocks noGrp="1"/>
          </p:cNvSpPr>
          <p:nvPr>
            <p:ph sz="half" idx="1"/>
          </p:nvPr>
        </p:nvSpPr>
        <p:spPr>
          <a:xfrm>
            <a:off x="6900493" y="2085975"/>
            <a:ext cx="4403596" cy="3705225"/>
          </a:xfrm>
        </p:spPr>
        <p:txBody>
          <a:bodyPr vert="horz" lIns="91440" tIns="45720" rIns="91440" bIns="45720" rtlCol="0" anchor="t">
            <a:normAutofit/>
          </a:bodyPr>
          <a:lstStyle/>
          <a:p>
            <a:r>
              <a:rPr lang="en-US" sz="1800" dirty="0"/>
              <a:t>The Black church</a:t>
            </a:r>
          </a:p>
          <a:p>
            <a:endParaRPr lang="en-US" sz="1800" dirty="0"/>
          </a:p>
          <a:p>
            <a:r>
              <a:rPr lang="en-US" sz="1800" dirty="0"/>
              <a:t>Intellectual influences</a:t>
            </a:r>
          </a:p>
          <a:p>
            <a:pPr lvl="1"/>
            <a:r>
              <a:rPr lang="en-US" dirty="0"/>
              <a:t>Walter Rauschenbusch and the Social Gospel</a:t>
            </a:r>
          </a:p>
          <a:p>
            <a:pPr lvl="1"/>
            <a:r>
              <a:rPr lang="en-US" dirty="0"/>
              <a:t>Reinhold Niebuhr and the persistence of sin</a:t>
            </a:r>
          </a:p>
          <a:p>
            <a:pPr lvl="1"/>
            <a:endParaRPr lang="en-US" dirty="0"/>
          </a:p>
          <a:p>
            <a:r>
              <a:rPr lang="en-US" sz="1800" dirty="0"/>
              <a:t>Nonviolent direct action</a:t>
            </a:r>
          </a:p>
          <a:p>
            <a:pPr marL="450000" lvl="1" indent="0">
              <a:buFont typeface="Wingdings 2" charset="2"/>
              <a:buNone/>
            </a:pPr>
            <a:endParaRPr lang="en-US" dirty="0"/>
          </a:p>
        </p:txBody>
      </p:sp>
    </p:spTree>
    <p:extLst>
      <p:ext uri="{BB962C8B-B14F-4D97-AF65-F5344CB8AC3E}">
        <p14:creationId xmlns:p14="http://schemas.microsoft.com/office/powerpoint/2010/main" val="3014392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6146" name="Picture 2" descr="MLK | Rhapsody in Books Weblog">
            <a:extLst>
              <a:ext uri="{FF2B5EF4-FFF2-40B4-BE49-F238E27FC236}">
                <a16:creationId xmlns:a16="http://schemas.microsoft.com/office/drawing/2014/main" id="{8FD494E4-8B05-A782-0566-4D4AA10E66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6DD0E5-E72C-D2E8-0D67-62108BCF9858}"/>
              </a:ext>
            </a:extLst>
          </p:cNvPr>
          <p:cNvSpPr txBox="1"/>
          <p:nvPr/>
        </p:nvSpPr>
        <p:spPr>
          <a:xfrm>
            <a:off x="-1" y="0"/>
            <a:ext cx="4385570" cy="369332"/>
          </a:xfrm>
          <a:prstGeom prst="rect">
            <a:avLst/>
          </a:prstGeom>
          <a:noFill/>
        </p:spPr>
        <p:txBody>
          <a:bodyPr wrap="square" rtlCol="0">
            <a:spAutoFit/>
          </a:bodyPr>
          <a:lstStyle/>
          <a:p>
            <a:r>
              <a:rPr lang="en-US" dirty="0">
                <a:solidFill>
                  <a:schemeClr val="bg1"/>
                </a:solidFill>
              </a:rPr>
              <a:t>Mass meeting, Holt Street Baptist Church</a:t>
            </a:r>
          </a:p>
        </p:txBody>
      </p:sp>
    </p:spTree>
    <p:extLst>
      <p:ext uri="{BB962C8B-B14F-4D97-AF65-F5344CB8AC3E}">
        <p14:creationId xmlns:p14="http://schemas.microsoft.com/office/powerpoint/2010/main" val="191807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DACA-C320-5572-7487-71EFEC17003C}"/>
              </a:ext>
            </a:extLst>
          </p:cNvPr>
          <p:cNvSpPr>
            <a:spLocks noGrp="1"/>
          </p:cNvSpPr>
          <p:nvPr>
            <p:ph type="title"/>
          </p:nvPr>
        </p:nvSpPr>
        <p:spPr/>
        <p:txBody>
          <a:bodyPr/>
          <a:lstStyle/>
          <a:p>
            <a:r>
              <a:rPr lang="en-US" dirty="0"/>
              <a:t>Themes</a:t>
            </a:r>
          </a:p>
        </p:txBody>
      </p:sp>
      <p:sp>
        <p:nvSpPr>
          <p:cNvPr id="3" name="Content Placeholder 2">
            <a:extLst>
              <a:ext uri="{FF2B5EF4-FFF2-40B4-BE49-F238E27FC236}">
                <a16:creationId xmlns:a16="http://schemas.microsoft.com/office/drawing/2014/main" id="{177E23D1-D375-0892-F6FA-C1B9CA959DEF}"/>
              </a:ext>
            </a:extLst>
          </p:cNvPr>
          <p:cNvSpPr>
            <a:spLocks noGrp="1"/>
          </p:cNvSpPr>
          <p:nvPr>
            <p:ph idx="1"/>
          </p:nvPr>
        </p:nvSpPr>
        <p:spPr/>
        <p:txBody>
          <a:bodyPr/>
          <a:lstStyle/>
          <a:p>
            <a:r>
              <a:rPr lang="en-US" dirty="0"/>
              <a:t>Democracy and race in Montgomery</a:t>
            </a:r>
          </a:p>
          <a:p>
            <a:endParaRPr lang="en-US" dirty="0"/>
          </a:p>
          <a:p>
            <a:r>
              <a:rPr lang="en-US" dirty="0"/>
              <a:t>Rosa Parks as community symbol</a:t>
            </a:r>
          </a:p>
          <a:p>
            <a:endParaRPr lang="en-US" dirty="0"/>
          </a:p>
          <a:p>
            <a:r>
              <a:rPr lang="en-US" dirty="0"/>
              <a:t>Nonviolence as active, confrontational</a:t>
            </a:r>
          </a:p>
          <a:p>
            <a:endParaRPr lang="en-US" dirty="0"/>
          </a:p>
          <a:p>
            <a:r>
              <a:rPr lang="en-US" dirty="0"/>
              <a:t>Civil rights struggle as Christian, righteous</a:t>
            </a:r>
          </a:p>
          <a:p>
            <a:pPr lvl="1"/>
            <a:r>
              <a:rPr lang="en-US" dirty="0"/>
              <a:t>Without love, boycott “a meaningless drama on the stage of history” </a:t>
            </a:r>
          </a:p>
          <a:p>
            <a:pPr marL="450000" lvl="1" indent="0">
              <a:buNone/>
            </a:pPr>
            <a:endParaRPr lang="en-US" dirty="0"/>
          </a:p>
        </p:txBody>
      </p:sp>
    </p:spTree>
    <p:extLst>
      <p:ext uri="{BB962C8B-B14F-4D97-AF65-F5344CB8AC3E}">
        <p14:creationId xmlns:p14="http://schemas.microsoft.com/office/powerpoint/2010/main" val="367766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C87D4-D611-E0D6-3B49-36373076DCD7}"/>
              </a:ext>
            </a:extLst>
          </p:cNvPr>
          <p:cNvSpPr>
            <a:spLocks noGrp="1"/>
          </p:cNvSpPr>
          <p:nvPr>
            <p:ph type="title"/>
          </p:nvPr>
        </p:nvSpPr>
        <p:spPr/>
        <p:txBody>
          <a:bodyPr>
            <a:normAutofit fontScale="90000"/>
          </a:bodyPr>
          <a:lstStyle/>
          <a:p>
            <a:r>
              <a:rPr lang="en-US" dirty="0"/>
              <a:t>Fusing American democracy </a:t>
            </a:r>
            <a:br>
              <a:rPr lang="en-US" dirty="0"/>
            </a:br>
            <a:r>
              <a:rPr lang="en-US" dirty="0"/>
              <a:t>and Christian righteousness</a:t>
            </a:r>
          </a:p>
        </p:txBody>
      </p:sp>
      <p:sp>
        <p:nvSpPr>
          <p:cNvPr id="3" name="Content Placeholder 2">
            <a:extLst>
              <a:ext uri="{FF2B5EF4-FFF2-40B4-BE49-F238E27FC236}">
                <a16:creationId xmlns:a16="http://schemas.microsoft.com/office/drawing/2014/main" id="{3A7C51D0-3E22-18F2-916F-D2AADDD6917C}"/>
              </a:ext>
            </a:extLst>
          </p:cNvPr>
          <p:cNvSpPr>
            <a:spLocks noGrp="1"/>
          </p:cNvSpPr>
          <p:nvPr>
            <p:ph sz="half" idx="1"/>
          </p:nvPr>
        </p:nvSpPr>
        <p:spPr>
          <a:xfrm>
            <a:off x="924443" y="2041863"/>
            <a:ext cx="5049849" cy="3749336"/>
          </a:xfrm>
        </p:spPr>
        <p:txBody>
          <a:bodyPr>
            <a:normAutofit/>
          </a:bodyPr>
          <a:lstStyle/>
          <a:p>
            <a:r>
              <a:rPr lang="en-US" b="0" dirty="0">
                <a:effectLst/>
                <a:latin typeface="+mj-lt"/>
                <a:ea typeface="Calibri" panose="020F0502020204030204" pitchFamily="34" charset="0"/>
                <a:cs typeface="Times New Roman" panose="02020603050405020304" pitchFamily="18" charset="0"/>
              </a:rPr>
              <a:t>“This is the glory of America, with all of its faults. . . If we were incarcerated behind the iron curtains of a Communistic nation we couldn’t do this. . . But the great glory of American democracy is the right to protest for right.”</a:t>
            </a:r>
            <a:endParaRPr lang="en-US" b="1" dirty="0">
              <a:effectLst/>
              <a:latin typeface="+mj-lt"/>
              <a:ea typeface="Calibri" panose="020F0502020204030204" pitchFamily="34" charset="0"/>
              <a:cs typeface="Times New Roman" panose="02020603050405020304" pitchFamily="18" charset="0"/>
            </a:endParaRPr>
          </a:p>
          <a:p>
            <a:endParaRPr lang="en-US" dirty="0"/>
          </a:p>
        </p:txBody>
      </p:sp>
      <p:sp>
        <p:nvSpPr>
          <p:cNvPr id="5" name="Content Placeholder 4">
            <a:extLst>
              <a:ext uri="{FF2B5EF4-FFF2-40B4-BE49-F238E27FC236}">
                <a16:creationId xmlns:a16="http://schemas.microsoft.com/office/drawing/2014/main" id="{480E59C7-029D-14CC-221B-635E04E8F8F2}"/>
              </a:ext>
            </a:extLst>
          </p:cNvPr>
          <p:cNvSpPr>
            <a:spLocks noGrp="1"/>
          </p:cNvSpPr>
          <p:nvPr>
            <p:ph sz="half" idx="2"/>
          </p:nvPr>
        </p:nvSpPr>
        <p:spPr>
          <a:xfrm>
            <a:off x="6217710" y="2041864"/>
            <a:ext cx="5049847" cy="3749336"/>
          </a:xfrm>
        </p:spPr>
        <p:txBody>
          <a:bodyPr>
            <a:normAutofit/>
          </a:bodyPr>
          <a:lstStyle/>
          <a:p>
            <a:r>
              <a:rPr lang="en-US" dirty="0"/>
              <a:t>“If we are wrong, the Supreme Court of this nation is wrong. If we are wrong, the Constitution of the United States is wrong. If we are wrong, God Almighty is wrong. If we are wrong, Jesus of Nazareth was merely a utopian dreamer that never came down to earth. If we are wrong, justice is a lie.”</a:t>
            </a:r>
          </a:p>
        </p:txBody>
      </p:sp>
    </p:spTree>
    <p:extLst>
      <p:ext uri="{BB962C8B-B14F-4D97-AF65-F5344CB8AC3E}">
        <p14:creationId xmlns:p14="http://schemas.microsoft.com/office/powerpoint/2010/main" val="27638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026" name="Picture 2" descr="Religious and Political Leaders Mark Anniversary of Montgomery Bus Boycott  | December 4, 2015 | Headlines | Religion &amp; Ethics NewsWeekly | PBS">
            <a:extLst>
              <a:ext uri="{FF2B5EF4-FFF2-40B4-BE49-F238E27FC236}">
                <a16:creationId xmlns:a16="http://schemas.microsoft.com/office/drawing/2014/main" id="{5A96519C-09B7-8AF2-E58D-C518E60C1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96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7199" name="Rectangle 7180">
            <a:extLst>
              <a:ext uri="{FF2B5EF4-FFF2-40B4-BE49-F238E27FC236}">
                <a16:creationId xmlns:a16="http://schemas.microsoft.com/office/drawing/2014/main" id="{274DCCB7-4DF4-4AD0-A3D4-1D170E295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EEB123F-E2D5-E612-E423-248CAB5F116B}"/>
              </a:ext>
            </a:extLst>
          </p:cNvPr>
          <p:cNvSpPr txBox="1"/>
          <p:nvPr/>
        </p:nvSpPr>
        <p:spPr>
          <a:xfrm>
            <a:off x="4571698" y="4208449"/>
            <a:ext cx="6211956" cy="1402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rPr>
              <a:t>The Sit-in Movement of 1960</a:t>
            </a:r>
          </a:p>
        </p:txBody>
      </p:sp>
      <p:sp>
        <p:nvSpPr>
          <p:cNvPr id="7200" name="Freeform: Shape 7182">
            <a:extLst>
              <a:ext uri="{FF2B5EF4-FFF2-40B4-BE49-F238E27FC236}">
                <a16:creationId xmlns:a16="http://schemas.microsoft.com/office/drawing/2014/main" id="{A2B85940-9F99-4F36-BC8A-F83B0BCBD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4060371" cy="2738453"/>
          </a:xfrm>
          <a:custGeom>
            <a:avLst/>
            <a:gdLst>
              <a:gd name="connsiteX0" fmla="*/ 0 w 4060371"/>
              <a:gd name="connsiteY0" fmla="*/ 0 h 2738453"/>
              <a:gd name="connsiteX1" fmla="*/ 3917369 w 4060371"/>
              <a:gd name="connsiteY1" fmla="*/ 0 h 2738453"/>
              <a:gd name="connsiteX2" fmla="*/ 4060371 w 4060371"/>
              <a:gd name="connsiteY2" fmla="*/ 143002 h 2738453"/>
              <a:gd name="connsiteX3" fmla="*/ 4060371 w 4060371"/>
              <a:gd name="connsiteY3" fmla="*/ 2595451 h 2738453"/>
              <a:gd name="connsiteX4" fmla="*/ 3917369 w 4060371"/>
              <a:gd name="connsiteY4" fmla="*/ 2738453 h 2738453"/>
              <a:gd name="connsiteX5" fmla="*/ 0 w 4060371"/>
              <a:gd name="connsiteY5" fmla="*/ 2738453 h 273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371" h="2738453">
                <a:moveTo>
                  <a:pt x="0" y="0"/>
                </a:moveTo>
                <a:lnTo>
                  <a:pt x="3917369" y="0"/>
                </a:lnTo>
                <a:cubicBezTo>
                  <a:pt x="3996347" y="0"/>
                  <a:pt x="4060371" y="64024"/>
                  <a:pt x="4060371" y="143002"/>
                </a:cubicBezTo>
                <a:lnTo>
                  <a:pt x="4060371" y="2595451"/>
                </a:lnTo>
                <a:cubicBezTo>
                  <a:pt x="4060371" y="2674429"/>
                  <a:pt x="3996347" y="2738453"/>
                  <a:pt x="3917369" y="2738453"/>
                </a:cubicBezTo>
                <a:lnTo>
                  <a:pt x="0" y="273845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172" name="Picture 4" descr="Sit-ins in Greensboro - SNCC Digital Gateway SNCC Digital Gateway">
            <a:extLst>
              <a:ext uri="{FF2B5EF4-FFF2-40B4-BE49-F238E27FC236}">
                <a16:creationId xmlns:a16="http://schemas.microsoft.com/office/drawing/2014/main" id="{D9D74FAF-38E4-12B5-C45E-6A4DB1E05B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5" r="-2" b="-2"/>
          <a:stretch/>
        </p:blipFill>
        <p:spPr bwMode="auto">
          <a:xfrm>
            <a:off x="1" y="805685"/>
            <a:ext cx="3894493" cy="2414016"/>
          </a:xfrm>
          <a:custGeom>
            <a:avLst/>
            <a:gdLst/>
            <a:ahLst/>
            <a:cxnLst/>
            <a:rect l="l" t="t" r="r" b="b"/>
            <a:pathLst>
              <a:path w="3894493" h="2414016">
                <a:moveTo>
                  <a:pt x="0" y="0"/>
                </a:moveTo>
                <a:lnTo>
                  <a:pt x="3821590" y="0"/>
                </a:lnTo>
                <a:cubicBezTo>
                  <a:pt x="3861853" y="0"/>
                  <a:pt x="3894493" y="32640"/>
                  <a:pt x="3894493" y="72903"/>
                </a:cubicBezTo>
                <a:lnTo>
                  <a:pt x="3894493" y="2341113"/>
                </a:lnTo>
                <a:cubicBezTo>
                  <a:pt x="3894493" y="2381376"/>
                  <a:pt x="3861853" y="2414016"/>
                  <a:pt x="3821590" y="2414016"/>
                </a:cubicBezTo>
                <a:lnTo>
                  <a:pt x="0" y="2414016"/>
                </a:lnTo>
                <a:close/>
              </a:path>
            </a:pathLst>
          </a:custGeom>
          <a:noFill/>
          <a:extLst>
            <a:ext uri="{909E8E84-426E-40DD-AFC4-6F175D3DCCD1}">
              <a14:hiddenFill xmlns:a14="http://schemas.microsoft.com/office/drawing/2010/main">
                <a:solidFill>
                  <a:srgbClr val="FFFFFF"/>
                </a:solidFill>
              </a14:hiddenFill>
            </a:ext>
          </a:extLst>
        </p:spPr>
      </p:pic>
      <p:sp>
        <p:nvSpPr>
          <p:cNvPr id="7201" name="Freeform: Shape 7184">
            <a:extLst>
              <a:ext uri="{FF2B5EF4-FFF2-40B4-BE49-F238E27FC236}">
                <a16:creationId xmlns:a16="http://schemas.microsoft.com/office/drawing/2014/main" id="{35B1BBDD-BDA4-4684-BEEC-8E7101BEA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3372" y="0"/>
            <a:ext cx="3712695" cy="3131604"/>
          </a:xfrm>
          <a:custGeom>
            <a:avLst/>
            <a:gdLst>
              <a:gd name="connsiteX0" fmla="*/ 0 w 3712695"/>
              <a:gd name="connsiteY0" fmla="*/ 0 h 3131604"/>
              <a:gd name="connsiteX1" fmla="*/ 3712695 w 3712695"/>
              <a:gd name="connsiteY1" fmla="*/ 0 h 3131604"/>
              <a:gd name="connsiteX2" fmla="*/ 3712695 w 3712695"/>
              <a:gd name="connsiteY2" fmla="*/ 2992145 h 3131604"/>
              <a:gd name="connsiteX3" fmla="*/ 3573236 w 3712695"/>
              <a:gd name="connsiteY3" fmla="*/ 3131604 h 3131604"/>
              <a:gd name="connsiteX4" fmla="*/ 139459 w 3712695"/>
              <a:gd name="connsiteY4" fmla="*/ 3131604 h 3131604"/>
              <a:gd name="connsiteX5" fmla="*/ 0 w 3712695"/>
              <a:gd name="connsiteY5" fmla="*/ 2992145 h 313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2695" h="3131604">
                <a:moveTo>
                  <a:pt x="0" y="0"/>
                </a:moveTo>
                <a:lnTo>
                  <a:pt x="3712695" y="0"/>
                </a:lnTo>
                <a:lnTo>
                  <a:pt x="3712695" y="2992145"/>
                </a:lnTo>
                <a:cubicBezTo>
                  <a:pt x="3712695" y="3069166"/>
                  <a:pt x="3650257" y="3131604"/>
                  <a:pt x="3573236" y="3131604"/>
                </a:cubicBezTo>
                <a:lnTo>
                  <a:pt x="139459" y="3131604"/>
                </a:lnTo>
                <a:cubicBezTo>
                  <a:pt x="62438" y="3131604"/>
                  <a:pt x="0" y="3069166"/>
                  <a:pt x="0" y="2992145"/>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170" name="Picture 2" descr="tbt: Sit-in movement sparks social change | CNN">
            <a:extLst>
              <a:ext uri="{FF2B5EF4-FFF2-40B4-BE49-F238E27FC236}">
                <a16:creationId xmlns:a16="http://schemas.microsoft.com/office/drawing/2014/main" id="{3FB0B320-2AD7-48B6-0CB9-627D6FF3CB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45" r="4200" b="3"/>
          <a:stretch/>
        </p:blipFill>
        <p:spPr bwMode="auto">
          <a:xfrm>
            <a:off x="4718079" y="2"/>
            <a:ext cx="3383280" cy="2943355"/>
          </a:xfrm>
          <a:custGeom>
            <a:avLst/>
            <a:gdLst/>
            <a:ahLst/>
            <a:cxnLst/>
            <a:rect l="l" t="t" r="r" b="b"/>
            <a:pathLst>
              <a:path w="3383280" h="2943355">
                <a:moveTo>
                  <a:pt x="0" y="0"/>
                </a:moveTo>
                <a:lnTo>
                  <a:pt x="3383280" y="0"/>
                </a:lnTo>
                <a:lnTo>
                  <a:pt x="3383280" y="2835304"/>
                </a:lnTo>
                <a:cubicBezTo>
                  <a:pt x="3383280" y="2894979"/>
                  <a:pt x="3334904" y="2943355"/>
                  <a:pt x="3275229" y="2943355"/>
                </a:cubicBezTo>
                <a:lnTo>
                  <a:pt x="108051" y="2943355"/>
                </a:lnTo>
                <a:cubicBezTo>
                  <a:pt x="48376" y="2943355"/>
                  <a:pt x="0" y="2894979"/>
                  <a:pt x="0" y="2835304"/>
                </a:cubicBezTo>
                <a:close/>
              </a:path>
            </a:pathLst>
          </a:custGeom>
          <a:noFill/>
          <a:extLst>
            <a:ext uri="{909E8E84-426E-40DD-AFC4-6F175D3DCCD1}">
              <a14:hiddenFill xmlns:a14="http://schemas.microsoft.com/office/drawing/2010/main">
                <a:solidFill>
                  <a:srgbClr val="FFFFFF"/>
                </a:solidFill>
              </a14:hiddenFill>
            </a:ext>
          </a:extLst>
        </p:spPr>
      </p:pic>
      <p:sp>
        <p:nvSpPr>
          <p:cNvPr id="7202" name="Rectangle: Rounded Corners 7186">
            <a:extLst>
              <a:ext uri="{FF2B5EF4-FFF2-40B4-BE49-F238E27FC236}">
                <a16:creationId xmlns:a16="http://schemas.microsoft.com/office/drawing/2014/main" id="{54420D42-D668-4D84-9204-99408630E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440" y="3807643"/>
            <a:ext cx="3429000" cy="2556876"/>
          </a:xfrm>
          <a:prstGeom prst="roundRect">
            <a:avLst>
              <a:gd name="adj" fmla="val 5957"/>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6" name="Picture 8" descr="The Color of Water, part 9– Wade-Ins and Swim-Ins | David Cecelski">
            <a:extLst>
              <a:ext uri="{FF2B5EF4-FFF2-40B4-BE49-F238E27FC236}">
                <a16:creationId xmlns:a16="http://schemas.microsoft.com/office/drawing/2014/main" id="{B6E62777-ADC8-F85A-FA5B-6211D75557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62" r="-4" b="-4"/>
          <a:stretch/>
        </p:blipFill>
        <p:spPr bwMode="auto">
          <a:xfrm>
            <a:off x="792032" y="3970513"/>
            <a:ext cx="3099816" cy="2231136"/>
          </a:xfrm>
          <a:custGeom>
            <a:avLst/>
            <a:gdLst/>
            <a:ahLst/>
            <a:cxnLst/>
            <a:rect l="l" t="t" r="r" b="b"/>
            <a:pathLst>
              <a:path w="3099816" h="2231136">
                <a:moveTo>
                  <a:pt x="90383" y="0"/>
                </a:moveTo>
                <a:lnTo>
                  <a:pt x="3009433" y="0"/>
                </a:lnTo>
                <a:cubicBezTo>
                  <a:pt x="3059350" y="0"/>
                  <a:pt x="3099816" y="40466"/>
                  <a:pt x="3099816" y="90383"/>
                </a:cubicBezTo>
                <a:lnTo>
                  <a:pt x="3099816" y="2140753"/>
                </a:lnTo>
                <a:cubicBezTo>
                  <a:pt x="3099816" y="2190670"/>
                  <a:pt x="3059350" y="2231136"/>
                  <a:pt x="3009433" y="2231136"/>
                </a:cubicBezTo>
                <a:lnTo>
                  <a:pt x="90383" y="2231136"/>
                </a:lnTo>
                <a:cubicBezTo>
                  <a:pt x="40466" y="2231136"/>
                  <a:pt x="0" y="2190670"/>
                  <a:pt x="0" y="2140753"/>
                </a:cubicBezTo>
                <a:lnTo>
                  <a:pt x="0" y="90383"/>
                </a:lnTo>
                <a:cubicBezTo>
                  <a:pt x="0" y="40466"/>
                  <a:pt x="40466" y="0"/>
                  <a:pt x="90383" y="0"/>
                </a:cubicBezTo>
                <a:close/>
              </a:path>
            </a:pathLst>
          </a:custGeom>
          <a:noFill/>
          <a:extLst>
            <a:ext uri="{909E8E84-426E-40DD-AFC4-6F175D3DCCD1}">
              <a14:hiddenFill xmlns:a14="http://schemas.microsoft.com/office/drawing/2010/main">
                <a:solidFill>
                  <a:srgbClr val="FFFFFF"/>
                </a:solidFill>
              </a14:hiddenFill>
            </a:ext>
          </a:extLst>
        </p:spPr>
      </p:pic>
      <p:sp>
        <p:nvSpPr>
          <p:cNvPr id="7203" name="Freeform: Shape 7188">
            <a:extLst>
              <a:ext uri="{FF2B5EF4-FFF2-40B4-BE49-F238E27FC236}">
                <a16:creationId xmlns:a16="http://schemas.microsoft.com/office/drawing/2014/main" id="{632CCE7B-F514-48E9-84AE-10FC22090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643467"/>
            <a:ext cx="3429000" cy="3383280"/>
          </a:xfrm>
          <a:custGeom>
            <a:avLst/>
            <a:gdLst>
              <a:gd name="connsiteX0" fmla="*/ 150082 w 3429000"/>
              <a:gd name="connsiteY0" fmla="*/ 0 h 3383280"/>
              <a:gd name="connsiteX1" fmla="*/ 3429000 w 3429000"/>
              <a:gd name="connsiteY1" fmla="*/ 0 h 3383280"/>
              <a:gd name="connsiteX2" fmla="*/ 3429000 w 3429000"/>
              <a:gd name="connsiteY2" fmla="*/ 3383280 h 3383280"/>
              <a:gd name="connsiteX3" fmla="*/ 150082 w 3429000"/>
              <a:gd name="connsiteY3" fmla="*/ 3383280 h 3383280"/>
              <a:gd name="connsiteX4" fmla="*/ 0 w 3429000"/>
              <a:gd name="connsiteY4" fmla="*/ 3233198 h 3383280"/>
              <a:gd name="connsiteX5" fmla="*/ 0 w 3429000"/>
              <a:gd name="connsiteY5" fmla="*/ 150082 h 3383280"/>
              <a:gd name="connsiteX6" fmla="*/ 150082 w 3429000"/>
              <a:gd name="connsiteY6" fmla="*/ 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383280">
                <a:moveTo>
                  <a:pt x="150082" y="0"/>
                </a:moveTo>
                <a:lnTo>
                  <a:pt x="3429000" y="0"/>
                </a:lnTo>
                <a:lnTo>
                  <a:pt x="3429000" y="3383280"/>
                </a:lnTo>
                <a:lnTo>
                  <a:pt x="150082" y="3383280"/>
                </a:lnTo>
                <a:cubicBezTo>
                  <a:pt x="67194" y="3383280"/>
                  <a:pt x="0" y="3316086"/>
                  <a:pt x="0" y="3233198"/>
                </a:cubicBezTo>
                <a:lnTo>
                  <a:pt x="0" y="150082"/>
                </a:lnTo>
                <a:cubicBezTo>
                  <a:pt x="0" y="67194"/>
                  <a:pt x="67194" y="0"/>
                  <a:pt x="15008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174" name="Picture 6" descr="The Catalyst That Created A Movement: 60 Years After The Greensboro Sit-Ins  | WUNC">
            <a:extLst>
              <a:ext uri="{FF2B5EF4-FFF2-40B4-BE49-F238E27FC236}">
                <a16:creationId xmlns:a16="http://schemas.microsoft.com/office/drawing/2014/main" id="{6B458EA1-2F85-F393-3968-BBFBA05AFD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58" r="1613" b="1"/>
          <a:stretch/>
        </p:blipFill>
        <p:spPr bwMode="auto">
          <a:xfrm>
            <a:off x="8928878" y="808058"/>
            <a:ext cx="3275624" cy="3054096"/>
          </a:xfrm>
          <a:custGeom>
            <a:avLst/>
            <a:gdLst/>
            <a:ahLst/>
            <a:cxnLst/>
            <a:rect l="l" t="t" r="r" b="b"/>
            <a:pathLst>
              <a:path w="3275624" h="3054096">
                <a:moveTo>
                  <a:pt x="135480" y="0"/>
                </a:moveTo>
                <a:lnTo>
                  <a:pt x="3275624" y="0"/>
                </a:lnTo>
                <a:lnTo>
                  <a:pt x="3275624" y="3054096"/>
                </a:lnTo>
                <a:lnTo>
                  <a:pt x="135480" y="3054096"/>
                </a:lnTo>
                <a:cubicBezTo>
                  <a:pt x="60656" y="3054096"/>
                  <a:pt x="0" y="2993440"/>
                  <a:pt x="0" y="2918616"/>
                </a:cubicBezTo>
                <a:lnTo>
                  <a:pt x="0" y="135480"/>
                </a:lnTo>
                <a:cubicBezTo>
                  <a:pt x="0" y="60656"/>
                  <a:pt x="60656" y="0"/>
                  <a:pt x="13548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7294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14B8381992D49BFEC195D1E62885C" ma:contentTypeVersion="17" ma:contentTypeDescription="Create a new document." ma:contentTypeScope="" ma:versionID="d9d0255ac283ba499faa8ad8cf9a9334">
  <xsd:schema xmlns:xsd="http://www.w3.org/2001/XMLSchema" xmlns:xs="http://www.w3.org/2001/XMLSchema" xmlns:p="http://schemas.microsoft.com/office/2006/metadata/properties" xmlns:ns2="edc1dda4-e497-4293-92fa-89c2d7121ae6" xmlns:ns3="8d85cce8-ce02-4b6f-9ec5-19814b89220d" targetNamespace="http://schemas.microsoft.com/office/2006/metadata/properties" ma:root="true" ma:fieldsID="e71a5bc01dc7dc7043ff1a085191f391" ns2:_="" ns3:_="">
    <xsd:import namespace="edc1dda4-e497-4293-92fa-89c2d7121ae6"/>
    <xsd:import namespace="8d85cce8-ce02-4b6f-9ec5-19814b892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1dda4-e497-4293-92fa-89c2d7121a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d0892d-21e2-4a28-be84-55d2a6f2487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d85cce8-ce02-4b6f-9ec5-19814b8922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e4741b-d4f4-4256-805c-aeb202cfdd16}" ma:internalName="TaxCatchAll" ma:showField="CatchAllData" ma:web="8d85cce8-ce02-4b6f-9ec5-19814b8922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d85cce8-ce02-4b6f-9ec5-19814b89220d" xsi:nil="true"/>
    <lcf76f155ced4ddcb4097134ff3c332f xmlns="edc1dda4-e497-4293-92fa-89c2d7121a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B37367-56DB-4C9C-98C2-21C909C46B5B}"/>
</file>

<file path=customXml/itemProps2.xml><?xml version="1.0" encoding="utf-8"?>
<ds:datastoreItem xmlns:ds="http://schemas.openxmlformats.org/officeDocument/2006/customXml" ds:itemID="{49DC27AF-20B8-473E-8600-0EB1F3E97FEE}"/>
</file>

<file path=customXml/itemProps3.xml><?xml version="1.0" encoding="utf-8"?>
<ds:datastoreItem xmlns:ds="http://schemas.openxmlformats.org/officeDocument/2006/customXml" ds:itemID="{1B65DF6E-00BF-4139-BFE4-D61D42865419}"/>
</file>

<file path=docProps/app.xml><?xml version="1.0" encoding="utf-8"?>
<Properties xmlns="http://schemas.openxmlformats.org/officeDocument/2006/extended-properties" xmlns:vt="http://schemas.openxmlformats.org/officeDocument/2006/docPropsVTypes">
  <Template>TM04033929[[fn=Slate]]</Template>
  <TotalTime>390</TotalTime>
  <Words>2108</Words>
  <Application>Microsoft Office PowerPoint</Application>
  <PresentationFormat>Widescreen</PresentationFormat>
  <Paragraphs>169</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Calisto MT</vt:lpstr>
      <vt:lpstr>Wingdings 2</vt:lpstr>
      <vt:lpstr>Slate</vt:lpstr>
      <vt:lpstr>Teaching the Speeches of Martin Luther King</vt:lpstr>
      <vt:lpstr>PowerPoint Presentation</vt:lpstr>
      <vt:lpstr>Some guiding questions</vt:lpstr>
      <vt:lpstr>Becoming MLK</vt:lpstr>
      <vt:lpstr>PowerPoint Presentation</vt:lpstr>
      <vt:lpstr>Themes</vt:lpstr>
      <vt:lpstr>Fusing American democracy  and Christian righteousness</vt:lpstr>
      <vt:lpstr>PowerPoint Presentation</vt:lpstr>
      <vt:lpstr>PowerPoint Presentation</vt:lpstr>
      <vt:lpstr>MLK, “The Rising Tide of Racial Consciousness”</vt:lpstr>
      <vt:lpstr>Connecting South and North</vt:lpstr>
      <vt:lpstr>The Birmingham Campaign of 1963 </vt:lpstr>
      <vt:lpstr>PowerPoint Presentation</vt:lpstr>
      <vt:lpstr>Malcolm X and  the “Farce on Washington”</vt:lpstr>
      <vt:lpstr>King’s “Dream” </vt:lpstr>
      <vt:lpstr>“I Have a Dream”</vt:lpstr>
      <vt:lpstr>Multiple meanings </vt:lpstr>
      <vt:lpstr>The language of the Dream</vt:lpstr>
      <vt:lpstr>Fusing American democracy  and Christian righteousness</vt:lpstr>
      <vt:lpstr>King at the crossroads</vt:lpstr>
      <vt:lpstr>“Beyond Vietnam”</vt:lpstr>
      <vt:lpstr>“To Save the Soul of America”</vt:lpstr>
      <vt:lpstr>“A revolution of values”</vt:lpstr>
      <vt:lpstr>MLK and Memphis</vt:lpstr>
      <vt:lpstr>“A dangerous unselfishness”</vt:lpstr>
      <vt:lpstr>PowerPoint Presentation</vt:lpstr>
      <vt:lpstr>Questions to Consider</vt:lpstr>
      <vt:lpstr>King’s core ideals</vt:lpstr>
      <vt:lpstr>King’s speeches across time</vt:lpstr>
      <vt:lpstr>“I Have a Dream”</vt:lpstr>
      <vt:lpstr>The final years</vt:lpstr>
      <vt:lpstr>Assessing King</vt:lpstr>
      <vt:lpstr>Resources</vt:lpstr>
      <vt:lpstr>Some MLK Books</vt:lpstr>
      <vt:lpstr>Some other useful books</vt:lpstr>
      <vt:lpstr>Multimedia: Freedom’s Ring</vt:lpstr>
    </vt:vector>
  </TitlesOfParts>
  <Company>The University of Memphis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the Speeches of Martin Luther King</dc:title>
  <dc:creator>Aram G Goudsouzian (agoudszn)</dc:creator>
  <cp:lastModifiedBy>Aram G Goudsouzian (agoudszn)</cp:lastModifiedBy>
  <cp:revision>1</cp:revision>
  <dcterms:created xsi:type="dcterms:W3CDTF">2022-11-23T15:16:56Z</dcterms:created>
  <dcterms:modified xsi:type="dcterms:W3CDTF">2022-11-30T22:32:35Z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0x01010068114B8381992D49BFEC195D1E62885C</vt:lpwstr>
  </property>
</Properties>
</file>