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1" r:id="rId2"/>
    <p:sldId id="323" r:id="rId3"/>
    <p:sldId id="265" r:id="rId4"/>
    <p:sldId id="307" r:id="rId5"/>
    <p:sldId id="262" r:id="rId6"/>
    <p:sldId id="263" r:id="rId7"/>
    <p:sldId id="310" r:id="rId8"/>
    <p:sldId id="313" r:id="rId9"/>
    <p:sldId id="315" r:id="rId10"/>
    <p:sldId id="325" r:id="rId11"/>
    <p:sldId id="3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9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9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0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0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9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49123-F34D-9A4C-8045-23F2A8C3B8E6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1217C-81F3-C14D-B41F-CD6657F8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98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15AC-3490-064C-8173-E8214985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Binaries of Utopian Fiction: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8E3B-0A24-4D41-B7D3-1AA260631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Real/not-real</a:t>
            </a:r>
          </a:p>
          <a:p>
            <a:pPr lvl="0"/>
            <a:r>
              <a:rPr lang="en-US" dirty="0"/>
              <a:t>Civilized/savage</a:t>
            </a:r>
          </a:p>
          <a:p>
            <a:pPr lvl="0"/>
            <a:r>
              <a:rPr lang="en-US" dirty="0"/>
              <a:t>Human/Animal</a:t>
            </a:r>
          </a:p>
          <a:p>
            <a:pPr lvl="0"/>
            <a:r>
              <a:rPr lang="en-US" dirty="0"/>
              <a:t>Human/Machine</a:t>
            </a:r>
          </a:p>
          <a:p>
            <a:pPr lvl="0"/>
            <a:r>
              <a:rPr lang="en-US" dirty="0"/>
              <a:t>Biological/Mechanical</a:t>
            </a:r>
          </a:p>
          <a:p>
            <a:pPr lvl="0"/>
            <a:r>
              <a:rPr lang="en-US" dirty="0"/>
              <a:t>Freedom/stability</a:t>
            </a:r>
          </a:p>
          <a:p>
            <a:pPr lvl="0"/>
            <a:r>
              <a:rPr lang="en-US" dirty="0"/>
              <a:t>Evolution/Devolution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3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275E0-3335-5742-A0EF-8AF37A6A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33072"/>
            <a:ext cx="2834954" cy="42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FB17F-B118-224E-A98C-B573D0090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452" y="0"/>
            <a:ext cx="4909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8E4E0-D2B6-1041-BE9C-D38A581D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52" y="344727"/>
            <a:ext cx="1993900" cy="316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9734E-6C2E-D249-BDBA-EAE0B40F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25" y="3507027"/>
            <a:ext cx="12065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39969-1CBF-7946-9E26-7D53F497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484" y="2179790"/>
            <a:ext cx="20701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AC9A4-422E-1C40-9A44-2ADCED34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535" y="3669866"/>
            <a:ext cx="1901541" cy="3096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00E6F-F5B6-084F-B973-44352B173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040" y="276878"/>
            <a:ext cx="3048000" cy="295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F1167-3FE2-0B47-8053-44503B8D7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6801" y="4181702"/>
            <a:ext cx="15494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B6402-3319-9143-8394-BC85868B2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011" y="4273463"/>
            <a:ext cx="1638300" cy="245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B9D208-54F4-2E4B-8481-553A7219B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634" y="3343494"/>
            <a:ext cx="2163468" cy="3188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DC9CD2-B50A-F840-8BAD-0BB2B7D2B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0246" y="33881"/>
            <a:ext cx="1638300" cy="25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83FB7-9958-544F-90CC-AC37560F71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304" y="276878"/>
            <a:ext cx="1651000" cy="17653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84653E-C915-A847-88B4-C6EAFFA9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0" y="1019402"/>
            <a:ext cx="1993901" cy="28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man on the Edge of Time: Marge Piercy">
            <a:extLst>
              <a:ext uri="{FF2B5EF4-FFF2-40B4-BE49-F238E27FC236}">
                <a16:creationId xmlns:a16="http://schemas.microsoft.com/office/drawing/2014/main" id="{40A66D62-A2A1-E142-8239-E86FBFF6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5" y="3721191"/>
            <a:ext cx="18515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6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837" y="-146407"/>
            <a:ext cx="6002927" cy="4985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783A9-5D98-3445-ACBE-6071BACF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68" y="1800688"/>
            <a:ext cx="3085337" cy="4903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C0924-5E95-514F-BCE6-57ED62AA8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151" y="3429000"/>
            <a:ext cx="4551849" cy="32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rewhon samuel butler">
            <a:extLst>
              <a:ext uri="{FF2B5EF4-FFF2-40B4-BE49-F238E27FC236}">
                <a16:creationId xmlns:a16="http://schemas.microsoft.com/office/drawing/2014/main" id="{3BAA8BA1-2B44-DD4F-9FEC-DD5AC385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5" y="0"/>
            <a:ext cx="478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unt Sunday - aka Edoras - in the Rangitata Valley, New Z… | Flickr">
            <a:extLst>
              <a:ext uri="{FF2B5EF4-FFF2-40B4-BE49-F238E27FC236}">
                <a16:creationId xmlns:a16="http://schemas.microsoft.com/office/drawing/2014/main" id="{1C661CD1-1A54-9D4F-92E4-CF3E44C5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16" y="205484"/>
            <a:ext cx="4832757" cy="32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rewhon: The 1872 Fantasy Novel That Anticipated Thomas Nagel's Problems  With Darwinism Today - The Atlantic">
            <a:extLst>
              <a:ext uri="{FF2B5EF4-FFF2-40B4-BE49-F238E27FC236}">
                <a16:creationId xmlns:a16="http://schemas.microsoft.com/office/drawing/2014/main" id="{9022EBB2-D757-0045-A7C2-DFEA13E3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62" y="2757308"/>
            <a:ext cx="3360704" cy="379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24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1" y="0"/>
            <a:ext cx="415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mperium in imperio">
            <a:extLst>
              <a:ext uri="{FF2B5EF4-FFF2-40B4-BE49-F238E27FC236}">
                <a16:creationId xmlns:a16="http://schemas.microsoft.com/office/drawing/2014/main" id="{5BF887D6-ADCB-BF4D-A47B-DF0CF15D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0"/>
            <a:ext cx="443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4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1845F-830B-FB43-B96E-4B708BD34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363" y="0"/>
            <a:ext cx="456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27"/>
    </mc:Choice>
    <mc:Fallback xmlns="">
      <p:transition spd="slow" advTm="1450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9" y="165163"/>
            <a:ext cx="3077943" cy="4245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84D2A-DBF2-BE46-8BEA-D5D800A64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110" y="165163"/>
            <a:ext cx="4413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83"/>
    </mc:Choice>
    <mc:Fallback xmlns="">
      <p:transition spd="slow" advTm="11308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13C8F-F78B-FE44-8859-B334C29B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53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27</Words>
  <Application>Microsoft Macintosh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Key Binaries of Utopian Fiction: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Binaries of Utopian Fiction:</dc:title>
  <dc:creator>Brian Macias</dc:creator>
  <cp:lastModifiedBy>Brian Macias</cp:lastModifiedBy>
  <cp:revision>1</cp:revision>
  <dcterms:created xsi:type="dcterms:W3CDTF">2021-06-10T16:33:12Z</dcterms:created>
  <dcterms:modified xsi:type="dcterms:W3CDTF">2021-06-10T16:34:35Z</dcterms:modified>
</cp:coreProperties>
</file>