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371" r:id="rId2"/>
    <p:sldId id="259" r:id="rId3"/>
    <p:sldId id="260" r:id="rId4"/>
    <p:sldId id="380" r:id="rId5"/>
    <p:sldId id="281" r:id="rId6"/>
    <p:sldId id="282" r:id="rId7"/>
    <p:sldId id="284" r:id="rId8"/>
    <p:sldId id="285" r:id="rId9"/>
    <p:sldId id="289" r:id="rId10"/>
    <p:sldId id="290" r:id="rId11"/>
    <p:sldId id="296" r:id="rId12"/>
    <p:sldId id="297" r:id="rId13"/>
    <p:sldId id="298" r:id="rId14"/>
    <p:sldId id="301" r:id="rId15"/>
    <p:sldId id="302" r:id="rId16"/>
    <p:sldId id="303" r:id="rId17"/>
    <p:sldId id="339" r:id="rId18"/>
    <p:sldId id="337" r:id="rId19"/>
    <p:sldId id="351" r:id="rId20"/>
    <p:sldId id="324" r:id="rId21"/>
    <p:sldId id="377" r:id="rId22"/>
    <p:sldId id="378" r:id="rId23"/>
    <p:sldId id="373" r:id="rId24"/>
    <p:sldId id="379" r:id="rId25"/>
    <p:sldId id="374" r:id="rId26"/>
    <p:sldId id="343" r:id="rId27"/>
    <p:sldId id="381" r:id="rId28"/>
    <p:sldId id="342" r:id="rId29"/>
    <p:sldId id="359" r:id="rId30"/>
    <p:sldId id="344" r:id="rId31"/>
    <p:sldId id="34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91"/>
    <p:restoredTop sz="95820"/>
  </p:normalViewPr>
  <p:slideViewPr>
    <p:cSldViewPr snapToGrid="0" snapToObjects="1">
      <p:cViewPr varScale="1">
        <p:scale>
          <a:sx n="40" d="100"/>
          <a:sy n="40" d="100"/>
        </p:scale>
        <p:origin x="232" y="1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 James" userId="ae574f10-1fe4-495e-95a3-d1155f1689df" providerId="ADAL" clId="{F157E35B-0604-DA44-8053-2CF21AA58C4D}"/>
    <pc:docChg chg="modShowInfo">
      <pc:chgData name="Liz James" userId="ae574f10-1fe4-495e-95a3-d1155f1689df" providerId="ADAL" clId="{F157E35B-0604-DA44-8053-2CF21AA58C4D}" dt="2020-12-07T22:45:40.693" v="7" actId="2744"/>
      <pc:docMkLst>
        <pc:docMk/>
      </pc:docMkLst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0D02F4-F2BE-1A49-8EA5-A0DA069D822B}" type="doc">
      <dgm:prSet loTypeId="urn:microsoft.com/office/officeart/2005/8/layout/cycle7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89DD461-0CFA-714A-A48B-08332C5E04CB}">
      <dgm:prSet phldrT="[Text]"/>
      <dgm:spPr/>
      <dgm:t>
        <a:bodyPr/>
        <a:lstStyle/>
        <a:p>
          <a:r>
            <a:rPr lang="en-US" dirty="0"/>
            <a:t>Science</a:t>
          </a:r>
        </a:p>
      </dgm:t>
    </dgm:pt>
    <dgm:pt modelId="{245C0B4E-C4C9-9345-B2E2-6D632A3AA563}" type="parTrans" cxnId="{45591F5C-CFF3-354A-8878-944F5D147F24}">
      <dgm:prSet/>
      <dgm:spPr/>
      <dgm:t>
        <a:bodyPr/>
        <a:lstStyle/>
        <a:p>
          <a:endParaRPr lang="en-US"/>
        </a:p>
      </dgm:t>
    </dgm:pt>
    <dgm:pt modelId="{DF15A8EB-6DE4-374A-89DD-4AD470B506E1}" type="sibTrans" cxnId="{45591F5C-CFF3-354A-8878-944F5D147F24}">
      <dgm:prSet/>
      <dgm:spPr/>
      <dgm:t>
        <a:bodyPr/>
        <a:lstStyle/>
        <a:p>
          <a:endParaRPr lang="en-US" dirty="0"/>
        </a:p>
      </dgm:t>
    </dgm:pt>
    <dgm:pt modelId="{2AA6E0F3-85EE-1244-B1FE-982C16BC10FE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Policy </a:t>
          </a:r>
        </a:p>
      </dgm:t>
    </dgm:pt>
    <dgm:pt modelId="{F5BDFA36-3A43-5F47-883E-ACAD5282B42C}" type="parTrans" cxnId="{093CFFBF-40B7-1E40-B093-553BE3BA4BEB}">
      <dgm:prSet/>
      <dgm:spPr/>
      <dgm:t>
        <a:bodyPr/>
        <a:lstStyle/>
        <a:p>
          <a:endParaRPr lang="en-US"/>
        </a:p>
      </dgm:t>
    </dgm:pt>
    <dgm:pt modelId="{32A50791-82B9-D84A-9D04-62BFD74AB175}" type="sibTrans" cxnId="{093CFFBF-40B7-1E40-B093-553BE3BA4BEB}">
      <dgm:prSet/>
      <dgm:spPr/>
      <dgm:t>
        <a:bodyPr/>
        <a:lstStyle/>
        <a:p>
          <a:endParaRPr lang="en-US" dirty="0"/>
        </a:p>
      </dgm:t>
    </dgm:pt>
    <dgm:pt modelId="{A2FCE496-B023-6845-949D-2210350FC576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Popular culture</a:t>
          </a:r>
        </a:p>
      </dgm:t>
    </dgm:pt>
    <dgm:pt modelId="{A88B71DF-5570-A94A-B4EA-E0AD753A35EB}" type="parTrans" cxnId="{E02FF077-A6AE-2B49-8A4C-EA881B5E66AB}">
      <dgm:prSet/>
      <dgm:spPr/>
      <dgm:t>
        <a:bodyPr/>
        <a:lstStyle/>
        <a:p>
          <a:endParaRPr lang="en-US"/>
        </a:p>
      </dgm:t>
    </dgm:pt>
    <dgm:pt modelId="{B0700984-3445-CC4B-BD2C-2153144042BB}" type="sibTrans" cxnId="{E02FF077-A6AE-2B49-8A4C-EA881B5E66AB}">
      <dgm:prSet/>
      <dgm:spPr/>
      <dgm:t>
        <a:bodyPr/>
        <a:lstStyle/>
        <a:p>
          <a:endParaRPr lang="en-US" dirty="0"/>
        </a:p>
      </dgm:t>
    </dgm:pt>
    <dgm:pt modelId="{EA2BA14A-D519-CF42-BC19-C09B77F2E06F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Everyday practices</a:t>
          </a:r>
        </a:p>
      </dgm:t>
    </dgm:pt>
    <dgm:pt modelId="{55B5525E-7B5D-AF4E-9AE5-C68E79B1A02A}" type="parTrans" cxnId="{C632D0E9-4E40-B549-959F-1698BF2AE79F}">
      <dgm:prSet/>
      <dgm:spPr/>
      <dgm:t>
        <a:bodyPr/>
        <a:lstStyle/>
        <a:p>
          <a:endParaRPr lang="en-US"/>
        </a:p>
      </dgm:t>
    </dgm:pt>
    <dgm:pt modelId="{AD6CC4BE-2536-2742-B460-CBC7C0EED6F0}" type="sibTrans" cxnId="{C632D0E9-4E40-B549-959F-1698BF2AE79F}">
      <dgm:prSet/>
      <dgm:spPr/>
      <dgm:t>
        <a:bodyPr/>
        <a:lstStyle/>
        <a:p>
          <a:endParaRPr lang="en-US" dirty="0"/>
        </a:p>
      </dgm:t>
    </dgm:pt>
    <dgm:pt modelId="{22ACBB76-FCC1-AB4B-8938-B555413D6211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Laws</a:t>
          </a:r>
        </a:p>
      </dgm:t>
    </dgm:pt>
    <dgm:pt modelId="{3BD33FCC-6830-2C44-BE6F-C02737D54732}" type="parTrans" cxnId="{651C33B9-8CE5-9B4F-B0AD-7BA5FD52F052}">
      <dgm:prSet/>
      <dgm:spPr/>
      <dgm:t>
        <a:bodyPr/>
        <a:lstStyle/>
        <a:p>
          <a:endParaRPr lang="en-US"/>
        </a:p>
      </dgm:t>
    </dgm:pt>
    <dgm:pt modelId="{4EF2D866-FFC8-E347-BCD0-C73A7C6E76E6}" type="sibTrans" cxnId="{651C33B9-8CE5-9B4F-B0AD-7BA5FD52F052}">
      <dgm:prSet/>
      <dgm:spPr/>
      <dgm:t>
        <a:bodyPr/>
        <a:lstStyle/>
        <a:p>
          <a:endParaRPr lang="en-US" dirty="0"/>
        </a:p>
      </dgm:t>
    </dgm:pt>
    <dgm:pt modelId="{95986AFC-D877-7246-80A8-6B16EB1F9ABD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/>
            <a:t>ideologies (stories)</a:t>
          </a:r>
        </a:p>
      </dgm:t>
    </dgm:pt>
    <dgm:pt modelId="{DA74808F-EEEC-EA41-BA63-FCA85FF68C50}" type="parTrans" cxnId="{83B7C715-2594-1840-9BB7-86975FD21E49}">
      <dgm:prSet/>
      <dgm:spPr/>
      <dgm:t>
        <a:bodyPr/>
        <a:lstStyle/>
        <a:p>
          <a:endParaRPr lang="en-US"/>
        </a:p>
      </dgm:t>
    </dgm:pt>
    <dgm:pt modelId="{1F5DCBB2-2C79-464C-B719-A304E403081C}" type="sibTrans" cxnId="{83B7C715-2594-1840-9BB7-86975FD21E49}">
      <dgm:prSet/>
      <dgm:spPr/>
      <dgm:t>
        <a:bodyPr/>
        <a:lstStyle/>
        <a:p>
          <a:endParaRPr lang="en-US" dirty="0"/>
        </a:p>
      </dgm:t>
    </dgm:pt>
    <dgm:pt modelId="{6B6D6ADD-3588-C64B-A58B-5B8DEEF991DB}" type="pres">
      <dgm:prSet presAssocID="{120D02F4-F2BE-1A49-8EA5-A0DA069D822B}" presName="Name0" presStyleCnt="0">
        <dgm:presLayoutVars>
          <dgm:dir/>
          <dgm:resizeHandles val="exact"/>
        </dgm:presLayoutVars>
      </dgm:prSet>
      <dgm:spPr/>
    </dgm:pt>
    <dgm:pt modelId="{9847F34E-7AF8-A14E-95DA-0ED4B04FF6E9}" type="pres">
      <dgm:prSet presAssocID="{389DD461-0CFA-714A-A48B-08332C5E04CB}" presName="node" presStyleLbl="node1" presStyleIdx="0" presStyleCnt="6">
        <dgm:presLayoutVars>
          <dgm:bulletEnabled val="1"/>
        </dgm:presLayoutVars>
      </dgm:prSet>
      <dgm:spPr/>
    </dgm:pt>
    <dgm:pt modelId="{E1D8AC77-F360-414D-A83D-4B0B7C5217F9}" type="pres">
      <dgm:prSet presAssocID="{DF15A8EB-6DE4-374A-89DD-4AD470B506E1}" presName="sibTrans" presStyleLbl="sibTrans2D1" presStyleIdx="0" presStyleCnt="6"/>
      <dgm:spPr/>
    </dgm:pt>
    <dgm:pt modelId="{1EDA2C9A-7FCD-B949-BD75-B6934E7DCF10}" type="pres">
      <dgm:prSet presAssocID="{DF15A8EB-6DE4-374A-89DD-4AD470B506E1}" presName="connectorText" presStyleLbl="sibTrans2D1" presStyleIdx="0" presStyleCnt="6"/>
      <dgm:spPr/>
    </dgm:pt>
    <dgm:pt modelId="{7DEFFAE4-06E8-9A4B-AC16-2DC867FCD2A3}" type="pres">
      <dgm:prSet presAssocID="{2AA6E0F3-85EE-1244-B1FE-982C16BC10FE}" presName="node" presStyleLbl="node1" presStyleIdx="1" presStyleCnt="6">
        <dgm:presLayoutVars>
          <dgm:bulletEnabled val="1"/>
        </dgm:presLayoutVars>
      </dgm:prSet>
      <dgm:spPr/>
    </dgm:pt>
    <dgm:pt modelId="{FD7BB0A5-EE79-0747-8861-79FC52D13403}" type="pres">
      <dgm:prSet presAssocID="{32A50791-82B9-D84A-9D04-62BFD74AB175}" presName="sibTrans" presStyleLbl="sibTrans2D1" presStyleIdx="1" presStyleCnt="6"/>
      <dgm:spPr/>
    </dgm:pt>
    <dgm:pt modelId="{AFF0F9F8-2DEE-8B4C-A154-413C56F63A0B}" type="pres">
      <dgm:prSet presAssocID="{32A50791-82B9-D84A-9D04-62BFD74AB175}" presName="connectorText" presStyleLbl="sibTrans2D1" presStyleIdx="1" presStyleCnt="6"/>
      <dgm:spPr/>
    </dgm:pt>
    <dgm:pt modelId="{F7E66975-9546-124F-845E-F1818BC75375}" type="pres">
      <dgm:prSet presAssocID="{A2FCE496-B023-6845-949D-2210350FC576}" presName="node" presStyleLbl="node1" presStyleIdx="2" presStyleCnt="6">
        <dgm:presLayoutVars>
          <dgm:bulletEnabled val="1"/>
        </dgm:presLayoutVars>
      </dgm:prSet>
      <dgm:spPr/>
    </dgm:pt>
    <dgm:pt modelId="{72B1D2BD-DD0C-E642-98D1-597E44001021}" type="pres">
      <dgm:prSet presAssocID="{B0700984-3445-CC4B-BD2C-2153144042BB}" presName="sibTrans" presStyleLbl="sibTrans2D1" presStyleIdx="2" presStyleCnt="6"/>
      <dgm:spPr/>
    </dgm:pt>
    <dgm:pt modelId="{8E9B55F0-0159-1543-A177-9A528D4D4C0D}" type="pres">
      <dgm:prSet presAssocID="{B0700984-3445-CC4B-BD2C-2153144042BB}" presName="connectorText" presStyleLbl="sibTrans2D1" presStyleIdx="2" presStyleCnt="6"/>
      <dgm:spPr/>
    </dgm:pt>
    <dgm:pt modelId="{7F8CFB77-3D4D-0B48-BCDA-84A8BD6E2380}" type="pres">
      <dgm:prSet presAssocID="{95986AFC-D877-7246-80A8-6B16EB1F9ABD}" presName="node" presStyleLbl="node1" presStyleIdx="3" presStyleCnt="6">
        <dgm:presLayoutVars>
          <dgm:bulletEnabled val="1"/>
        </dgm:presLayoutVars>
      </dgm:prSet>
      <dgm:spPr/>
    </dgm:pt>
    <dgm:pt modelId="{2E1A7900-4163-9445-B80B-A4C66B0FBC1B}" type="pres">
      <dgm:prSet presAssocID="{1F5DCBB2-2C79-464C-B719-A304E403081C}" presName="sibTrans" presStyleLbl="sibTrans2D1" presStyleIdx="3" presStyleCnt="6"/>
      <dgm:spPr/>
    </dgm:pt>
    <dgm:pt modelId="{C1F80FFA-ADF9-D545-B340-2ECADACD43DA}" type="pres">
      <dgm:prSet presAssocID="{1F5DCBB2-2C79-464C-B719-A304E403081C}" presName="connectorText" presStyleLbl="sibTrans2D1" presStyleIdx="3" presStyleCnt="6"/>
      <dgm:spPr/>
    </dgm:pt>
    <dgm:pt modelId="{920723FE-FEC4-4F4E-9B1B-D1240F44EEFC}" type="pres">
      <dgm:prSet presAssocID="{EA2BA14A-D519-CF42-BC19-C09B77F2E06F}" presName="node" presStyleLbl="node1" presStyleIdx="4" presStyleCnt="6">
        <dgm:presLayoutVars>
          <dgm:bulletEnabled val="1"/>
        </dgm:presLayoutVars>
      </dgm:prSet>
      <dgm:spPr/>
    </dgm:pt>
    <dgm:pt modelId="{FCCBD21C-3BE5-984F-BDF6-71AEAE7B08D8}" type="pres">
      <dgm:prSet presAssocID="{AD6CC4BE-2536-2742-B460-CBC7C0EED6F0}" presName="sibTrans" presStyleLbl="sibTrans2D1" presStyleIdx="4" presStyleCnt="6"/>
      <dgm:spPr/>
    </dgm:pt>
    <dgm:pt modelId="{DCA72818-2B41-AA4D-8066-582AD6837B77}" type="pres">
      <dgm:prSet presAssocID="{AD6CC4BE-2536-2742-B460-CBC7C0EED6F0}" presName="connectorText" presStyleLbl="sibTrans2D1" presStyleIdx="4" presStyleCnt="6"/>
      <dgm:spPr/>
    </dgm:pt>
    <dgm:pt modelId="{6B6C25C7-59A3-0344-840C-BA83DF022F79}" type="pres">
      <dgm:prSet presAssocID="{22ACBB76-FCC1-AB4B-8938-B555413D6211}" presName="node" presStyleLbl="node1" presStyleIdx="5" presStyleCnt="6">
        <dgm:presLayoutVars>
          <dgm:bulletEnabled val="1"/>
        </dgm:presLayoutVars>
      </dgm:prSet>
      <dgm:spPr/>
    </dgm:pt>
    <dgm:pt modelId="{D2990666-025F-3B45-97B3-EFB4EDF4F951}" type="pres">
      <dgm:prSet presAssocID="{4EF2D866-FFC8-E347-BCD0-C73A7C6E76E6}" presName="sibTrans" presStyleLbl="sibTrans2D1" presStyleIdx="5" presStyleCnt="6"/>
      <dgm:spPr/>
    </dgm:pt>
    <dgm:pt modelId="{2446A654-F1D5-BB45-BB70-6D7B2F53172E}" type="pres">
      <dgm:prSet presAssocID="{4EF2D866-FFC8-E347-BCD0-C73A7C6E76E6}" presName="connectorText" presStyleLbl="sibTrans2D1" presStyleIdx="5" presStyleCnt="6"/>
      <dgm:spPr/>
    </dgm:pt>
  </dgm:ptLst>
  <dgm:cxnLst>
    <dgm:cxn modelId="{10CEB700-0ABD-FF48-B241-982C20725594}" type="presOf" srcId="{EA2BA14A-D519-CF42-BC19-C09B77F2E06F}" destId="{920723FE-FEC4-4F4E-9B1B-D1240F44EEFC}" srcOrd="0" destOrd="0" presId="urn:microsoft.com/office/officeart/2005/8/layout/cycle7"/>
    <dgm:cxn modelId="{53E1AF02-5EB8-004C-8CFD-397E4F01F080}" type="presOf" srcId="{32A50791-82B9-D84A-9D04-62BFD74AB175}" destId="{FD7BB0A5-EE79-0747-8861-79FC52D13403}" srcOrd="0" destOrd="0" presId="urn:microsoft.com/office/officeart/2005/8/layout/cycle7"/>
    <dgm:cxn modelId="{C2D2D60C-C94A-4D4A-9EB1-5A91DADE4635}" type="presOf" srcId="{1F5DCBB2-2C79-464C-B719-A304E403081C}" destId="{2E1A7900-4163-9445-B80B-A4C66B0FBC1B}" srcOrd="0" destOrd="0" presId="urn:microsoft.com/office/officeart/2005/8/layout/cycle7"/>
    <dgm:cxn modelId="{83B7C715-2594-1840-9BB7-86975FD21E49}" srcId="{120D02F4-F2BE-1A49-8EA5-A0DA069D822B}" destId="{95986AFC-D877-7246-80A8-6B16EB1F9ABD}" srcOrd="3" destOrd="0" parTransId="{DA74808F-EEEC-EA41-BA63-FCA85FF68C50}" sibTransId="{1F5DCBB2-2C79-464C-B719-A304E403081C}"/>
    <dgm:cxn modelId="{859A2F38-5A53-EF4B-8CEE-232657C55ACB}" type="presOf" srcId="{B0700984-3445-CC4B-BD2C-2153144042BB}" destId="{72B1D2BD-DD0C-E642-98D1-597E44001021}" srcOrd="0" destOrd="0" presId="urn:microsoft.com/office/officeart/2005/8/layout/cycle7"/>
    <dgm:cxn modelId="{131A313D-4AE0-AE46-8FB5-D8808539CE73}" type="presOf" srcId="{389DD461-0CFA-714A-A48B-08332C5E04CB}" destId="{9847F34E-7AF8-A14E-95DA-0ED4B04FF6E9}" srcOrd="0" destOrd="0" presId="urn:microsoft.com/office/officeart/2005/8/layout/cycle7"/>
    <dgm:cxn modelId="{1011BF4A-7955-ED43-855B-9E3CEC4C1447}" type="presOf" srcId="{B0700984-3445-CC4B-BD2C-2153144042BB}" destId="{8E9B55F0-0159-1543-A177-9A528D4D4C0D}" srcOrd="1" destOrd="0" presId="urn:microsoft.com/office/officeart/2005/8/layout/cycle7"/>
    <dgm:cxn modelId="{B6E51554-8E87-0A43-B405-B6FF7F0A7108}" type="presOf" srcId="{32A50791-82B9-D84A-9D04-62BFD74AB175}" destId="{AFF0F9F8-2DEE-8B4C-A154-413C56F63A0B}" srcOrd="1" destOrd="0" presId="urn:microsoft.com/office/officeart/2005/8/layout/cycle7"/>
    <dgm:cxn modelId="{45591F5C-CFF3-354A-8878-944F5D147F24}" srcId="{120D02F4-F2BE-1A49-8EA5-A0DA069D822B}" destId="{389DD461-0CFA-714A-A48B-08332C5E04CB}" srcOrd="0" destOrd="0" parTransId="{245C0B4E-C4C9-9345-B2E2-6D632A3AA563}" sibTransId="{DF15A8EB-6DE4-374A-89DD-4AD470B506E1}"/>
    <dgm:cxn modelId="{7E10915C-8D15-4C4E-9101-97EB24CF3997}" type="presOf" srcId="{4EF2D866-FFC8-E347-BCD0-C73A7C6E76E6}" destId="{D2990666-025F-3B45-97B3-EFB4EDF4F951}" srcOrd="0" destOrd="0" presId="urn:microsoft.com/office/officeart/2005/8/layout/cycle7"/>
    <dgm:cxn modelId="{FCA87B65-1AF4-704B-BE16-38F8CEADC673}" type="presOf" srcId="{120D02F4-F2BE-1A49-8EA5-A0DA069D822B}" destId="{6B6D6ADD-3588-C64B-A58B-5B8DEEF991DB}" srcOrd="0" destOrd="0" presId="urn:microsoft.com/office/officeart/2005/8/layout/cycle7"/>
    <dgm:cxn modelId="{E02FF077-A6AE-2B49-8A4C-EA881B5E66AB}" srcId="{120D02F4-F2BE-1A49-8EA5-A0DA069D822B}" destId="{A2FCE496-B023-6845-949D-2210350FC576}" srcOrd="2" destOrd="0" parTransId="{A88B71DF-5570-A94A-B4EA-E0AD753A35EB}" sibTransId="{B0700984-3445-CC4B-BD2C-2153144042BB}"/>
    <dgm:cxn modelId="{DB4B8883-E7AF-1847-9A43-01419176EB0E}" type="presOf" srcId="{DF15A8EB-6DE4-374A-89DD-4AD470B506E1}" destId="{1EDA2C9A-7FCD-B949-BD75-B6934E7DCF10}" srcOrd="1" destOrd="0" presId="urn:microsoft.com/office/officeart/2005/8/layout/cycle7"/>
    <dgm:cxn modelId="{77E20C8E-0879-694B-BE30-ECC0636EC96A}" type="presOf" srcId="{A2FCE496-B023-6845-949D-2210350FC576}" destId="{F7E66975-9546-124F-845E-F1818BC75375}" srcOrd="0" destOrd="0" presId="urn:microsoft.com/office/officeart/2005/8/layout/cycle7"/>
    <dgm:cxn modelId="{586AD78E-697C-EA4C-898D-795F6B84233D}" type="presOf" srcId="{1F5DCBB2-2C79-464C-B719-A304E403081C}" destId="{C1F80FFA-ADF9-D545-B340-2ECADACD43DA}" srcOrd="1" destOrd="0" presId="urn:microsoft.com/office/officeart/2005/8/layout/cycle7"/>
    <dgm:cxn modelId="{A1B19E98-54AB-924F-9059-0035DE792471}" type="presOf" srcId="{95986AFC-D877-7246-80A8-6B16EB1F9ABD}" destId="{7F8CFB77-3D4D-0B48-BCDA-84A8BD6E2380}" srcOrd="0" destOrd="0" presId="urn:microsoft.com/office/officeart/2005/8/layout/cycle7"/>
    <dgm:cxn modelId="{B4D478B8-7DFE-0847-819C-33FB3B4993B1}" type="presOf" srcId="{DF15A8EB-6DE4-374A-89DD-4AD470B506E1}" destId="{E1D8AC77-F360-414D-A83D-4B0B7C5217F9}" srcOrd="0" destOrd="0" presId="urn:microsoft.com/office/officeart/2005/8/layout/cycle7"/>
    <dgm:cxn modelId="{651C33B9-8CE5-9B4F-B0AD-7BA5FD52F052}" srcId="{120D02F4-F2BE-1A49-8EA5-A0DA069D822B}" destId="{22ACBB76-FCC1-AB4B-8938-B555413D6211}" srcOrd="5" destOrd="0" parTransId="{3BD33FCC-6830-2C44-BE6F-C02737D54732}" sibTransId="{4EF2D866-FFC8-E347-BCD0-C73A7C6E76E6}"/>
    <dgm:cxn modelId="{4DA7E3BD-BAAF-3949-B888-CB7DE3893D41}" type="presOf" srcId="{22ACBB76-FCC1-AB4B-8938-B555413D6211}" destId="{6B6C25C7-59A3-0344-840C-BA83DF022F79}" srcOrd="0" destOrd="0" presId="urn:microsoft.com/office/officeart/2005/8/layout/cycle7"/>
    <dgm:cxn modelId="{093CFFBF-40B7-1E40-B093-553BE3BA4BEB}" srcId="{120D02F4-F2BE-1A49-8EA5-A0DA069D822B}" destId="{2AA6E0F3-85EE-1244-B1FE-982C16BC10FE}" srcOrd="1" destOrd="0" parTransId="{F5BDFA36-3A43-5F47-883E-ACAD5282B42C}" sibTransId="{32A50791-82B9-D84A-9D04-62BFD74AB175}"/>
    <dgm:cxn modelId="{AE0C09D7-DE4D-4242-B0CC-FA356217FA0F}" type="presOf" srcId="{AD6CC4BE-2536-2742-B460-CBC7C0EED6F0}" destId="{FCCBD21C-3BE5-984F-BDF6-71AEAE7B08D8}" srcOrd="0" destOrd="0" presId="urn:microsoft.com/office/officeart/2005/8/layout/cycle7"/>
    <dgm:cxn modelId="{C632D0E9-4E40-B549-959F-1698BF2AE79F}" srcId="{120D02F4-F2BE-1A49-8EA5-A0DA069D822B}" destId="{EA2BA14A-D519-CF42-BC19-C09B77F2E06F}" srcOrd="4" destOrd="0" parTransId="{55B5525E-7B5D-AF4E-9AE5-C68E79B1A02A}" sibTransId="{AD6CC4BE-2536-2742-B460-CBC7C0EED6F0}"/>
    <dgm:cxn modelId="{2EF534EB-979D-E044-BAD3-45DCAA856D8E}" type="presOf" srcId="{AD6CC4BE-2536-2742-B460-CBC7C0EED6F0}" destId="{DCA72818-2B41-AA4D-8066-582AD6837B77}" srcOrd="1" destOrd="0" presId="urn:microsoft.com/office/officeart/2005/8/layout/cycle7"/>
    <dgm:cxn modelId="{EE4F08F7-5BE4-9049-90B8-910551B4E947}" type="presOf" srcId="{2AA6E0F3-85EE-1244-B1FE-982C16BC10FE}" destId="{7DEFFAE4-06E8-9A4B-AC16-2DC867FCD2A3}" srcOrd="0" destOrd="0" presId="urn:microsoft.com/office/officeart/2005/8/layout/cycle7"/>
    <dgm:cxn modelId="{6C47DEFC-044F-3347-B6A6-78D65F349C2A}" type="presOf" srcId="{4EF2D866-FFC8-E347-BCD0-C73A7C6E76E6}" destId="{2446A654-F1D5-BB45-BB70-6D7B2F53172E}" srcOrd="1" destOrd="0" presId="urn:microsoft.com/office/officeart/2005/8/layout/cycle7"/>
    <dgm:cxn modelId="{5A010032-AB63-9B47-95A1-F43C473410FD}" type="presParOf" srcId="{6B6D6ADD-3588-C64B-A58B-5B8DEEF991DB}" destId="{9847F34E-7AF8-A14E-95DA-0ED4B04FF6E9}" srcOrd="0" destOrd="0" presId="urn:microsoft.com/office/officeart/2005/8/layout/cycle7"/>
    <dgm:cxn modelId="{ED628729-484E-A84E-8CD5-11319B58BF8B}" type="presParOf" srcId="{6B6D6ADD-3588-C64B-A58B-5B8DEEF991DB}" destId="{E1D8AC77-F360-414D-A83D-4B0B7C5217F9}" srcOrd="1" destOrd="0" presId="urn:microsoft.com/office/officeart/2005/8/layout/cycle7"/>
    <dgm:cxn modelId="{DC54CDD1-6FE4-6743-9694-035794A694C7}" type="presParOf" srcId="{E1D8AC77-F360-414D-A83D-4B0B7C5217F9}" destId="{1EDA2C9A-7FCD-B949-BD75-B6934E7DCF10}" srcOrd="0" destOrd="0" presId="urn:microsoft.com/office/officeart/2005/8/layout/cycle7"/>
    <dgm:cxn modelId="{FBDBBFF5-7F8D-3948-B174-F7038B5C8BF3}" type="presParOf" srcId="{6B6D6ADD-3588-C64B-A58B-5B8DEEF991DB}" destId="{7DEFFAE4-06E8-9A4B-AC16-2DC867FCD2A3}" srcOrd="2" destOrd="0" presId="urn:microsoft.com/office/officeart/2005/8/layout/cycle7"/>
    <dgm:cxn modelId="{13E27E71-B08E-5B47-A46F-DBCEF016FFD3}" type="presParOf" srcId="{6B6D6ADD-3588-C64B-A58B-5B8DEEF991DB}" destId="{FD7BB0A5-EE79-0747-8861-79FC52D13403}" srcOrd="3" destOrd="0" presId="urn:microsoft.com/office/officeart/2005/8/layout/cycle7"/>
    <dgm:cxn modelId="{6D93C80D-40AD-0749-8F42-F36AED6DBC9E}" type="presParOf" srcId="{FD7BB0A5-EE79-0747-8861-79FC52D13403}" destId="{AFF0F9F8-2DEE-8B4C-A154-413C56F63A0B}" srcOrd="0" destOrd="0" presId="urn:microsoft.com/office/officeart/2005/8/layout/cycle7"/>
    <dgm:cxn modelId="{A2EAEED5-C006-804F-A45E-721029C044CD}" type="presParOf" srcId="{6B6D6ADD-3588-C64B-A58B-5B8DEEF991DB}" destId="{F7E66975-9546-124F-845E-F1818BC75375}" srcOrd="4" destOrd="0" presId="urn:microsoft.com/office/officeart/2005/8/layout/cycle7"/>
    <dgm:cxn modelId="{E1E05A2D-4A1B-EA43-A2F3-22A3C690BD57}" type="presParOf" srcId="{6B6D6ADD-3588-C64B-A58B-5B8DEEF991DB}" destId="{72B1D2BD-DD0C-E642-98D1-597E44001021}" srcOrd="5" destOrd="0" presId="urn:microsoft.com/office/officeart/2005/8/layout/cycle7"/>
    <dgm:cxn modelId="{9609990E-0C0B-9B44-B420-1742FCB983A2}" type="presParOf" srcId="{72B1D2BD-DD0C-E642-98D1-597E44001021}" destId="{8E9B55F0-0159-1543-A177-9A528D4D4C0D}" srcOrd="0" destOrd="0" presId="urn:microsoft.com/office/officeart/2005/8/layout/cycle7"/>
    <dgm:cxn modelId="{776C4920-D291-2C48-AE10-B6748323AD55}" type="presParOf" srcId="{6B6D6ADD-3588-C64B-A58B-5B8DEEF991DB}" destId="{7F8CFB77-3D4D-0B48-BCDA-84A8BD6E2380}" srcOrd="6" destOrd="0" presId="urn:microsoft.com/office/officeart/2005/8/layout/cycle7"/>
    <dgm:cxn modelId="{9BA291FA-5BB0-9A4C-BC12-FE8900D5911D}" type="presParOf" srcId="{6B6D6ADD-3588-C64B-A58B-5B8DEEF991DB}" destId="{2E1A7900-4163-9445-B80B-A4C66B0FBC1B}" srcOrd="7" destOrd="0" presId="urn:microsoft.com/office/officeart/2005/8/layout/cycle7"/>
    <dgm:cxn modelId="{39D6FE97-0B7B-E542-B751-D83E75FC541D}" type="presParOf" srcId="{2E1A7900-4163-9445-B80B-A4C66B0FBC1B}" destId="{C1F80FFA-ADF9-D545-B340-2ECADACD43DA}" srcOrd="0" destOrd="0" presId="urn:microsoft.com/office/officeart/2005/8/layout/cycle7"/>
    <dgm:cxn modelId="{729AFADF-3F8A-E548-8E3D-C4181AF80D71}" type="presParOf" srcId="{6B6D6ADD-3588-C64B-A58B-5B8DEEF991DB}" destId="{920723FE-FEC4-4F4E-9B1B-D1240F44EEFC}" srcOrd="8" destOrd="0" presId="urn:microsoft.com/office/officeart/2005/8/layout/cycle7"/>
    <dgm:cxn modelId="{88F1DD5B-748B-D74D-8942-364126105E55}" type="presParOf" srcId="{6B6D6ADD-3588-C64B-A58B-5B8DEEF991DB}" destId="{FCCBD21C-3BE5-984F-BDF6-71AEAE7B08D8}" srcOrd="9" destOrd="0" presId="urn:microsoft.com/office/officeart/2005/8/layout/cycle7"/>
    <dgm:cxn modelId="{07E22F84-C52D-9544-8418-48160FC58643}" type="presParOf" srcId="{FCCBD21C-3BE5-984F-BDF6-71AEAE7B08D8}" destId="{DCA72818-2B41-AA4D-8066-582AD6837B77}" srcOrd="0" destOrd="0" presId="urn:microsoft.com/office/officeart/2005/8/layout/cycle7"/>
    <dgm:cxn modelId="{BB4D295F-6EB6-AE4B-89BC-B45D5C7CDA46}" type="presParOf" srcId="{6B6D6ADD-3588-C64B-A58B-5B8DEEF991DB}" destId="{6B6C25C7-59A3-0344-840C-BA83DF022F79}" srcOrd="10" destOrd="0" presId="urn:microsoft.com/office/officeart/2005/8/layout/cycle7"/>
    <dgm:cxn modelId="{79CDDD2A-427B-A845-8989-05172FD0DAFD}" type="presParOf" srcId="{6B6D6ADD-3588-C64B-A58B-5B8DEEF991DB}" destId="{D2990666-025F-3B45-97B3-EFB4EDF4F951}" srcOrd="11" destOrd="0" presId="urn:microsoft.com/office/officeart/2005/8/layout/cycle7"/>
    <dgm:cxn modelId="{87485EAD-A860-DA4A-8D40-74B8CDEE703E}" type="presParOf" srcId="{D2990666-025F-3B45-97B3-EFB4EDF4F951}" destId="{2446A654-F1D5-BB45-BB70-6D7B2F53172E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6FB1CC-056F-0C4E-8C08-DBCD6E546B8F}" type="doc">
      <dgm:prSet loTypeId="urn:microsoft.com/office/officeart/2009/layout/Reverse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756E1C-1D25-9743-8BB9-D97B4F3FC0EF}" type="pres">
      <dgm:prSet presAssocID="{736FB1CC-056F-0C4E-8C08-DBCD6E546B8F}" presName="Name0" presStyleCnt="0">
        <dgm:presLayoutVars>
          <dgm:chMax val="2"/>
          <dgm:chPref val="2"/>
          <dgm:animLvl val="lvl"/>
        </dgm:presLayoutVars>
      </dgm:prSet>
      <dgm:spPr/>
    </dgm:pt>
  </dgm:ptLst>
  <dgm:cxnLst>
    <dgm:cxn modelId="{8C75942E-9DCB-D34E-BA4A-49686E255AE7}" type="presOf" srcId="{736FB1CC-056F-0C4E-8C08-DBCD6E546B8F}" destId="{39756E1C-1D25-9743-8BB9-D97B4F3FC0EF}" srcOrd="0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B854FC-D764-1F4B-BA55-1693340711F2}" type="doc">
      <dgm:prSet loTypeId="urn:microsoft.com/office/officeart/2005/8/layout/arrow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BF8395-F223-4241-AAF1-173E3231E8A2}">
      <dgm:prSet phldrT="[Text]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en-US" dirty="0"/>
            <a:t>Social construction of race</a:t>
          </a:r>
        </a:p>
      </dgm:t>
    </dgm:pt>
    <dgm:pt modelId="{47FB9DCB-82CA-464D-BEE9-81DF1CDDAE34}" type="parTrans" cxnId="{160E8551-8CFE-B443-8F74-1FBA7082E3B7}">
      <dgm:prSet/>
      <dgm:spPr/>
      <dgm:t>
        <a:bodyPr/>
        <a:lstStyle/>
        <a:p>
          <a:endParaRPr lang="en-US"/>
        </a:p>
      </dgm:t>
    </dgm:pt>
    <dgm:pt modelId="{98CED73B-783E-AE4F-84F9-0058E723E643}" type="sibTrans" cxnId="{160E8551-8CFE-B443-8F74-1FBA7082E3B7}">
      <dgm:prSet/>
      <dgm:spPr/>
      <dgm:t>
        <a:bodyPr/>
        <a:lstStyle/>
        <a:p>
          <a:endParaRPr lang="en-US"/>
        </a:p>
      </dgm:t>
    </dgm:pt>
    <dgm:pt modelId="{C3E32899-B585-704B-88E2-E76A89C4A891}">
      <dgm:prSet phldrT="[Text]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en-US" dirty="0"/>
            <a:t>Material consequences of race</a:t>
          </a:r>
        </a:p>
      </dgm:t>
    </dgm:pt>
    <dgm:pt modelId="{EB0A11AA-E022-CD4B-BA80-EDB53B577B5E}" type="parTrans" cxnId="{694926A5-5379-1B4C-836C-D9734B0EF40A}">
      <dgm:prSet/>
      <dgm:spPr/>
      <dgm:t>
        <a:bodyPr/>
        <a:lstStyle/>
        <a:p>
          <a:endParaRPr lang="en-US"/>
        </a:p>
      </dgm:t>
    </dgm:pt>
    <dgm:pt modelId="{C04F6EBC-B1E5-E748-B274-E6E9425317D7}" type="sibTrans" cxnId="{694926A5-5379-1B4C-836C-D9734B0EF40A}">
      <dgm:prSet/>
      <dgm:spPr/>
      <dgm:t>
        <a:bodyPr/>
        <a:lstStyle/>
        <a:p>
          <a:endParaRPr lang="en-US"/>
        </a:p>
      </dgm:t>
    </dgm:pt>
    <dgm:pt modelId="{6A01F9B5-316E-B847-AFB5-0167389CED81}" type="pres">
      <dgm:prSet presAssocID="{ECB854FC-D764-1F4B-BA55-1693340711F2}" presName="diagram" presStyleCnt="0">
        <dgm:presLayoutVars>
          <dgm:dir/>
          <dgm:resizeHandles val="exact"/>
        </dgm:presLayoutVars>
      </dgm:prSet>
      <dgm:spPr/>
    </dgm:pt>
    <dgm:pt modelId="{A006856B-1F5C-EF42-A786-D5ABB0E2D65E}" type="pres">
      <dgm:prSet presAssocID="{30BF8395-F223-4241-AAF1-173E3231E8A2}" presName="arrow" presStyleLbl="node1" presStyleIdx="0" presStyleCnt="2" custScaleY="95143">
        <dgm:presLayoutVars>
          <dgm:bulletEnabled val="1"/>
        </dgm:presLayoutVars>
      </dgm:prSet>
      <dgm:spPr/>
    </dgm:pt>
    <dgm:pt modelId="{A31E6A3F-6FBC-6E4C-BAD4-44ECD2F0E73F}" type="pres">
      <dgm:prSet presAssocID="{C3E32899-B585-704B-88E2-E76A89C4A891}" presName="arrow" presStyleLbl="node1" presStyleIdx="1" presStyleCnt="2">
        <dgm:presLayoutVars>
          <dgm:bulletEnabled val="1"/>
        </dgm:presLayoutVars>
      </dgm:prSet>
      <dgm:spPr/>
    </dgm:pt>
  </dgm:ptLst>
  <dgm:cxnLst>
    <dgm:cxn modelId="{78009925-D6CF-4342-965E-BE6CC0208B4E}" type="presOf" srcId="{ECB854FC-D764-1F4B-BA55-1693340711F2}" destId="{6A01F9B5-316E-B847-AFB5-0167389CED81}" srcOrd="0" destOrd="0" presId="urn:microsoft.com/office/officeart/2005/8/layout/arrow5"/>
    <dgm:cxn modelId="{8A884629-8E32-C843-96F6-64E035C486B0}" type="presOf" srcId="{C3E32899-B585-704B-88E2-E76A89C4A891}" destId="{A31E6A3F-6FBC-6E4C-BAD4-44ECD2F0E73F}" srcOrd="0" destOrd="0" presId="urn:microsoft.com/office/officeart/2005/8/layout/arrow5"/>
    <dgm:cxn modelId="{160E8551-8CFE-B443-8F74-1FBA7082E3B7}" srcId="{ECB854FC-D764-1F4B-BA55-1693340711F2}" destId="{30BF8395-F223-4241-AAF1-173E3231E8A2}" srcOrd="0" destOrd="0" parTransId="{47FB9DCB-82CA-464D-BEE9-81DF1CDDAE34}" sibTransId="{98CED73B-783E-AE4F-84F9-0058E723E643}"/>
    <dgm:cxn modelId="{DA099970-5F9A-6C45-B6B4-DE761C060D2F}" type="presOf" srcId="{30BF8395-F223-4241-AAF1-173E3231E8A2}" destId="{A006856B-1F5C-EF42-A786-D5ABB0E2D65E}" srcOrd="0" destOrd="0" presId="urn:microsoft.com/office/officeart/2005/8/layout/arrow5"/>
    <dgm:cxn modelId="{694926A5-5379-1B4C-836C-D9734B0EF40A}" srcId="{ECB854FC-D764-1F4B-BA55-1693340711F2}" destId="{C3E32899-B585-704B-88E2-E76A89C4A891}" srcOrd="1" destOrd="0" parTransId="{EB0A11AA-E022-CD4B-BA80-EDB53B577B5E}" sibTransId="{C04F6EBC-B1E5-E748-B274-E6E9425317D7}"/>
    <dgm:cxn modelId="{873DDBD5-D334-DD41-92A0-8F42777C4218}" type="presParOf" srcId="{6A01F9B5-316E-B847-AFB5-0167389CED81}" destId="{A006856B-1F5C-EF42-A786-D5ABB0E2D65E}" srcOrd="0" destOrd="0" presId="urn:microsoft.com/office/officeart/2005/8/layout/arrow5"/>
    <dgm:cxn modelId="{343AAA17-7279-4143-BCBF-4A6C30A1C555}" type="presParOf" srcId="{6A01F9B5-316E-B847-AFB5-0167389CED81}" destId="{A31E6A3F-6FBC-6E4C-BAD4-44ECD2F0E73F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0E9943-2D42-D544-8955-0571158C1833}" type="doc">
      <dgm:prSet loTypeId="urn:microsoft.com/office/officeart/2005/8/layout/radial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9F51FE-AFA6-3746-8C3F-FF4FE3097EB1}">
      <dgm:prSet phldrT="[Text]"/>
      <dgm:spPr>
        <a:solidFill>
          <a:schemeClr val="accent3">
            <a:alpha val="50000"/>
          </a:schemeClr>
        </a:solidFill>
      </dgm:spPr>
      <dgm:t>
        <a:bodyPr/>
        <a:lstStyle/>
        <a:p>
          <a:r>
            <a:rPr lang="en-US" dirty="0"/>
            <a:t>Racism</a:t>
          </a:r>
        </a:p>
      </dgm:t>
    </dgm:pt>
    <dgm:pt modelId="{4D239EBA-97C6-684D-8455-685A93BD0718}" type="parTrans" cxnId="{C409151F-823F-0745-A75E-5C1EC72E944B}">
      <dgm:prSet/>
      <dgm:spPr/>
      <dgm:t>
        <a:bodyPr/>
        <a:lstStyle/>
        <a:p>
          <a:endParaRPr lang="en-US"/>
        </a:p>
      </dgm:t>
    </dgm:pt>
    <dgm:pt modelId="{144D7709-8E86-F24D-845C-A09FFDC7396C}" type="sibTrans" cxnId="{C409151F-823F-0745-A75E-5C1EC72E944B}">
      <dgm:prSet/>
      <dgm:spPr/>
      <dgm:t>
        <a:bodyPr/>
        <a:lstStyle/>
        <a:p>
          <a:endParaRPr lang="en-US"/>
        </a:p>
      </dgm:t>
    </dgm:pt>
    <dgm:pt modelId="{C8A9CFE5-BCD9-2140-B77C-2F68AC806FD4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600" dirty="0"/>
            <a:t>interpersonal racism (micro)</a:t>
          </a:r>
        </a:p>
      </dgm:t>
    </dgm:pt>
    <dgm:pt modelId="{40A51653-D5AA-0048-8D14-3B57C6DECD46}" type="parTrans" cxnId="{A40F17B9-8104-D241-B2FB-B262DEDBCBFA}">
      <dgm:prSet/>
      <dgm:spPr/>
      <dgm:t>
        <a:bodyPr/>
        <a:lstStyle/>
        <a:p>
          <a:endParaRPr lang="en-US"/>
        </a:p>
      </dgm:t>
    </dgm:pt>
    <dgm:pt modelId="{8AC95BC1-C0D2-D044-BEE3-D2F876D07BB7}" type="sibTrans" cxnId="{A40F17B9-8104-D241-B2FB-B262DEDBCBFA}">
      <dgm:prSet/>
      <dgm:spPr/>
      <dgm:t>
        <a:bodyPr/>
        <a:lstStyle/>
        <a:p>
          <a:endParaRPr lang="en-US"/>
        </a:p>
      </dgm:t>
    </dgm:pt>
    <dgm:pt modelId="{6B5469E6-AF9E-BF44-9349-D5B8939BA0E4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600" dirty="0"/>
            <a:t>Structural/</a:t>
          </a:r>
        </a:p>
        <a:p>
          <a:r>
            <a:rPr lang="en-US" sz="1600" dirty="0"/>
            <a:t>institutional racism</a:t>
          </a:r>
        </a:p>
        <a:p>
          <a:r>
            <a:rPr lang="en-US" sz="1600" dirty="0"/>
            <a:t>(macro)</a:t>
          </a:r>
        </a:p>
      </dgm:t>
    </dgm:pt>
    <dgm:pt modelId="{7F27E488-30DE-7F42-B879-2185F2F269EC}" type="parTrans" cxnId="{9B346785-E825-C440-A3EB-12AF2A9EFCDD}">
      <dgm:prSet/>
      <dgm:spPr/>
      <dgm:t>
        <a:bodyPr/>
        <a:lstStyle/>
        <a:p>
          <a:endParaRPr lang="en-US"/>
        </a:p>
      </dgm:t>
    </dgm:pt>
    <dgm:pt modelId="{7B5ABCD4-D281-C747-8069-A6713B57A286}" type="sibTrans" cxnId="{9B346785-E825-C440-A3EB-12AF2A9EFCDD}">
      <dgm:prSet/>
      <dgm:spPr/>
      <dgm:t>
        <a:bodyPr/>
        <a:lstStyle/>
        <a:p>
          <a:endParaRPr lang="en-US"/>
        </a:p>
      </dgm:t>
    </dgm:pt>
    <dgm:pt modelId="{BEFAFFAF-35DC-ED4A-A4D2-24D426779ED9}">
      <dgm:prSet phldrT="[Text]" custT="1"/>
      <dgm:spPr>
        <a:solidFill>
          <a:srgbClr val="00B050">
            <a:alpha val="27000"/>
          </a:srgbClr>
        </a:solidFill>
      </dgm:spPr>
      <dgm:t>
        <a:bodyPr/>
        <a:lstStyle/>
        <a:p>
          <a:r>
            <a:rPr lang="en-US" sz="1600" dirty="0"/>
            <a:t>Internalized racism</a:t>
          </a:r>
        </a:p>
      </dgm:t>
    </dgm:pt>
    <dgm:pt modelId="{8353139A-C980-FA49-9D7D-BDB9890A1A55}" type="parTrans" cxnId="{37A2CE0A-3B39-5041-826D-77309240DB5E}">
      <dgm:prSet/>
      <dgm:spPr/>
      <dgm:t>
        <a:bodyPr/>
        <a:lstStyle/>
        <a:p>
          <a:endParaRPr lang="en-US"/>
        </a:p>
      </dgm:t>
    </dgm:pt>
    <dgm:pt modelId="{008E4609-D0B6-1D42-96A9-26A9B13D7448}" type="sibTrans" cxnId="{37A2CE0A-3B39-5041-826D-77309240DB5E}">
      <dgm:prSet/>
      <dgm:spPr/>
      <dgm:t>
        <a:bodyPr/>
        <a:lstStyle/>
        <a:p>
          <a:endParaRPr lang="en-US"/>
        </a:p>
      </dgm:t>
    </dgm:pt>
    <dgm:pt modelId="{E4239E7F-66C9-454B-9868-924813B00823}" type="pres">
      <dgm:prSet presAssocID="{880E9943-2D42-D544-8955-0571158C1833}" presName="composite" presStyleCnt="0">
        <dgm:presLayoutVars>
          <dgm:chMax val="1"/>
          <dgm:dir/>
          <dgm:resizeHandles val="exact"/>
        </dgm:presLayoutVars>
      </dgm:prSet>
      <dgm:spPr/>
    </dgm:pt>
    <dgm:pt modelId="{470D5D70-46C8-AE4F-AF5E-3E2EAA2B6044}" type="pres">
      <dgm:prSet presAssocID="{880E9943-2D42-D544-8955-0571158C1833}" presName="radial" presStyleCnt="0">
        <dgm:presLayoutVars>
          <dgm:animLvl val="ctr"/>
        </dgm:presLayoutVars>
      </dgm:prSet>
      <dgm:spPr/>
    </dgm:pt>
    <dgm:pt modelId="{59FA6806-9EAB-7F4B-89E0-8CBD9E0D9215}" type="pres">
      <dgm:prSet presAssocID="{799F51FE-AFA6-3746-8C3F-FF4FE3097EB1}" presName="centerShape" presStyleLbl="vennNode1" presStyleIdx="0" presStyleCnt="4" custScaleY="88768"/>
      <dgm:spPr/>
    </dgm:pt>
    <dgm:pt modelId="{EC2B6228-2B61-2642-8F74-04F68DB704DB}" type="pres">
      <dgm:prSet presAssocID="{C8A9CFE5-BCD9-2140-B77C-2F68AC806FD4}" presName="node" presStyleLbl="vennNode1" presStyleIdx="1" presStyleCnt="4" custScaleX="219026" custRadScaleRad="90011" custRadScaleInc="983">
        <dgm:presLayoutVars>
          <dgm:bulletEnabled val="1"/>
        </dgm:presLayoutVars>
      </dgm:prSet>
      <dgm:spPr/>
    </dgm:pt>
    <dgm:pt modelId="{53FAB4E7-512E-7B4D-92A8-59547ADA34EE}" type="pres">
      <dgm:prSet presAssocID="{6B5469E6-AF9E-BF44-9349-D5B8939BA0E4}" presName="node" presStyleLbl="vennNode1" presStyleIdx="2" presStyleCnt="4" custScaleX="162566">
        <dgm:presLayoutVars>
          <dgm:bulletEnabled val="1"/>
        </dgm:presLayoutVars>
      </dgm:prSet>
      <dgm:spPr/>
    </dgm:pt>
    <dgm:pt modelId="{8861AC97-C77D-5B4A-A159-BC98815C79E1}" type="pres">
      <dgm:prSet presAssocID="{BEFAFFAF-35DC-ED4A-A4D2-24D426779ED9}" presName="node" presStyleLbl="vennNode1" presStyleIdx="3" presStyleCnt="4" custScaleX="161864" custScaleY="94812">
        <dgm:presLayoutVars>
          <dgm:bulletEnabled val="1"/>
        </dgm:presLayoutVars>
      </dgm:prSet>
      <dgm:spPr/>
    </dgm:pt>
  </dgm:ptLst>
  <dgm:cxnLst>
    <dgm:cxn modelId="{D300E404-1537-F14D-9F2A-A5BBEB35DBFD}" type="presOf" srcId="{799F51FE-AFA6-3746-8C3F-FF4FE3097EB1}" destId="{59FA6806-9EAB-7F4B-89E0-8CBD9E0D9215}" srcOrd="0" destOrd="0" presId="urn:microsoft.com/office/officeart/2005/8/layout/radial3"/>
    <dgm:cxn modelId="{7152AD0A-0656-7B4F-910A-C21D7B2A05B5}" type="presOf" srcId="{C8A9CFE5-BCD9-2140-B77C-2F68AC806FD4}" destId="{EC2B6228-2B61-2642-8F74-04F68DB704DB}" srcOrd="0" destOrd="0" presId="urn:microsoft.com/office/officeart/2005/8/layout/radial3"/>
    <dgm:cxn modelId="{37A2CE0A-3B39-5041-826D-77309240DB5E}" srcId="{799F51FE-AFA6-3746-8C3F-FF4FE3097EB1}" destId="{BEFAFFAF-35DC-ED4A-A4D2-24D426779ED9}" srcOrd="2" destOrd="0" parTransId="{8353139A-C980-FA49-9D7D-BDB9890A1A55}" sibTransId="{008E4609-D0B6-1D42-96A9-26A9B13D7448}"/>
    <dgm:cxn modelId="{C409151F-823F-0745-A75E-5C1EC72E944B}" srcId="{880E9943-2D42-D544-8955-0571158C1833}" destId="{799F51FE-AFA6-3746-8C3F-FF4FE3097EB1}" srcOrd="0" destOrd="0" parTransId="{4D239EBA-97C6-684D-8455-685A93BD0718}" sibTransId="{144D7709-8E86-F24D-845C-A09FFDC7396C}"/>
    <dgm:cxn modelId="{9DA8FD56-4A2B-D04C-8683-38174A4DDA0E}" type="presOf" srcId="{BEFAFFAF-35DC-ED4A-A4D2-24D426779ED9}" destId="{8861AC97-C77D-5B4A-A159-BC98815C79E1}" srcOrd="0" destOrd="0" presId="urn:microsoft.com/office/officeart/2005/8/layout/radial3"/>
    <dgm:cxn modelId="{9B346785-E825-C440-A3EB-12AF2A9EFCDD}" srcId="{799F51FE-AFA6-3746-8C3F-FF4FE3097EB1}" destId="{6B5469E6-AF9E-BF44-9349-D5B8939BA0E4}" srcOrd="1" destOrd="0" parTransId="{7F27E488-30DE-7F42-B879-2185F2F269EC}" sibTransId="{7B5ABCD4-D281-C747-8069-A6713B57A286}"/>
    <dgm:cxn modelId="{DA748598-2018-1947-86B6-EB798B07F780}" type="presOf" srcId="{6B5469E6-AF9E-BF44-9349-D5B8939BA0E4}" destId="{53FAB4E7-512E-7B4D-92A8-59547ADA34EE}" srcOrd="0" destOrd="0" presId="urn:microsoft.com/office/officeart/2005/8/layout/radial3"/>
    <dgm:cxn modelId="{9077E1B3-B22D-3341-A53A-8301C04FE5D9}" type="presOf" srcId="{880E9943-2D42-D544-8955-0571158C1833}" destId="{E4239E7F-66C9-454B-9868-924813B00823}" srcOrd="0" destOrd="0" presId="urn:microsoft.com/office/officeart/2005/8/layout/radial3"/>
    <dgm:cxn modelId="{A40F17B9-8104-D241-B2FB-B262DEDBCBFA}" srcId="{799F51FE-AFA6-3746-8C3F-FF4FE3097EB1}" destId="{C8A9CFE5-BCD9-2140-B77C-2F68AC806FD4}" srcOrd="0" destOrd="0" parTransId="{40A51653-D5AA-0048-8D14-3B57C6DECD46}" sibTransId="{8AC95BC1-C0D2-D044-BEE3-D2F876D07BB7}"/>
    <dgm:cxn modelId="{8DAFCE4A-F872-8F43-915A-82C6BAF5289D}" type="presParOf" srcId="{E4239E7F-66C9-454B-9868-924813B00823}" destId="{470D5D70-46C8-AE4F-AF5E-3E2EAA2B6044}" srcOrd="0" destOrd="0" presId="urn:microsoft.com/office/officeart/2005/8/layout/radial3"/>
    <dgm:cxn modelId="{CA5BD3DE-9702-0F4E-AEBB-DFAC3F56B877}" type="presParOf" srcId="{470D5D70-46C8-AE4F-AF5E-3E2EAA2B6044}" destId="{59FA6806-9EAB-7F4B-89E0-8CBD9E0D9215}" srcOrd="0" destOrd="0" presId="urn:microsoft.com/office/officeart/2005/8/layout/radial3"/>
    <dgm:cxn modelId="{C27067AD-4B8E-D941-A442-FF7A6BE81A26}" type="presParOf" srcId="{470D5D70-46C8-AE4F-AF5E-3E2EAA2B6044}" destId="{EC2B6228-2B61-2642-8F74-04F68DB704DB}" srcOrd="1" destOrd="0" presId="urn:microsoft.com/office/officeart/2005/8/layout/radial3"/>
    <dgm:cxn modelId="{1627467B-252B-CA42-BFA0-15BFDF2D28CA}" type="presParOf" srcId="{470D5D70-46C8-AE4F-AF5E-3E2EAA2B6044}" destId="{53FAB4E7-512E-7B4D-92A8-59547ADA34EE}" srcOrd="2" destOrd="0" presId="urn:microsoft.com/office/officeart/2005/8/layout/radial3"/>
    <dgm:cxn modelId="{CDA78BD1-50A0-C04E-8D84-6812BAEB36C9}" type="presParOf" srcId="{470D5D70-46C8-AE4F-AF5E-3E2EAA2B6044}" destId="{8861AC97-C77D-5B4A-A159-BC98815C79E1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6FB1CC-056F-0C4E-8C08-DBCD6E546B8F}" type="doc">
      <dgm:prSet loTypeId="urn:microsoft.com/office/officeart/2009/layout/Reverse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756E1C-1D25-9743-8BB9-D97B4F3FC0EF}" type="pres">
      <dgm:prSet presAssocID="{736FB1CC-056F-0C4E-8C08-DBCD6E546B8F}" presName="Name0" presStyleCnt="0">
        <dgm:presLayoutVars>
          <dgm:chMax val="2"/>
          <dgm:chPref val="2"/>
          <dgm:animLvl val="lvl"/>
        </dgm:presLayoutVars>
      </dgm:prSet>
      <dgm:spPr/>
    </dgm:pt>
  </dgm:ptLst>
  <dgm:cxnLst>
    <dgm:cxn modelId="{8C75942E-9DCB-D34E-BA4A-49686E255AE7}" type="presOf" srcId="{736FB1CC-056F-0C4E-8C08-DBCD6E546B8F}" destId="{39756E1C-1D25-9743-8BB9-D97B4F3FC0EF}" srcOrd="0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CB854FC-D764-1F4B-BA55-1693340711F2}" type="doc">
      <dgm:prSet loTypeId="urn:microsoft.com/office/officeart/2005/8/layout/arrow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BF8395-F223-4241-AAF1-173E3231E8A2}">
      <dgm:prSet phldrT="[Text]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en-US" dirty="0"/>
            <a:t>Racial Optimism</a:t>
          </a:r>
        </a:p>
      </dgm:t>
    </dgm:pt>
    <dgm:pt modelId="{47FB9DCB-82CA-464D-BEE9-81DF1CDDAE34}" type="parTrans" cxnId="{160E8551-8CFE-B443-8F74-1FBA7082E3B7}">
      <dgm:prSet/>
      <dgm:spPr/>
      <dgm:t>
        <a:bodyPr/>
        <a:lstStyle/>
        <a:p>
          <a:endParaRPr lang="en-US"/>
        </a:p>
      </dgm:t>
    </dgm:pt>
    <dgm:pt modelId="{98CED73B-783E-AE4F-84F9-0058E723E643}" type="sibTrans" cxnId="{160E8551-8CFE-B443-8F74-1FBA7082E3B7}">
      <dgm:prSet/>
      <dgm:spPr/>
      <dgm:t>
        <a:bodyPr/>
        <a:lstStyle/>
        <a:p>
          <a:endParaRPr lang="en-US"/>
        </a:p>
      </dgm:t>
    </dgm:pt>
    <dgm:pt modelId="{C3E32899-B585-704B-88E2-E76A89C4A891}">
      <dgm:prSet phldrT="[Text]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en-US" dirty="0"/>
            <a:t>Racial Reality</a:t>
          </a:r>
        </a:p>
      </dgm:t>
    </dgm:pt>
    <dgm:pt modelId="{EB0A11AA-E022-CD4B-BA80-EDB53B577B5E}" type="parTrans" cxnId="{694926A5-5379-1B4C-836C-D9734B0EF40A}">
      <dgm:prSet/>
      <dgm:spPr/>
      <dgm:t>
        <a:bodyPr/>
        <a:lstStyle/>
        <a:p>
          <a:endParaRPr lang="en-US"/>
        </a:p>
      </dgm:t>
    </dgm:pt>
    <dgm:pt modelId="{C04F6EBC-B1E5-E748-B274-E6E9425317D7}" type="sibTrans" cxnId="{694926A5-5379-1B4C-836C-D9734B0EF40A}">
      <dgm:prSet/>
      <dgm:spPr/>
      <dgm:t>
        <a:bodyPr/>
        <a:lstStyle/>
        <a:p>
          <a:endParaRPr lang="en-US"/>
        </a:p>
      </dgm:t>
    </dgm:pt>
    <dgm:pt modelId="{6A01F9B5-316E-B847-AFB5-0167389CED81}" type="pres">
      <dgm:prSet presAssocID="{ECB854FC-D764-1F4B-BA55-1693340711F2}" presName="diagram" presStyleCnt="0">
        <dgm:presLayoutVars>
          <dgm:dir/>
          <dgm:resizeHandles val="exact"/>
        </dgm:presLayoutVars>
      </dgm:prSet>
      <dgm:spPr/>
    </dgm:pt>
    <dgm:pt modelId="{A006856B-1F5C-EF42-A786-D5ABB0E2D65E}" type="pres">
      <dgm:prSet presAssocID="{30BF8395-F223-4241-AAF1-173E3231E8A2}" presName="arrow" presStyleLbl="node1" presStyleIdx="0" presStyleCnt="2" custScaleY="95143">
        <dgm:presLayoutVars>
          <dgm:bulletEnabled val="1"/>
        </dgm:presLayoutVars>
      </dgm:prSet>
      <dgm:spPr/>
    </dgm:pt>
    <dgm:pt modelId="{A31E6A3F-6FBC-6E4C-BAD4-44ECD2F0E73F}" type="pres">
      <dgm:prSet presAssocID="{C3E32899-B585-704B-88E2-E76A89C4A891}" presName="arrow" presStyleLbl="node1" presStyleIdx="1" presStyleCnt="2">
        <dgm:presLayoutVars>
          <dgm:bulletEnabled val="1"/>
        </dgm:presLayoutVars>
      </dgm:prSet>
      <dgm:spPr/>
    </dgm:pt>
  </dgm:ptLst>
  <dgm:cxnLst>
    <dgm:cxn modelId="{78009925-D6CF-4342-965E-BE6CC0208B4E}" type="presOf" srcId="{ECB854FC-D764-1F4B-BA55-1693340711F2}" destId="{6A01F9B5-316E-B847-AFB5-0167389CED81}" srcOrd="0" destOrd="0" presId="urn:microsoft.com/office/officeart/2005/8/layout/arrow5"/>
    <dgm:cxn modelId="{8A884629-8E32-C843-96F6-64E035C486B0}" type="presOf" srcId="{C3E32899-B585-704B-88E2-E76A89C4A891}" destId="{A31E6A3F-6FBC-6E4C-BAD4-44ECD2F0E73F}" srcOrd="0" destOrd="0" presId="urn:microsoft.com/office/officeart/2005/8/layout/arrow5"/>
    <dgm:cxn modelId="{160E8551-8CFE-B443-8F74-1FBA7082E3B7}" srcId="{ECB854FC-D764-1F4B-BA55-1693340711F2}" destId="{30BF8395-F223-4241-AAF1-173E3231E8A2}" srcOrd="0" destOrd="0" parTransId="{47FB9DCB-82CA-464D-BEE9-81DF1CDDAE34}" sibTransId="{98CED73B-783E-AE4F-84F9-0058E723E643}"/>
    <dgm:cxn modelId="{DA099970-5F9A-6C45-B6B4-DE761C060D2F}" type="presOf" srcId="{30BF8395-F223-4241-AAF1-173E3231E8A2}" destId="{A006856B-1F5C-EF42-A786-D5ABB0E2D65E}" srcOrd="0" destOrd="0" presId="urn:microsoft.com/office/officeart/2005/8/layout/arrow5"/>
    <dgm:cxn modelId="{694926A5-5379-1B4C-836C-D9734B0EF40A}" srcId="{ECB854FC-D764-1F4B-BA55-1693340711F2}" destId="{C3E32899-B585-704B-88E2-E76A89C4A891}" srcOrd="1" destOrd="0" parTransId="{EB0A11AA-E022-CD4B-BA80-EDB53B577B5E}" sibTransId="{C04F6EBC-B1E5-E748-B274-E6E9425317D7}"/>
    <dgm:cxn modelId="{873DDBD5-D334-DD41-92A0-8F42777C4218}" type="presParOf" srcId="{6A01F9B5-316E-B847-AFB5-0167389CED81}" destId="{A006856B-1F5C-EF42-A786-D5ABB0E2D65E}" srcOrd="0" destOrd="0" presId="urn:microsoft.com/office/officeart/2005/8/layout/arrow5"/>
    <dgm:cxn modelId="{343AAA17-7279-4143-BCBF-4A6C30A1C555}" type="presParOf" srcId="{6A01F9B5-316E-B847-AFB5-0167389CED81}" destId="{A31E6A3F-6FBC-6E4C-BAD4-44ECD2F0E73F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BBB6759-48E6-1C47-8A79-CA1B44A50BD7}" type="doc">
      <dgm:prSet loTypeId="urn:microsoft.com/office/officeart/2005/8/layout/arrow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7A5AE6-25A9-9A4E-B8C8-9A845AFCEC5F}">
      <dgm:prSet phldrT="[Text]"/>
      <dgm:spPr/>
      <dgm:t>
        <a:bodyPr/>
        <a:lstStyle/>
        <a:p>
          <a:r>
            <a:rPr lang="en-US" b="0" dirty="0"/>
            <a:t>U.S. Social Contract</a:t>
          </a:r>
        </a:p>
      </dgm:t>
    </dgm:pt>
    <dgm:pt modelId="{B8DBB5E9-D6E4-BD46-BF72-6CF2BBAEB9D7}" type="parTrans" cxnId="{FC6EC4BE-3F24-5649-8A85-2ABBD70214EA}">
      <dgm:prSet/>
      <dgm:spPr/>
      <dgm:t>
        <a:bodyPr/>
        <a:lstStyle/>
        <a:p>
          <a:endParaRPr lang="en-US"/>
        </a:p>
      </dgm:t>
    </dgm:pt>
    <dgm:pt modelId="{AD46FCEB-E24C-744A-8F44-22AC65B85F19}" type="sibTrans" cxnId="{FC6EC4BE-3F24-5649-8A85-2ABBD70214EA}">
      <dgm:prSet/>
      <dgm:spPr/>
      <dgm:t>
        <a:bodyPr/>
        <a:lstStyle/>
        <a:p>
          <a:endParaRPr lang="en-US"/>
        </a:p>
      </dgm:t>
    </dgm:pt>
    <dgm:pt modelId="{139EEA40-8C4B-874B-9AA0-5EF36412E2C6}">
      <dgm:prSet phldrT="[Text]"/>
      <dgm:spPr/>
      <dgm:t>
        <a:bodyPr/>
        <a:lstStyle/>
        <a:p>
          <a:r>
            <a:rPr lang="en-US" dirty="0"/>
            <a:t>U.S. Racial Contract </a:t>
          </a:r>
        </a:p>
      </dgm:t>
    </dgm:pt>
    <dgm:pt modelId="{19FD4F9F-8C09-774D-9332-870BBAFAD575}" type="parTrans" cxnId="{CE5DF264-AC73-0449-9562-AFFAAB55736D}">
      <dgm:prSet/>
      <dgm:spPr/>
      <dgm:t>
        <a:bodyPr/>
        <a:lstStyle/>
        <a:p>
          <a:endParaRPr lang="en-US"/>
        </a:p>
      </dgm:t>
    </dgm:pt>
    <dgm:pt modelId="{48391926-F929-8E44-87D8-A03804BC1527}" type="sibTrans" cxnId="{CE5DF264-AC73-0449-9562-AFFAAB55736D}">
      <dgm:prSet/>
      <dgm:spPr/>
      <dgm:t>
        <a:bodyPr/>
        <a:lstStyle/>
        <a:p>
          <a:endParaRPr lang="en-US"/>
        </a:p>
      </dgm:t>
    </dgm:pt>
    <dgm:pt modelId="{D4F5422F-2CA2-7A4F-9D96-AADCD4C1AD03}" type="pres">
      <dgm:prSet presAssocID="{CBBB6759-48E6-1C47-8A79-CA1B44A50BD7}" presName="compositeShape" presStyleCnt="0">
        <dgm:presLayoutVars>
          <dgm:chMax val="2"/>
          <dgm:dir/>
          <dgm:resizeHandles val="exact"/>
        </dgm:presLayoutVars>
      </dgm:prSet>
      <dgm:spPr/>
    </dgm:pt>
    <dgm:pt modelId="{C6021CF3-0356-6040-ADB9-CD5A2E1903DA}" type="pres">
      <dgm:prSet presAssocID="{1F7A5AE6-25A9-9A4E-B8C8-9A845AFCEC5F}" presName="upArrow" presStyleLbl="node1" presStyleIdx="0" presStyleCnt="2"/>
      <dgm:spPr>
        <a:solidFill>
          <a:srgbClr val="00B050">
            <a:alpha val="35000"/>
          </a:srgbClr>
        </a:solidFill>
      </dgm:spPr>
    </dgm:pt>
    <dgm:pt modelId="{E926BB3F-2633-B24C-B255-CDE6A8604843}" type="pres">
      <dgm:prSet presAssocID="{1F7A5AE6-25A9-9A4E-B8C8-9A845AFCEC5F}" presName="upArrowText" presStyleLbl="revTx" presStyleIdx="0" presStyleCnt="2">
        <dgm:presLayoutVars>
          <dgm:chMax val="0"/>
          <dgm:bulletEnabled val="1"/>
        </dgm:presLayoutVars>
      </dgm:prSet>
      <dgm:spPr/>
    </dgm:pt>
    <dgm:pt modelId="{866F2DD7-9EE2-4247-8BA3-05420320AF4F}" type="pres">
      <dgm:prSet presAssocID="{139EEA40-8C4B-874B-9AA0-5EF36412E2C6}" presName="downArrow" presStyleLbl="node1" presStyleIdx="1" presStyleCnt="2"/>
      <dgm:spPr>
        <a:solidFill>
          <a:srgbClr val="00B050"/>
        </a:solidFill>
      </dgm:spPr>
    </dgm:pt>
    <dgm:pt modelId="{92381692-14D9-DE4C-A068-886D22495670}" type="pres">
      <dgm:prSet presAssocID="{139EEA40-8C4B-874B-9AA0-5EF36412E2C6}" presName="downArrowText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CE5DF264-AC73-0449-9562-AFFAAB55736D}" srcId="{CBBB6759-48E6-1C47-8A79-CA1B44A50BD7}" destId="{139EEA40-8C4B-874B-9AA0-5EF36412E2C6}" srcOrd="1" destOrd="0" parTransId="{19FD4F9F-8C09-774D-9332-870BBAFAD575}" sibTransId="{48391926-F929-8E44-87D8-A03804BC1527}"/>
    <dgm:cxn modelId="{9432F772-CC02-4D4B-8BAA-A5C459D79C95}" type="presOf" srcId="{CBBB6759-48E6-1C47-8A79-CA1B44A50BD7}" destId="{D4F5422F-2CA2-7A4F-9D96-AADCD4C1AD03}" srcOrd="0" destOrd="0" presId="urn:microsoft.com/office/officeart/2005/8/layout/arrow4"/>
    <dgm:cxn modelId="{489D3D8F-C984-8643-9649-86F150972569}" type="presOf" srcId="{139EEA40-8C4B-874B-9AA0-5EF36412E2C6}" destId="{92381692-14D9-DE4C-A068-886D22495670}" srcOrd="0" destOrd="0" presId="urn:microsoft.com/office/officeart/2005/8/layout/arrow4"/>
    <dgm:cxn modelId="{FC6EC4BE-3F24-5649-8A85-2ABBD70214EA}" srcId="{CBBB6759-48E6-1C47-8A79-CA1B44A50BD7}" destId="{1F7A5AE6-25A9-9A4E-B8C8-9A845AFCEC5F}" srcOrd="0" destOrd="0" parTransId="{B8DBB5E9-D6E4-BD46-BF72-6CF2BBAEB9D7}" sibTransId="{AD46FCEB-E24C-744A-8F44-22AC65B85F19}"/>
    <dgm:cxn modelId="{38FD92D7-575E-664C-917B-B758CDA2499E}" type="presOf" srcId="{1F7A5AE6-25A9-9A4E-B8C8-9A845AFCEC5F}" destId="{E926BB3F-2633-B24C-B255-CDE6A8604843}" srcOrd="0" destOrd="0" presId="urn:microsoft.com/office/officeart/2005/8/layout/arrow4"/>
    <dgm:cxn modelId="{D29E4460-641C-2041-8FE2-F3A269B2DF8C}" type="presParOf" srcId="{D4F5422F-2CA2-7A4F-9D96-AADCD4C1AD03}" destId="{C6021CF3-0356-6040-ADB9-CD5A2E1903DA}" srcOrd="0" destOrd="0" presId="urn:microsoft.com/office/officeart/2005/8/layout/arrow4"/>
    <dgm:cxn modelId="{F225E5F7-F864-CC40-86C4-92391CE3974D}" type="presParOf" srcId="{D4F5422F-2CA2-7A4F-9D96-AADCD4C1AD03}" destId="{E926BB3F-2633-B24C-B255-CDE6A8604843}" srcOrd="1" destOrd="0" presId="urn:microsoft.com/office/officeart/2005/8/layout/arrow4"/>
    <dgm:cxn modelId="{7BEB8131-4D69-CA47-ADA3-D55B1F49DB9C}" type="presParOf" srcId="{D4F5422F-2CA2-7A4F-9D96-AADCD4C1AD03}" destId="{866F2DD7-9EE2-4247-8BA3-05420320AF4F}" srcOrd="2" destOrd="0" presId="urn:microsoft.com/office/officeart/2005/8/layout/arrow4"/>
    <dgm:cxn modelId="{D9BD195D-074D-9940-AD59-CBE384C619A6}" type="presParOf" srcId="{D4F5422F-2CA2-7A4F-9D96-AADCD4C1AD03}" destId="{92381692-14D9-DE4C-A068-886D22495670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3F8FD41-1FFA-3D42-95C4-EA71CD381C1E}" type="doc">
      <dgm:prSet loTypeId="urn:microsoft.com/office/officeart/2005/8/layout/radial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AD4C69-C38E-DF47-B78F-6CB11F69BD02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U.S. Racial Contract</a:t>
          </a:r>
        </a:p>
      </dgm:t>
    </dgm:pt>
    <dgm:pt modelId="{BB938314-8FF6-F34F-A71A-BDCB3B8F1506}" type="parTrans" cxnId="{0071B642-1828-3749-8666-90A4E2903033}">
      <dgm:prSet/>
      <dgm:spPr/>
      <dgm:t>
        <a:bodyPr/>
        <a:lstStyle/>
        <a:p>
          <a:endParaRPr lang="en-US"/>
        </a:p>
      </dgm:t>
    </dgm:pt>
    <dgm:pt modelId="{2D3FC075-768A-F843-B830-6BFEDF158E4D}" type="sibTrans" cxnId="{0071B642-1828-3749-8666-90A4E2903033}">
      <dgm:prSet/>
      <dgm:spPr/>
      <dgm:t>
        <a:bodyPr/>
        <a:lstStyle/>
        <a:p>
          <a:endParaRPr lang="en-US"/>
        </a:p>
      </dgm:t>
    </dgm:pt>
    <dgm:pt modelId="{2612A67A-1875-7840-84B1-5DB275BB51A2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Applied to particular citizens</a:t>
          </a:r>
        </a:p>
      </dgm:t>
    </dgm:pt>
    <dgm:pt modelId="{B3079347-684E-3B44-B2C8-DE8ABCBE41EC}" type="parTrans" cxnId="{5A8AF4A6-A094-734F-AC85-EB986B61BE07}">
      <dgm:prSet/>
      <dgm:spPr/>
      <dgm:t>
        <a:bodyPr/>
        <a:lstStyle/>
        <a:p>
          <a:endParaRPr lang="en-US"/>
        </a:p>
      </dgm:t>
    </dgm:pt>
    <dgm:pt modelId="{7AC3FDCC-072D-AA4C-9022-D0D3276A6D64}" type="sibTrans" cxnId="{5A8AF4A6-A094-734F-AC85-EB986B61BE07}">
      <dgm:prSet/>
      <dgm:spPr/>
      <dgm:t>
        <a:bodyPr/>
        <a:lstStyle/>
        <a:p>
          <a:endParaRPr lang="en-US"/>
        </a:p>
      </dgm:t>
    </dgm:pt>
    <dgm:pt modelId="{E7F672F9-DFAF-7C41-86B2-EA591F9F52BE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Appeals to dominant common sense</a:t>
          </a:r>
        </a:p>
      </dgm:t>
    </dgm:pt>
    <dgm:pt modelId="{A1A88B8D-6EDA-FE4E-9F94-54D33DF12B19}" type="parTrans" cxnId="{0F3694C9-CD0E-5A4F-A45A-13DB81A495CE}">
      <dgm:prSet/>
      <dgm:spPr/>
      <dgm:t>
        <a:bodyPr/>
        <a:lstStyle/>
        <a:p>
          <a:endParaRPr lang="en-US"/>
        </a:p>
      </dgm:t>
    </dgm:pt>
    <dgm:pt modelId="{09C20DA1-D1C5-4742-9D65-A89F71979DD1}" type="sibTrans" cxnId="{0F3694C9-CD0E-5A4F-A45A-13DB81A495CE}">
      <dgm:prSet/>
      <dgm:spPr/>
      <dgm:t>
        <a:bodyPr/>
        <a:lstStyle/>
        <a:p>
          <a:endParaRPr lang="en-US"/>
        </a:p>
      </dgm:t>
    </dgm:pt>
    <dgm:pt modelId="{F49CCC5B-AECF-4D46-89A5-7DAAC45F0207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Operates covertly and implicitly </a:t>
          </a:r>
        </a:p>
      </dgm:t>
    </dgm:pt>
    <dgm:pt modelId="{937287EF-CB82-3F47-B959-2A8A5A15DD65}" type="parTrans" cxnId="{0DA3AD8F-E3E6-774B-B3BA-65ED5B7C1E68}">
      <dgm:prSet/>
      <dgm:spPr/>
      <dgm:t>
        <a:bodyPr/>
        <a:lstStyle/>
        <a:p>
          <a:endParaRPr lang="en-US"/>
        </a:p>
      </dgm:t>
    </dgm:pt>
    <dgm:pt modelId="{981451FC-9EEC-484F-B312-847967397633}" type="sibTrans" cxnId="{0DA3AD8F-E3E6-774B-B3BA-65ED5B7C1E68}">
      <dgm:prSet/>
      <dgm:spPr/>
      <dgm:t>
        <a:bodyPr/>
        <a:lstStyle/>
        <a:p>
          <a:endParaRPr lang="en-US"/>
        </a:p>
      </dgm:t>
    </dgm:pt>
    <dgm:pt modelId="{06E03060-2574-D04F-B221-942C556A99DD}" type="pres">
      <dgm:prSet presAssocID="{B3F8FD41-1FFA-3D42-95C4-EA71CD381C1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B314B60-714B-3E4B-A6E9-BBA3F382ADA8}" type="pres">
      <dgm:prSet presAssocID="{E9AD4C69-C38E-DF47-B78F-6CB11F69BD02}" presName="centerShape" presStyleLbl="node0" presStyleIdx="0" presStyleCnt="1"/>
      <dgm:spPr/>
    </dgm:pt>
    <dgm:pt modelId="{FFCA39F3-094F-C84A-A57C-2A98C79653DF}" type="pres">
      <dgm:prSet presAssocID="{B3079347-684E-3B44-B2C8-DE8ABCBE41EC}" presName="parTrans" presStyleLbl="bgSibTrans2D1" presStyleIdx="0" presStyleCnt="3"/>
      <dgm:spPr/>
    </dgm:pt>
    <dgm:pt modelId="{80F1831C-5D72-A04B-AB79-276BAAFD52AB}" type="pres">
      <dgm:prSet presAssocID="{2612A67A-1875-7840-84B1-5DB275BB51A2}" presName="node" presStyleLbl="node1" presStyleIdx="0" presStyleCnt="3">
        <dgm:presLayoutVars>
          <dgm:bulletEnabled val="1"/>
        </dgm:presLayoutVars>
      </dgm:prSet>
      <dgm:spPr/>
    </dgm:pt>
    <dgm:pt modelId="{324E6591-9AC7-BA4C-8ADF-811FFA371678}" type="pres">
      <dgm:prSet presAssocID="{A1A88B8D-6EDA-FE4E-9F94-54D33DF12B19}" presName="parTrans" presStyleLbl="bgSibTrans2D1" presStyleIdx="1" presStyleCnt="3"/>
      <dgm:spPr/>
    </dgm:pt>
    <dgm:pt modelId="{086A3920-7866-C24D-9E52-AD60B7627D5E}" type="pres">
      <dgm:prSet presAssocID="{E7F672F9-DFAF-7C41-86B2-EA591F9F52BE}" presName="node" presStyleLbl="node1" presStyleIdx="1" presStyleCnt="3">
        <dgm:presLayoutVars>
          <dgm:bulletEnabled val="1"/>
        </dgm:presLayoutVars>
      </dgm:prSet>
      <dgm:spPr/>
    </dgm:pt>
    <dgm:pt modelId="{F9262895-FF25-DA43-B7C8-F1EEC2289EA3}" type="pres">
      <dgm:prSet presAssocID="{937287EF-CB82-3F47-B959-2A8A5A15DD65}" presName="parTrans" presStyleLbl="bgSibTrans2D1" presStyleIdx="2" presStyleCnt="3"/>
      <dgm:spPr/>
    </dgm:pt>
    <dgm:pt modelId="{20246AE2-0BFD-9547-8FDD-47642EAF9583}" type="pres">
      <dgm:prSet presAssocID="{F49CCC5B-AECF-4D46-89A5-7DAAC45F0207}" presName="node" presStyleLbl="node1" presStyleIdx="2" presStyleCnt="3">
        <dgm:presLayoutVars>
          <dgm:bulletEnabled val="1"/>
        </dgm:presLayoutVars>
      </dgm:prSet>
      <dgm:spPr/>
    </dgm:pt>
  </dgm:ptLst>
  <dgm:cxnLst>
    <dgm:cxn modelId="{ED6C960C-A1F2-2F49-8885-B5FBC481152D}" type="presOf" srcId="{F49CCC5B-AECF-4D46-89A5-7DAAC45F0207}" destId="{20246AE2-0BFD-9547-8FDD-47642EAF9583}" srcOrd="0" destOrd="0" presId="urn:microsoft.com/office/officeart/2005/8/layout/radial4"/>
    <dgm:cxn modelId="{92AAEF15-285F-2F48-BFD0-78E2ADBAF527}" type="presOf" srcId="{2612A67A-1875-7840-84B1-5DB275BB51A2}" destId="{80F1831C-5D72-A04B-AB79-276BAAFD52AB}" srcOrd="0" destOrd="0" presId="urn:microsoft.com/office/officeart/2005/8/layout/radial4"/>
    <dgm:cxn modelId="{FD0AAB1B-C99D-1F48-979F-9F352D6A0E1B}" type="presOf" srcId="{E7F672F9-DFAF-7C41-86B2-EA591F9F52BE}" destId="{086A3920-7866-C24D-9E52-AD60B7627D5E}" srcOrd="0" destOrd="0" presId="urn:microsoft.com/office/officeart/2005/8/layout/radial4"/>
    <dgm:cxn modelId="{A9E7CC1D-B254-594F-A8AF-E41F6B3FCB9C}" type="presOf" srcId="{A1A88B8D-6EDA-FE4E-9F94-54D33DF12B19}" destId="{324E6591-9AC7-BA4C-8ADF-811FFA371678}" srcOrd="0" destOrd="0" presId="urn:microsoft.com/office/officeart/2005/8/layout/radial4"/>
    <dgm:cxn modelId="{0071B642-1828-3749-8666-90A4E2903033}" srcId="{B3F8FD41-1FFA-3D42-95C4-EA71CD381C1E}" destId="{E9AD4C69-C38E-DF47-B78F-6CB11F69BD02}" srcOrd="0" destOrd="0" parTransId="{BB938314-8FF6-F34F-A71A-BDCB3B8F1506}" sibTransId="{2D3FC075-768A-F843-B830-6BFEDF158E4D}"/>
    <dgm:cxn modelId="{0DA3AD8F-E3E6-774B-B3BA-65ED5B7C1E68}" srcId="{E9AD4C69-C38E-DF47-B78F-6CB11F69BD02}" destId="{F49CCC5B-AECF-4D46-89A5-7DAAC45F0207}" srcOrd="2" destOrd="0" parTransId="{937287EF-CB82-3F47-B959-2A8A5A15DD65}" sibTransId="{981451FC-9EEC-484F-B312-847967397633}"/>
    <dgm:cxn modelId="{B6C85E9B-1E24-7146-BE9C-ED22AE1D9339}" type="presOf" srcId="{B3079347-684E-3B44-B2C8-DE8ABCBE41EC}" destId="{FFCA39F3-094F-C84A-A57C-2A98C79653DF}" srcOrd="0" destOrd="0" presId="urn:microsoft.com/office/officeart/2005/8/layout/radial4"/>
    <dgm:cxn modelId="{FAC94AA1-9BFB-2D4B-8A54-72501460AEE2}" type="presOf" srcId="{B3F8FD41-1FFA-3D42-95C4-EA71CD381C1E}" destId="{06E03060-2574-D04F-B221-942C556A99DD}" srcOrd="0" destOrd="0" presId="urn:microsoft.com/office/officeart/2005/8/layout/radial4"/>
    <dgm:cxn modelId="{7ED5DFA5-C4DA-7341-BCE9-CCDD14A98B4D}" type="presOf" srcId="{E9AD4C69-C38E-DF47-B78F-6CB11F69BD02}" destId="{5B314B60-714B-3E4B-A6E9-BBA3F382ADA8}" srcOrd="0" destOrd="0" presId="urn:microsoft.com/office/officeart/2005/8/layout/radial4"/>
    <dgm:cxn modelId="{5A8AF4A6-A094-734F-AC85-EB986B61BE07}" srcId="{E9AD4C69-C38E-DF47-B78F-6CB11F69BD02}" destId="{2612A67A-1875-7840-84B1-5DB275BB51A2}" srcOrd="0" destOrd="0" parTransId="{B3079347-684E-3B44-B2C8-DE8ABCBE41EC}" sibTransId="{7AC3FDCC-072D-AA4C-9022-D0D3276A6D64}"/>
    <dgm:cxn modelId="{0F3694C9-CD0E-5A4F-A45A-13DB81A495CE}" srcId="{E9AD4C69-C38E-DF47-B78F-6CB11F69BD02}" destId="{E7F672F9-DFAF-7C41-86B2-EA591F9F52BE}" srcOrd="1" destOrd="0" parTransId="{A1A88B8D-6EDA-FE4E-9F94-54D33DF12B19}" sibTransId="{09C20DA1-D1C5-4742-9D65-A89F71979DD1}"/>
    <dgm:cxn modelId="{CDBC61FA-7D5B-1A41-A0D2-3829DA3C7E55}" type="presOf" srcId="{937287EF-CB82-3F47-B959-2A8A5A15DD65}" destId="{F9262895-FF25-DA43-B7C8-F1EEC2289EA3}" srcOrd="0" destOrd="0" presId="urn:microsoft.com/office/officeart/2005/8/layout/radial4"/>
    <dgm:cxn modelId="{24B41F84-06E5-4C40-AB66-A161652E403B}" type="presParOf" srcId="{06E03060-2574-D04F-B221-942C556A99DD}" destId="{5B314B60-714B-3E4B-A6E9-BBA3F382ADA8}" srcOrd="0" destOrd="0" presId="urn:microsoft.com/office/officeart/2005/8/layout/radial4"/>
    <dgm:cxn modelId="{CD74B4B1-E8E1-5C43-B7BF-D3C92A2413AF}" type="presParOf" srcId="{06E03060-2574-D04F-B221-942C556A99DD}" destId="{FFCA39F3-094F-C84A-A57C-2A98C79653DF}" srcOrd="1" destOrd="0" presId="urn:microsoft.com/office/officeart/2005/8/layout/radial4"/>
    <dgm:cxn modelId="{3E1858AE-74C2-314E-AC94-7A55B21909A2}" type="presParOf" srcId="{06E03060-2574-D04F-B221-942C556A99DD}" destId="{80F1831C-5D72-A04B-AB79-276BAAFD52AB}" srcOrd="2" destOrd="0" presId="urn:microsoft.com/office/officeart/2005/8/layout/radial4"/>
    <dgm:cxn modelId="{E6E48E6B-3E68-2A4E-BB90-B2E8D5325F68}" type="presParOf" srcId="{06E03060-2574-D04F-B221-942C556A99DD}" destId="{324E6591-9AC7-BA4C-8ADF-811FFA371678}" srcOrd="3" destOrd="0" presId="urn:microsoft.com/office/officeart/2005/8/layout/radial4"/>
    <dgm:cxn modelId="{C41A8CAA-D54E-CA43-936A-7F54B2D09789}" type="presParOf" srcId="{06E03060-2574-D04F-B221-942C556A99DD}" destId="{086A3920-7866-C24D-9E52-AD60B7627D5E}" srcOrd="4" destOrd="0" presId="urn:microsoft.com/office/officeart/2005/8/layout/radial4"/>
    <dgm:cxn modelId="{A61D0A43-6476-B74B-AEFE-9F2CB933A670}" type="presParOf" srcId="{06E03060-2574-D04F-B221-942C556A99DD}" destId="{F9262895-FF25-DA43-B7C8-F1EEC2289EA3}" srcOrd="5" destOrd="0" presId="urn:microsoft.com/office/officeart/2005/8/layout/radial4"/>
    <dgm:cxn modelId="{1B8E9560-76D9-5540-AAAF-18584FB1EEA2}" type="presParOf" srcId="{06E03060-2574-D04F-B221-942C556A99DD}" destId="{20246AE2-0BFD-9547-8FDD-47642EAF9583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47F34E-7AF8-A14E-95DA-0ED4B04FF6E9}">
      <dsp:nvSpPr>
        <dsp:cNvPr id="0" name=""/>
        <dsp:cNvSpPr/>
      </dsp:nvSpPr>
      <dsp:spPr>
        <a:xfrm>
          <a:off x="1728234" y="232806"/>
          <a:ext cx="1206803" cy="60340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Science</a:t>
          </a:r>
        </a:p>
      </dsp:txBody>
      <dsp:txXfrm>
        <a:off x="1745907" y="250479"/>
        <a:ext cx="1171457" cy="568055"/>
      </dsp:txXfrm>
    </dsp:sp>
    <dsp:sp modelId="{E1D8AC77-F360-414D-A83D-4B0B7C5217F9}">
      <dsp:nvSpPr>
        <dsp:cNvPr id="0" name=""/>
        <dsp:cNvSpPr/>
      </dsp:nvSpPr>
      <dsp:spPr>
        <a:xfrm rot="1800000">
          <a:off x="2880178" y="927364"/>
          <a:ext cx="629603" cy="211190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2943535" y="969602"/>
        <a:ext cx="502889" cy="126714"/>
      </dsp:txXfrm>
    </dsp:sp>
    <dsp:sp modelId="{7DEFFAE4-06E8-9A4B-AC16-2DC867FCD2A3}">
      <dsp:nvSpPr>
        <dsp:cNvPr id="0" name=""/>
        <dsp:cNvSpPr/>
      </dsp:nvSpPr>
      <dsp:spPr>
        <a:xfrm>
          <a:off x="3454922" y="1229710"/>
          <a:ext cx="1206803" cy="603401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Policy </a:t>
          </a:r>
        </a:p>
      </dsp:txBody>
      <dsp:txXfrm>
        <a:off x="3472595" y="1247383"/>
        <a:ext cx="1171457" cy="568055"/>
      </dsp:txXfrm>
    </dsp:sp>
    <dsp:sp modelId="{FD7BB0A5-EE79-0747-8861-79FC52D13403}">
      <dsp:nvSpPr>
        <dsp:cNvPr id="0" name=""/>
        <dsp:cNvSpPr/>
      </dsp:nvSpPr>
      <dsp:spPr>
        <a:xfrm rot="5400000">
          <a:off x="3743522" y="2422720"/>
          <a:ext cx="629603" cy="211190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542120"/>
            <a:satOff val="20000"/>
            <a:lumOff val="-2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3806879" y="2464958"/>
        <a:ext cx="502889" cy="126714"/>
      </dsp:txXfrm>
    </dsp:sp>
    <dsp:sp modelId="{F7E66975-9546-124F-845E-F1818BC75375}">
      <dsp:nvSpPr>
        <dsp:cNvPr id="0" name=""/>
        <dsp:cNvSpPr/>
      </dsp:nvSpPr>
      <dsp:spPr>
        <a:xfrm>
          <a:off x="3454922" y="3223519"/>
          <a:ext cx="1206803" cy="603401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Popular culture</a:t>
          </a:r>
        </a:p>
      </dsp:txBody>
      <dsp:txXfrm>
        <a:off x="3472595" y="3241192"/>
        <a:ext cx="1171457" cy="568055"/>
      </dsp:txXfrm>
    </dsp:sp>
    <dsp:sp modelId="{72B1D2BD-DD0C-E642-98D1-597E44001021}">
      <dsp:nvSpPr>
        <dsp:cNvPr id="0" name=""/>
        <dsp:cNvSpPr/>
      </dsp:nvSpPr>
      <dsp:spPr>
        <a:xfrm rot="9000000">
          <a:off x="2880178" y="3918077"/>
          <a:ext cx="629603" cy="211190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1084240"/>
            <a:satOff val="40000"/>
            <a:lumOff val="-588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 rot="10800000">
        <a:off x="2943535" y="3960315"/>
        <a:ext cx="502889" cy="126714"/>
      </dsp:txXfrm>
    </dsp:sp>
    <dsp:sp modelId="{7F8CFB77-3D4D-0B48-BCDA-84A8BD6E2380}">
      <dsp:nvSpPr>
        <dsp:cNvPr id="0" name=""/>
        <dsp:cNvSpPr/>
      </dsp:nvSpPr>
      <dsp:spPr>
        <a:xfrm>
          <a:off x="1728234" y="4220423"/>
          <a:ext cx="1206803" cy="603401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ideologies (stories)</a:t>
          </a:r>
        </a:p>
      </dsp:txBody>
      <dsp:txXfrm>
        <a:off x="1745907" y="4238096"/>
        <a:ext cx="1171457" cy="568055"/>
      </dsp:txXfrm>
    </dsp:sp>
    <dsp:sp modelId="{2E1A7900-4163-9445-B80B-A4C66B0FBC1B}">
      <dsp:nvSpPr>
        <dsp:cNvPr id="0" name=""/>
        <dsp:cNvSpPr/>
      </dsp:nvSpPr>
      <dsp:spPr>
        <a:xfrm rot="12600000">
          <a:off x="1153489" y="3918077"/>
          <a:ext cx="629603" cy="211190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1626359"/>
            <a:satOff val="60000"/>
            <a:lumOff val="-88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 rot="10800000">
        <a:off x="1216846" y="3960315"/>
        <a:ext cx="502889" cy="126714"/>
      </dsp:txXfrm>
    </dsp:sp>
    <dsp:sp modelId="{920723FE-FEC4-4F4E-9B1B-D1240F44EEFC}">
      <dsp:nvSpPr>
        <dsp:cNvPr id="0" name=""/>
        <dsp:cNvSpPr/>
      </dsp:nvSpPr>
      <dsp:spPr>
        <a:xfrm>
          <a:off x="1545" y="3223519"/>
          <a:ext cx="1206803" cy="603401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Everyday practices</a:t>
          </a:r>
        </a:p>
      </dsp:txBody>
      <dsp:txXfrm>
        <a:off x="19218" y="3241192"/>
        <a:ext cx="1171457" cy="568055"/>
      </dsp:txXfrm>
    </dsp:sp>
    <dsp:sp modelId="{FCCBD21C-3BE5-984F-BDF6-71AEAE7B08D8}">
      <dsp:nvSpPr>
        <dsp:cNvPr id="0" name=""/>
        <dsp:cNvSpPr/>
      </dsp:nvSpPr>
      <dsp:spPr>
        <a:xfrm rot="16200000">
          <a:off x="290145" y="2422720"/>
          <a:ext cx="629603" cy="211190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2168479"/>
            <a:satOff val="80000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353502" y="2464958"/>
        <a:ext cx="502889" cy="126714"/>
      </dsp:txXfrm>
    </dsp:sp>
    <dsp:sp modelId="{6B6C25C7-59A3-0344-840C-BA83DF022F79}">
      <dsp:nvSpPr>
        <dsp:cNvPr id="0" name=""/>
        <dsp:cNvSpPr/>
      </dsp:nvSpPr>
      <dsp:spPr>
        <a:xfrm>
          <a:off x="1545" y="1229710"/>
          <a:ext cx="1206803" cy="603401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Laws</a:t>
          </a:r>
        </a:p>
      </dsp:txBody>
      <dsp:txXfrm>
        <a:off x="19218" y="1247383"/>
        <a:ext cx="1171457" cy="568055"/>
      </dsp:txXfrm>
    </dsp:sp>
    <dsp:sp modelId="{D2990666-025F-3B45-97B3-EFB4EDF4F951}">
      <dsp:nvSpPr>
        <dsp:cNvPr id="0" name=""/>
        <dsp:cNvSpPr/>
      </dsp:nvSpPr>
      <dsp:spPr>
        <a:xfrm rot="19800000">
          <a:off x="1153489" y="927364"/>
          <a:ext cx="629603" cy="211190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1216846" y="969602"/>
        <a:ext cx="502889" cy="1267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06856B-1F5C-EF42-A786-D5ABB0E2D65E}">
      <dsp:nvSpPr>
        <dsp:cNvPr id="0" name=""/>
        <dsp:cNvSpPr/>
      </dsp:nvSpPr>
      <dsp:spPr>
        <a:xfrm rot="16200000">
          <a:off x="1763" y="840219"/>
          <a:ext cx="3929062" cy="3738227"/>
        </a:xfrm>
        <a:prstGeom prst="downArrow">
          <a:avLst>
            <a:gd name="adj1" fmla="val 50000"/>
            <a:gd name="adj2" fmla="val 35000"/>
          </a:avLst>
        </a:prstGeom>
        <a:solidFill>
          <a:srgbClr val="00B05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Social construction of race</a:t>
          </a:r>
        </a:p>
      </dsp:txBody>
      <dsp:txXfrm rot="5400000">
        <a:off x="97181" y="1727067"/>
        <a:ext cx="3084037" cy="1964531"/>
      </dsp:txXfrm>
    </dsp:sp>
    <dsp:sp modelId="{A31E6A3F-6FBC-6E4C-BAD4-44ECD2F0E73F}">
      <dsp:nvSpPr>
        <dsp:cNvPr id="0" name=""/>
        <dsp:cNvSpPr/>
      </dsp:nvSpPr>
      <dsp:spPr>
        <a:xfrm rot="5400000">
          <a:off x="4197174" y="744802"/>
          <a:ext cx="3929062" cy="3929062"/>
        </a:xfrm>
        <a:prstGeom prst="downArrow">
          <a:avLst>
            <a:gd name="adj1" fmla="val 50000"/>
            <a:gd name="adj2" fmla="val 35000"/>
          </a:avLst>
        </a:prstGeom>
        <a:solidFill>
          <a:srgbClr val="00B05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Material consequences of race</a:t>
          </a:r>
        </a:p>
      </dsp:txBody>
      <dsp:txXfrm rot="-5400000">
        <a:off x="4884761" y="1727068"/>
        <a:ext cx="3241476" cy="19645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FA6806-9EAB-7F4B-89E0-8CBD9E0D9215}">
      <dsp:nvSpPr>
        <dsp:cNvPr id="0" name=""/>
        <dsp:cNvSpPr/>
      </dsp:nvSpPr>
      <dsp:spPr>
        <a:xfrm>
          <a:off x="3093327" y="1750219"/>
          <a:ext cx="3284954" cy="2915988"/>
        </a:xfrm>
        <a:prstGeom prst="ellipse">
          <a:avLst/>
        </a:prstGeom>
        <a:solidFill>
          <a:schemeClr val="accent3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4930" tIns="74930" rIns="74930" bIns="7493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Racism</a:t>
          </a:r>
        </a:p>
      </dsp:txBody>
      <dsp:txXfrm>
        <a:off x="3574397" y="2177256"/>
        <a:ext cx="2322814" cy="2061914"/>
      </dsp:txXfrm>
    </dsp:sp>
    <dsp:sp modelId="{EC2B6228-2B61-2642-8F74-04F68DB704DB}">
      <dsp:nvSpPr>
        <dsp:cNvPr id="0" name=""/>
        <dsp:cNvSpPr/>
      </dsp:nvSpPr>
      <dsp:spPr>
        <a:xfrm>
          <a:off x="2976680" y="463695"/>
          <a:ext cx="3597452" cy="1642477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interpersonal racism (micro)</a:t>
          </a:r>
        </a:p>
      </dsp:txBody>
      <dsp:txXfrm>
        <a:off x="3503515" y="704230"/>
        <a:ext cx="2543782" cy="1161407"/>
      </dsp:txXfrm>
    </dsp:sp>
    <dsp:sp modelId="{53FAB4E7-512E-7B4D-92A8-59547ADA34EE}">
      <dsp:nvSpPr>
        <dsp:cNvPr id="0" name=""/>
        <dsp:cNvSpPr/>
      </dsp:nvSpPr>
      <dsp:spPr>
        <a:xfrm>
          <a:off x="5251593" y="3455560"/>
          <a:ext cx="2670109" cy="1642477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Structural/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institutional racism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(macro)</a:t>
          </a:r>
        </a:p>
      </dsp:txBody>
      <dsp:txXfrm>
        <a:off x="5642621" y="3696095"/>
        <a:ext cx="1888053" cy="1161407"/>
      </dsp:txXfrm>
    </dsp:sp>
    <dsp:sp modelId="{8861AC97-C77D-5B4A-A159-BC98815C79E1}">
      <dsp:nvSpPr>
        <dsp:cNvPr id="0" name=""/>
        <dsp:cNvSpPr/>
      </dsp:nvSpPr>
      <dsp:spPr>
        <a:xfrm>
          <a:off x="1555672" y="3498166"/>
          <a:ext cx="2658579" cy="1557265"/>
        </a:xfrm>
        <a:prstGeom prst="ellipse">
          <a:avLst/>
        </a:prstGeom>
        <a:solidFill>
          <a:srgbClr val="00B050">
            <a:alpha val="27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Internalized racism</a:t>
          </a:r>
        </a:p>
      </dsp:txBody>
      <dsp:txXfrm>
        <a:off x="1945012" y="3726222"/>
        <a:ext cx="1879899" cy="110115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06856B-1F5C-EF42-A786-D5ABB0E2D65E}">
      <dsp:nvSpPr>
        <dsp:cNvPr id="0" name=""/>
        <dsp:cNvSpPr/>
      </dsp:nvSpPr>
      <dsp:spPr>
        <a:xfrm rot="16200000">
          <a:off x="1763" y="840219"/>
          <a:ext cx="3929062" cy="3738227"/>
        </a:xfrm>
        <a:prstGeom prst="downArrow">
          <a:avLst>
            <a:gd name="adj1" fmla="val 50000"/>
            <a:gd name="adj2" fmla="val 35000"/>
          </a:avLst>
        </a:prstGeom>
        <a:solidFill>
          <a:srgbClr val="00B05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Racial Optimism</a:t>
          </a:r>
        </a:p>
      </dsp:txBody>
      <dsp:txXfrm rot="5400000">
        <a:off x="97181" y="1727067"/>
        <a:ext cx="3084037" cy="1964531"/>
      </dsp:txXfrm>
    </dsp:sp>
    <dsp:sp modelId="{A31E6A3F-6FBC-6E4C-BAD4-44ECD2F0E73F}">
      <dsp:nvSpPr>
        <dsp:cNvPr id="0" name=""/>
        <dsp:cNvSpPr/>
      </dsp:nvSpPr>
      <dsp:spPr>
        <a:xfrm rot="5400000">
          <a:off x="4197174" y="744802"/>
          <a:ext cx="3929062" cy="3929062"/>
        </a:xfrm>
        <a:prstGeom prst="downArrow">
          <a:avLst>
            <a:gd name="adj1" fmla="val 50000"/>
            <a:gd name="adj2" fmla="val 35000"/>
          </a:avLst>
        </a:prstGeom>
        <a:solidFill>
          <a:srgbClr val="00B05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Racial Reality</a:t>
          </a:r>
        </a:p>
      </dsp:txBody>
      <dsp:txXfrm rot="-5400000">
        <a:off x="4884761" y="1727068"/>
        <a:ext cx="3241476" cy="196453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021CF3-0356-6040-ADB9-CD5A2E1903DA}">
      <dsp:nvSpPr>
        <dsp:cNvPr id="0" name=""/>
        <dsp:cNvSpPr/>
      </dsp:nvSpPr>
      <dsp:spPr>
        <a:xfrm>
          <a:off x="5147" y="0"/>
          <a:ext cx="3088242" cy="2600960"/>
        </a:xfrm>
        <a:prstGeom prst="upArrow">
          <a:avLst/>
        </a:prstGeom>
        <a:solidFill>
          <a:srgbClr val="00B050">
            <a:alpha val="35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26BB3F-2633-B24C-B255-CDE6A8604843}">
      <dsp:nvSpPr>
        <dsp:cNvPr id="0" name=""/>
        <dsp:cNvSpPr/>
      </dsp:nvSpPr>
      <dsp:spPr>
        <a:xfrm>
          <a:off x="3186036" y="0"/>
          <a:ext cx="5240654" cy="2600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0" rIns="462280" bIns="46228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0" kern="1200" dirty="0"/>
            <a:t>U.S. Social Contract</a:t>
          </a:r>
        </a:p>
      </dsp:txBody>
      <dsp:txXfrm>
        <a:off x="3186036" y="0"/>
        <a:ext cx="5240654" cy="2600960"/>
      </dsp:txXfrm>
    </dsp:sp>
    <dsp:sp modelId="{866F2DD7-9EE2-4247-8BA3-05420320AF4F}">
      <dsp:nvSpPr>
        <dsp:cNvPr id="0" name=""/>
        <dsp:cNvSpPr/>
      </dsp:nvSpPr>
      <dsp:spPr>
        <a:xfrm>
          <a:off x="931619" y="2817706"/>
          <a:ext cx="3088242" cy="2600960"/>
        </a:xfrm>
        <a:prstGeom prst="downArrow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381692-14D9-DE4C-A068-886D22495670}">
      <dsp:nvSpPr>
        <dsp:cNvPr id="0" name=""/>
        <dsp:cNvSpPr/>
      </dsp:nvSpPr>
      <dsp:spPr>
        <a:xfrm>
          <a:off x="4112509" y="2817706"/>
          <a:ext cx="5240654" cy="2600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0" rIns="462280" bIns="46228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U.S. Racial Contract </a:t>
          </a:r>
        </a:p>
      </dsp:txBody>
      <dsp:txXfrm>
        <a:off x="4112509" y="2817706"/>
        <a:ext cx="5240654" cy="26009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314B60-714B-3E4B-A6E9-BBA3F382ADA8}">
      <dsp:nvSpPr>
        <dsp:cNvPr id="0" name=""/>
        <dsp:cNvSpPr/>
      </dsp:nvSpPr>
      <dsp:spPr>
        <a:xfrm>
          <a:off x="2874010" y="3036805"/>
          <a:ext cx="2379980" cy="2379980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U.S. Racial Contract</a:t>
          </a:r>
        </a:p>
      </dsp:txBody>
      <dsp:txXfrm>
        <a:off x="3222550" y="3385345"/>
        <a:ext cx="1682900" cy="1682900"/>
      </dsp:txXfrm>
    </dsp:sp>
    <dsp:sp modelId="{FFCA39F3-094F-C84A-A57C-2A98C79653DF}">
      <dsp:nvSpPr>
        <dsp:cNvPr id="0" name=""/>
        <dsp:cNvSpPr/>
      </dsp:nvSpPr>
      <dsp:spPr>
        <a:xfrm rot="12900000">
          <a:off x="1161933" y="2560481"/>
          <a:ext cx="2013351" cy="67829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F1831C-5D72-A04B-AB79-276BAAFD52AB}">
      <dsp:nvSpPr>
        <dsp:cNvPr id="0" name=""/>
        <dsp:cNvSpPr/>
      </dsp:nvSpPr>
      <dsp:spPr>
        <a:xfrm>
          <a:off x="213498" y="1417830"/>
          <a:ext cx="2260981" cy="1808784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Applied to particular citizens</a:t>
          </a:r>
        </a:p>
      </dsp:txBody>
      <dsp:txXfrm>
        <a:off x="266475" y="1470807"/>
        <a:ext cx="2155027" cy="1702830"/>
      </dsp:txXfrm>
    </dsp:sp>
    <dsp:sp modelId="{324E6591-9AC7-BA4C-8ADF-811FFA371678}">
      <dsp:nvSpPr>
        <dsp:cNvPr id="0" name=""/>
        <dsp:cNvSpPr/>
      </dsp:nvSpPr>
      <dsp:spPr>
        <a:xfrm rot="16200000">
          <a:off x="3057324" y="1573802"/>
          <a:ext cx="2013351" cy="67829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6A3920-7866-C24D-9E52-AD60B7627D5E}">
      <dsp:nvSpPr>
        <dsp:cNvPr id="0" name=""/>
        <dsp:cNvSpPr/>
      </dsp:nvSpPr>
      <dsp:spPr>
        <a:xfrm>
          <a:off x="2933509" y="1881"/>
          <a:ext cx="2260981" cy="1808784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Appeals to dominant common sense</a:t>
          </a:r>
        </a:p>
      </dsp:txBody>
      <dsp:txXfrm>
        <a:off x="2986486" y="54858"/>
        <a:ext cx="2155027" cy="1702830"/>
      </dsp:txXfrm>
    </dsp:sp>
    <dsp:sp modelId="{F9262895-FF25-DA43-B7C8-F1EEC2289EA3}">
      <dsp:nvSpPr>
        <dsp:cNvPr id="0" name=""/>
        <dsp:cNvSpPr/>
      </dsp:nvSpPr>
      <dsp:spPr>
        <a:xfrm rot="19500000">
          <a:off x="4952715" y="2560481"/>
          <a:ext cx="2013351" cy="67829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246AE2-0BFD-9547-8FDD-47642EAF9583}">
      <dsp:nvSpPr>
        <dsp:cNvPr id="0" name=""/>
        <dsp:cNvSpPr/>
      </dsp:nvSpPr>
      <dsp:spPr>
        <a:xfrm>
          <a:off x="5653520" y="1417830"/>
          <a:ext cx="2260981" cy="1808784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Operates covertly and implicitly </a:t>
          </a:r>
        </a:p>
      </dsp:txBody>
      <dsp:txXfrm>
        <a:off x="5706497" y="1470807"/>
        <a:ext cx="2155027" cy="1702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1B90C-0A77-CB4B-B05A-A9128BAB1859}" type="datetimeFigureOut">
              <a:rPr lang="en-US" smtClean="0"/>
              <a:t>12/7/20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C9E65-1F1E-254D-A717-DB3001B5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38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D7141-EEE9-F04B-B5CC-A30089EE8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6E7BE6-0A72-E842-BFFD-C9AD2BA48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B0728-B3A3-A54D-B7D0-313ADD5B3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899C-6C2E-F844-A8C6-6DDB1DB6A3BA}" type="datetimeFigureOut">
              <a:rPr lang="en-US" smtClean="0"/>
              <a:t>12/7/20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17C10-8978-5348-824C-99F254C4F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70DAF-FA24-BB43-94A1-F15A0872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D6DB-C69A-4848-8352-8CF90E826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66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F2B63-BDCE-C342-A1B1-0DE0F73E3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DA9F73-030B-AD4A-9B09-94A929FD95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DC06B-FB63-E94A-9F77-694E55DEE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899C-6C2E-F844-A8C6-6DDB1DB6A3BA}" type="datetimeFigureOut">
              <a:rPr lang="en-US" smtClean="0"/>
              <a:t>12/7/20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891CB-BB7F-CA45-B144-CE77A9692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DBFAB-774A-0048-879E-213A5A59C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D6DB-C69A-4848-8352-8CF90E826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26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71C3E4-B6E6-9441-8D69-B448B9F890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8F8C87-087C-2B43-B120-AADDCC270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4BCC5-F137-234F-BA10-C718F79B7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899C-6C2E-F844-A8C6-6DDB1DB6A3BA}" type="datetimeFigureOut">
              <a:rPr lang="en-US" smtClean="0"/>
              <a:t>12/7/20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4CBB9-820E-5D44-BBDF-4BD371587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77F67-EFCE-C74C-8E71-DBC7635C2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D6DB-C69A-4848-8352-8CF90E826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6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434E8-70D7-9647-AD5A-E0D28B050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B3998-F48E-7144-BCF8-49F15C3B6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197DC-8477-A14C-8060-8F6F2A2D6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899C-6C2E-F844-A8C6-6DDB1DB6A3BA}" type="datetimeFigureOut">
              <a:rPr lang="en-US" smtClean="0"/>
              <a:t>12/7/20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1B5C9-0BC4-BE4E-B9C9-1E2ED89B8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22AE8-2F90-5742-92AC-209B7618C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D6DB-C69A-4848-8352-8CF90E826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34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03AF7-8344-C44E-A913-D00957BC6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A8980-1FEC-624B-A253-CBCFC0748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04B0A-1B27-6D42-AB25-958B411FB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899C-6C2E-F844-A8C6-6DDB1DB6A3BA}" type="datetimeFigureOut">
              <a:rPr lang="en-US" smtClean="0"/>
              <a:t>12/7/20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0DE4A-3D3F-3C4E-8B45-6A02C41D5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81C4C-EC17-734F-9B76-BD0A28A17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D6DB-C69A-4848-8352-8CF90E826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34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1DC9C-FE7A-1448-93E3-28FB1D42F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30A06-AAF6-714E-B824-4DB190B61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3ED76-52BE-6A48-A563-F1C3934DB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8B2DA-48E2-E442-B5E8-18181EF15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899C-6C2E-F844-A8C6-6DDB1DB6A3BA}" type="datetimeFigureOut">
              <a:rPr lang="en-US" smtClean="0"/>
              <a:t>12/7/20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02296-C6BE-9143-8580-6ECD9E117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A0F99-6F2C-7348-8A43-F53BFE8D5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D6DB-C69A-4848-8352-8CF90E826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50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B140B-E87C-2241-8BD7-75D389B3A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7323A-7247-1A49-950A-CD25F54B2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E67E3B-9E84-B348-B284-1C73D36B3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DA929A-3EB7-6447-A093-27BFB22F4D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CCF16B-8688-5A48-BB5C-269E3F9DC9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267E5B-C789-294C-948E-BB5DD2FA0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899C-6C2E-F844-A8C6-6DDB1DB6A3BA}" type="datetimeFigureOut">
              <a:rPr lang="en-US" smtClean="0"/>
              <a:t>12/7/20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D6C19C-9C7A-B94F-B1D6-02EB75A1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413160-2E13-6B4D-8C8E-2C20ED25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D6DB-C69A-4848-8352-8CF90E826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57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A0B46-3BC0-A04E-BDBA-565F2DD72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774ED9-BEFB-334A-8603-032F9E694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899C-6C2E-F844-A8C6-6DDB1DB6A3BA}" type="datetimeFigureOut">
              <a:rPr lang="en-US" smtClean="0"/>
              <a:t>12/7/20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E88501-B7D9-2348-954F-84729C403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A5FC18-59A6-874E-9047-411C50C5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D6DB-C69A-4848-8352-8CF90E826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32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BBCA8A-F36B-F74E-A77B-57C3C7CA8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899C-6C2E-F844-A8C6-6DDB1DB6A3BA}" type="datetimeFigureOut">
              <a:rPr lang="en-US" smtClean="0"/>
              <a:t>12/7/20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526006-1594-2340-8DA0-DD51E01F2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C2B45-3338-0F46-862E-72388482E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D6DB-C69A-4848-8352-8CF90E826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25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F710C-8FEE-914D-B5DA-CA6E24284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65085-65D1-9E4D-8015-4BC24A569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CA7951-D703-C945-91D8-5383D2EA6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81BCC-70AB-334C-8D8F-1C242B229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899C-6C2E-F844-A8C6-6DDB1DB6A3BA}" type="datetimeFigureOut">
              <a:rPr lang="en-US" smtClean="0"/>
              <a:t>12/7/20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21B2B2-5536-0445-A52C-F0D33DC02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598B82-38C9-8348-B719-E9F48B79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D6DB-C69A-4848-8352-8CF90E826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48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34FD1-EDDA-5F4B-A6A7-89FAA0A93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073676-CE36-6F44-AB7A-9E149542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433B8-3CD8-7248-B2C7-024FF7A3A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88F022-A64F-B14B-AEFA-83A983B41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899C-6C2E-F844-A8C6-6DDB1DB6A3BA}" type="datetimeFigureOut">
              <a:rPr lang="en-US" smtClean="0"/>
              <a:t>12/7/20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F62D34-E86B-0B46-9CF4-F1980500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D76661-850D-4C49-837C-928210EB5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9D6DB-C69A-4848-8352-8CF90E826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04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C861F-85CD-0546-9E56-7FF3BEE4A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BBFC1-749C-BD4B-8B76-C6FB575A7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0B4E7-EBEC-D943-B320-C7A4B7C5E2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C899C-6C2E-F844-A8C6-6DDB1DB6A3BA}" type="datetimeFigureOut">
              <a:rPr lang="en-US" smtClean="0"/>
              <a:t>12/7/20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52FA6-2590-BE45-B564-868D390A2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89E2D-1698-AE46-AB67-5BA75A524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9D6DB-C69A-4848-8352-8CF90E826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66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alb@austin.utexas.edu" TargetMode="External"/><Relationship Id="rId2" Type="http://schemas.openxmlformats.org/officeDocument/2006/relationships/hyperlink" Target="mailto:drb@austin.utexas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keffrelyn@austin.utexas.ed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6133278-600B-4D44-85A3-69B12B876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7039" y="2357438"/>
            <a:ext cx="8277922" cy="4329112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Dr. </a:t>
            </a:r>
            <a:r>
              <a:rPr lang="en-US" sz="2600" dirty="0" err="1"/>
              <a:t>Daina</a:t>
            </a:r>
            <a:r>
              <a:rPr lang="en-US" sz="2600" dirty="0"/>
              <a:t> Ramey Berry  </a:t>
            </a:r>
          </a:p>
          <a:p>
            <a:r>
              <a:rPr lang="en-US" sz="2600" dirty="0"/>
              <a:t>The University of Texas at Austin</a:t>
            </a:r>
          </a:p>
          <a:p>
            <a:r>
              <a:rPr lang="en-US" sz="2600" dirty="0"/>
              <a:t>Twitter: @</a:t>
            </a:r>
            <a:r>
              <a:rPr lang="en-US" sz="2600" dirty="0" err="1"/>
              <a:t>DainaRameyBerry</a:t>
            </a:r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Dr. Anthony Brown</a:t>
            </a:r>
          </a:p>
          <a:p>
            <a:r>
              <a:rPr lang="en-US" sz="2600" dirty="0"/>
              <a:t>The University of Texas at Austin </a:t>
            </a:r>
          </a:p>
          <a:p>
            <a:endParaRPr lang="en-US" sz="2600" dirty="0"/>
          </a:p>
          <a:p>
            <a:r>
              <a:rPr lang="en-US" sz="2600" dirty="0"/>
              <a:t>Dr. </a:t>
            </a:r>
            <a:r>
              <a:rPr lang="en-US" sz="2600" dirty="0" err="1"/>
              <a:t>Keffrelyn</a:t>
            </a:r>
            <a:r>
              <a:rPr lang="en-US" sz="2600" dirty="0"/>
              <a:t> Brown  </a:t>
            </a:r>
          </a:p>
          <a:p>
            <a:r>
              <a:rPr lang="en-US" sz="2600" dirty="0"/>
              <a:t>The University of Texas at Austin</a:t>
            </a:r>
          </a:p>
          <a:p>
            <a:r>
              <a:rPr lang="en-US" sz="2600" dirty="0"/>
              <a:t>Twitter: @</a:t>
            </a:r>
            <a:r>
              <a:rPr lang="en-US" sz="2600" dirty="0" err="1"/>
              <a:t>DrKeffrelynB</a:t>
            </a:r>
            <a:endParaRPr lang="en-US" sz="2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311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400" y="337767"/>
            <a:ext cx="8166100" cy="60833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DRB UT Austin</a:t>
            </a:r>
          </a:p>
        </p:txBody>
      </p:sp>
    </p:spTree>
    <p:extLst>
      <p:ext uri="{BB962C8B-B14F-4D97-AF65-F5344CB8AC3E}">
        <p14:creationId xmlns:p14="http://schemas.microsoft.com/office/powerpoint/2010/main" val="1929039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Black Participation in World War II:  Couched in the stories of </a:t>
            </a:r>
            <a:r>
              <a:rPr lang="en-US" sz="2800" dirty="0" err="1">
                <a:latin typeface="Times New Roman"/>
                <a:cs typeface="Times New Roman"/>
              </a:rPr>
              <a:t>Dorie</a:t>
            </a:r>
            <a:r>
              <a:rPr lang="en-US" sz="2800" dirty="0">
                <a:latin typeface="Times New Roman"/>
                <a:cs typeface="Times New Roman"/>
              </a:rPr>
              <a:t> Miller and the Tuskegee Airmen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664319"/>
            <a:ext cx="3640808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125" y="1279506"/>
            <a:ext cx="27432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631" y="4114800"/>
            <a:ext cx="2789695" cy="27432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DRB UT Austin</a:t>
            </a:r>
          </a:p>
        </p:txBody>
      </p:sp>
    </p:spTree>
    <p:extLst>
      <p:ext uri="{BB962C8B-B14F-4D97-AF65-F5344CB8AC3E}">
        <p14:creationId xmlns:p14="http://schemas.microsoft.com/office/powerpoint/2010/main" val="1359835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2656755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756" y="41169"/>
            <a:ext cx="3473993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t="6624" r="56109"/>
          <a:stretch>
            <a:fillRect/>
          </a:stretch>
        </p:blipFill>
        <p:spPr>
          <a:xfrm>
            <a:off x="7909094" y="153213"/>
            <a:ext cx="2534795" cy="640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0981" y="3027131"/>
            <a:ext cx="6298113" cy="36576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DRB UT Austin</a:t>
            </a:r>
          </a:p>
        </p:txBody>
      </p:sp>
    </p:spTree>
    <p:extLst>
      <p:ext uri="{BB962C8B-B14F-4D97-AF65-F5344CB8AC3E}">
        <p14:creationId xmlns:p14="http://schemas.microsoft.com/office/powerpoint/2010/main" val="3427637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11972"/>
          <a:stretch>
            <a:fillRect/>
          </a:stretch>
        </p:blipFill>
        <p:spPr>
          <a:xfrm>
            <a:off x="6496185" y="589469"/>
            <a:ext cx="4114411" cy="5760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047" y="-19672"/>
            <a:ext cx="4912822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DRB UT Austin</a:t>
            </a:r>
          </a:p>
        </p:txBody>
      </p:sp>
    </p:spTree>
    <p:extLst>
      <p:ext uri="{BB962C8B-B14F-4D97-AF65-F5344CB8AC3E}">
        <p14:creationId xmlns:p14="http://schemas.microsoft.com/office/powerpoint/2010/main" val="979640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921" y="296692"/>
            <a:ext cx="9076267" cy="612648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572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5469308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280" y="0"/>
            <a:ext cx="347472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2" y="3749040"/>
            <a:ext cx="5531957" cy="3108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 t="8192" r="15414"/>
          <a:stretch>
            <a:fillRect/>
          </a:stretch>
        </p:blipFill>
        <p:spPr>
          <a:xfrm>
            <a:off x="7197318" y="3911599"/>
            <a:ext cx="3325539" cy="27432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DRB UT Austin</a:t>
            </a:r>
          </a:p>
        </p:txBody>
      </p:sp>
    </p:spTree>
    <p:extLst>
      <p:ext uri="{BB962C8B-B14F-4D97-AF65-F5344CB8AC3E}">
        <p14:creationId xmlns:p14="http://schemas.microsoft.com/office/powerpoint/2010/main" val="3769316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0653" t="8468" r="5111" b="6773"/>
          <a:stretch>
            <a:fillRect/>
          </a:stretch>
        </p:blipFill>
        <p:spPr>
          <a:xfrm rot="16200000">
            <a:off x="2775671" y="1173626"/>
            <a:ext cx="6543030" cy="49377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37099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Tuskegee Airmen, 1943-1945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DRB UT Austin</a:t>
            </a:r>
          </a:p>
        </p:txBody>
      </p:sp>
    </p:spTree>
    <p:extLst>
      <p:ext uri="{BB962C8B-B14F-4D97-AF65-F5344CB8AC3E}">
        <p14:creationId xmlns:p14="http://schemas.microsoft.com/office/powerpoint/2010/main" val="1757159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36894F-FE44-F74F-85B1-58B0B3D0B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Constructs in the Study of Race &amp; Racism </a:t>
            </a:r>
            <a:r>
              <a:rPr lang="en-US" sz="4000" dirty="0"/>
              <a:t>(10 min.)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708C9B-83CE-2343-99CE-87C14FFD2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29188"/>
            <a:ext cx="10515600" cy="1160462"/>
          </a:xfrm>
        </p:spPr>
        <p:txBody>
          <a:bodyPr/>
          <a:lstStyle/>
          <a:p>
            <a:r>
              <a:rPr lang="en-US" dirty="0"/>
              <a:t>Dr. Anthony Brown &amp; Dr. Keffrelyn Brown</a:t>
            </a:r>
          </a:p>
        </p:txBody>
      </p:sp>
    </p:spTree>
    <p:extLst>
      <p:ext uri="{BB962C8B-B14F-4D97-AF65-F5344CB8AC3E}">
        <p14:creationId xmlns:p14="http://schemas.microsoft.com/office/powerpoint/2010/main" val="3053745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713E8-4A30-B343-A0C0-6839EB04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304800"/>
            <a:ext cx="10944225" cy="582168"/>
          </a:xfrm>
        </p:spPr>
        <p:txBody>
          <a:bodyPr>
            <a:normAutofit fontScale="90000"/>
          </a:bodyPr>
          <a:lstStyle/>
          <a:p>
            <a:r>
              <a:rPr lang="en-US" dirty="0"/>
              <a:t>Social Construction of Race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7BE83A6-872B-3948-BDD4-01608026E2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15556" y="2209800"/>
            <a:ext cx="2936798" cy="2438400"/>
          </a:xfrm>
        </p:spPr>
      </p:pic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2BD91FF-DCB6-B949-AB8C-AF8823FCCB1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36307"/>
              </p:ext>
            </p:extLst>
          </p:nvPr>
        </p:nvGraphicFramePr>
        <p:xfrm>
          <a:off x="5562600" y="1219200"/>
          <a:ext cx="4663272" cy="5056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670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37A565A-86C1-EE4E-ADFD-3F0E548A6146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DA1D3ED5-67AD-154C-A03E-53EEE552D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825784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F11755-3060-9C44-8F74-A2838BCD2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37872"/>
            <a:ext cx="10515600" cy="763588"/>
          </a:xfrm>
        </p:spPr>
        <p:txBody>
          <a:bodyPr/>
          <a:lstStyle/>
          <a:p>
            <a:r>
              <a:rPr lang="en-US" dirty="0"/>
              <a:t>Racial Materialism</a:t>
            </a:r>
          </a:p>
        </p:txBody>
      </p:sp>
    </p:spTree>
    <p:extLst>
      <p:ext uri="{BB962C8B-B14F-4D97-AF65-F5344CB8AC3E}">
        <p14:creationId xmlns:p14="http://schemas.microsoft.com/office/powerpoint/2010/main" val="3074576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36894F-FE44-F74F-85B1-58B0B3D0B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604962"/>
          </a:xfrm>
        </p:spPr>
        <p:txBody>
          <a:bodyPr/>
          <a:lstStyle/>
          <a:p>
            <a:pPr algn="r"/>
            <a:r>
              <a:rPr lang="en-US" dirty="0"/>
              <a:t>Introduction &amp; Overview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2679A7-92B2-8D48-9609-FE8D43736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60788"/>
            <a:ext cx="10515600" cy="1997075"/>
          </a:xfrm>
        </p:spPr>
        <p:txBody>
          <a:bodyPr>
            <a:normAutofit fontScale="92500" lnSpcReduction="10000"/>
          </a:bodyPr>
          <a:lstStyle/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What we are Doing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Historical Knowledge: WWII and the Black Experience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Historical Knowledge: Key Constructs in Race and Racism 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Breakout Session: Looking at Documents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Q/A</a:t>
            </a:r>
          </a:p>
        </p:txBody>
      </p:sp>
    </p:spTree>
    <p:extLst>
      <p:ext uri="{BB962C8B-B14F-4D97-AF65-F5344CB8AC3E}">
        <p14:creationId xmlns:p14="http://schemas.microsoft.com/office/powerpoint/2010/main" val="3544791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9062427-3ABC-7F4D-A058-66C859FB9C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0819455"/>
              </p:ext>
            </p:extLst>
          </p:nvPr>
        </p:nvGraphicFramePr>
        <p:xfrm>
          <a:off x="1109663" y="1025525"/>
          <a:ext cx="9477375" cy="5347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6413D48-3886-BF4D-951A-9FE40E28B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7" y="341757"/>
            <a:ext cx="9477375" cy="683768"/>
          </a:xfrm>
        </p:spPr>
        <p:txBody>
          <a:bodyPr>
            <a:normAutofit fontScale="90000"/>
          </a:bodyPr>
          <a:lstStyle/>
          <a:p>
            <a:r>
              <a:rPr lang="en-US" dirty="0"/>
              <a:t>Types of Racism</a:t>
            </a:r>
          </a:p>
        </p:txBody>
      </p:sp>
    </p:spTree>
    <p:extLst>
      <p:ext uri="{BB962C8B-B14F-4D97-AF65-F5344CB8AC3E}">
        <p14:creationId xmlns:p14="http://schemas.microsoft.com/office/powerpoint/2010/main" val="3390522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F294-7572-914C-A8E8-B8E10E874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0572" y="4518024"/>
            <a:ext cx="7367588" cy="1325563"/>
          </a:xfrm>
        </p:spPr>
        <p:txBody>
          <a:bodyPr/>
          <a:lstStyle/>
          <a:p>
            <a:r>
              <a:rPr lang="en-US" dirty="0"/>
              <a:t>Race, Citizenship, and the Double V Campaign</a:t>
            </a:r>
          </a:p>
        </p:txBody>
      </p:sp>
    </p:spTree>
    <p:extLst>
      <p:ext uri="{BB962C8B-B14F-4D97-AF65-F5344CB8AC3E}">
        <p14:creationId xmlns:p14="http://schemas.microsoft.com/office/powerpoint/2010/main" val="2868514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37A565A-86C1-EE4E-ADFD-3F0E548A6146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DA1D3ED5-67AD-154C-A03E-53EEE552D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851642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F11755-3060-9C44-8F74-A2838BCD2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37872"/>
            <a:ext cx="10515600" cy="763588"/>
          </a:xfrm>
        </p:spPr>
        <p:txBody>
          <a:bodyPr/>
          <a:lstStyle/>
          <a:p>
            <a:r>
              <a:rPr lang="en-US" dirty="0"/>
              <a:t>Racial Realism</a:t>
            </a:r>
          </a:p>
        </p:txBody>
      </p:sp>
    </p:spTree>
    <p:extLst>
      <p:ext uri="{BB962C8B-B14F-4D97-AF65-F5344CB8AC3E}">
        <p14:creationId xmlns:p14="http://schemas.microsoft.com/office/powerpoint/2010/main" val="2092996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F4A5348-C171-D248-8BD8-E4E5B08775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7455706"/>
              </p:ext>
            </p:extLst>
          </p:nvPr>
        </p:nvGraphicFramePr>
        <p:xfrm>
          <a:off x="1985963" y="719666"/>
          <a:ext cx="935831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4387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5C06E24-4C97-5C4E-927D-3598D1F9A3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819923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2552C15-388F-9243-870C-3527E75C4314}"/>
              </a:ext>
            </a:extLst>
          </p:cNvPr>
          <p:cNvSpPr txBox="1"/>
          <p:nvPr/>
        </p:nvSpPr>
        <p:spPr>
          <a:xfrm>
            <a:off x="8172450" y="5953667"/>
            <a:ext cx="371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Charles Mills, </a:t>
            </a:r>
            <a:r>
              <a:rPr lang="en-US" i="1" dirty="0"/>
              <a:t>The Racial Contract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65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37CC-CA5C-CC48-B689-5477C5DC0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Race: The Power of an Illusion</a:t>
            </a:r>
          </a:p>
        </p:txBody>
      </p:sp>
      <p:pic>
        <p:nvPicPr>
          <p:cNvPr id="4" name="correct final Housing and Race clip.mp4" descr="correct final Housing and Race clip.mp4">
            <a:hlinkClick r:id="" action="ppaction://media"/>
            <a:extLst>
              <a:ext uri="{FF2B5EF4-FFF2-40B4-BE49-F238E27FC236}">
                <a16:creationId xmlns:a16="http://schemas.microsoft.com/office/drawing/2014/main" id="{A4014061-D4E0-D146-A09A-17E336489F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4050" y="1825625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329865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580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36894F-FE44-F74F-85B1-58B0B3D0B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4495801"/>
            <a:ext cx="10515600" cy="1160463"/>
          </a:xfrm>
        </p:spPr>
        <p:txBody>
          <a:bodyPr>
            <a:normAutofit/>
          </a:bodyPr>
          <a:lstStyle/>
          <a:p>
            <a:r>
              <a:rPr lang="en-US" dirty="0"/>
              <a:t>Looking at Documents </a:t>
            </a:r>
            <a:r>
              <a:rPr lang="en-US" sz="4000" dirty="0"/>
              <a:t>(15 min.)</a:t>
            </a:r>
          </a:p>
        </p:txBody>
      </p:sp>
    </p:spTree>
    <p:extLst>
      <p:ext uri="{BB962C8B-B14F-4D97-AF65-F5344CB8AC3E}">
        <p14:creationId xmlns:p14="http://schemas.microsoft.com/office/powerpoint/2010/main" val="3326910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0F07F-489D-084A-AF37-2790148B5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Consider </a:t>
            </a:r>
            <a:r>
              <a:rPr lang="en-US" sz="2800" dirty="0"/>
              <a:t>(10 min.)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4B591-284D-F047-B3A6-1A6E39F07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r>
              <a:rPr lang="en-US" dirty="0"/>
              <a:t>How do the documents provided illustrate perceptions of race and racial discrimination in the 20th century?</a:t>
            </a:r>
            <a:endParaRPr lang="en-US" dirty="0">
              <a:cs typeface="Calibri"/>
            </a:endParaRPr>
          </a:p>
          <a:p>
            <a:r>
              <a:rPr lang="en-US" dirty="0"/>
              <a:t>What struck you when looking at the documents? Did you discover a new or deepened insight?</a:t>
            </a:r>
          </a:p>
          <a:p>
            <a:r>
              <a:rPr lang="en-US" dirty="0"/>
              <a:t>What questions or wonderings do you have after completing this activity? </a:t>
            </a:r>
          </a:p>
        </p:txBody>
      </p:sp>
    </p:spTree>
    <p:extLst>
      <p:ext uri="{BB962C8B-B14F-4D97-AF65-F5344CB8AC3E}">
        <p14:creationId xmlns:p14="http://schemas.microsoft.com/office/powerpoint/2010/main" val="1983388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109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36894F-FE44-F74F-85B1-58B0B3D0B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We are Doing Today </a:t>
            </a:r>
            <a:r>
              <a:rPr lang="en-US" sz="4000" dirty="0"/>
              <a:t>(5 min.)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708C9B-83CE-2343-99CE-87C14FFD2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29188"/>
            <a:ext cx="10515600" cy="116046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Dr. Anthony Brown &amp; Dr. Keffrelyn Brown</a:t>
            </a:r>
          </a:p>
        </p:txBody>
      </p:sp>
    </p:spTree>
    <p:extLst>
      <p:ext uri="{BB962C8B-B14F-4D97-AF65-F5344CB8AC3E}">
        <p14:creationId xmlns:p14="http://schemas.microsoft.com/office/powerpoint/2010/main" val="373010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3452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15F467-25B7-5941-B76F-9CF8F298A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08000"/>
            <a:ext cx="9144000" cy="806450"/>
          </a:xfrm>
        </p:spPr>
        <p:txBody>
          <a:bodyPr>
            <a:normAutofit fontScale="90000"/>
          </a:bodyPr>
          <a:lstStyle/>
          <a:p>
            <a:r>
              <a:rPr lang="en-US" dirty="0"/>
              <a:t>Thanks!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17313EC-7134-454F-9ABB-4AC5B5E9A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57362"/>
            <a:ext cx="9144000" cy="4592637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Dr. Daina Ramey Berry  </a:t>
            </a:r>
          </a:p>
          <a:p>
            <a:r>
              <a:rPr lang="en-US" dirty="0"/>
              <a:t>Email: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drb@austin.utexas.edu</a:t>
            </a:r>
            <a:endParaRPr lang="en-US" dirty="0"/>
          </a:p>
          <a:p>
            <a:r>
              <a:rPr lang="en-US" dirty="0"/>
              <a:t>Twitter: @DainaRameyBerry</a:t>
            </a:r>
          </a:p>
          <a:p>
            <a:endParaRPr lang="en-US" sz="1600" dirty="0"/>
          </a:p>
          <a:p>
            <a:r>
              <a:rPr lang="en-US" sz="3600" dirty="0"/>
              <a:t>Dr. Anthony Brown</a:t>
            </a:r>
          </a:p>
          <a:p>
            <a:r>
              <a:rPr lang="en-US" dirty="0"/>
              <a:t>Email: 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alb@austin.utexas.edu</a:t>
            </a:r>
            <a:endParaRPr lang="en-US" dirty="0"/>
          </a:p>
          <a:p>
            <a:endParaRPr lang="en-US" sz="3600" dirty="0"/>
          </a:p>
          <a:p>
            <a:r>
              <a:rPr lang="en-US" sz="3600" dirty="0"/>
              <a:t>Dr. Keffrelyn Brown  </a:t>
            </a:r>
          </a:p>
          <a:p>
            <a:r>
              <a:rPr lang="en-US" dirty="0"/>
              <a:t>Email: </a:t>
            </a: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keffrelyn@austin.utexas.edu</a:t>
            </a:r>
            <a:endParaRPr lang="en-US" dirty="0"/>
          </a:p>
          <a:p>
            <a:r>
              <a:rPr lang="en-US" dirty="0"/>
              <a:t>Twitter: @DrKeffrelynB</a:t>
            </a:r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843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36894F-FE44-F74F-85B1-58B0B3D0B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WWII and the Black Experience</a:t>
            </a:r>
            <a:br>
              <a:rPr lang="en-US" dirty="0"/>
            </a:br>
            <a:r>
              <a:rPr lang="en-US" sz="4000" dirty="0"/>
              <a:t>(10 min.)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708C9B-83CE-2343-99CE-87C14FFD2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29188"/>
            <a:ext cx="10515600" cy="116046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Dr. </a:t>
            </a:r>
            <a:r>
              <a:rPr lang="en-US" dirty="0" err="1">
                <a:solidFill>
                  <a:schemeClr val="tx2"/>
                </a:solidFill>
              </a:rPr>
              <a:t>Daina</a:t>
            </a:r>
            <a:r>
              <a:rPr lang="en-US" dirty="0">
                <a:solidFill>
                  <a:schemeClr val="tx2"/>
                </a:solidFill>
              </a:rPr>
              <a:t> Ramey Berry</a:t>
            </a:r>
          </a:p>
        </p:txBody>
      </p:sp>
    </p:spTree>
    <p:extLst>
      <p:ext uri="{BB962C8B-B14F-4D97-AF65-F5344CB8AC3E}">
        <p14:creationId xmlns:p14="http://schemas.microsoft.com/office/powerpoint/2010/main" val="2198420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3316477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864" y="0"/>
            <a:ext cx="2327136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b="26981"/>
          <a:stretch>
            <a:fillRect/>
          </a:stretch>
        </p:blipFill>
        <p:spPr>
          <a:xfrm>
            <a:off x="8122024" y="2743200"/>
            <a:ext cx="2545976" cy="1335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1" y="3657600"/>
            <a:ext cx="3279913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2431" y="490193"/>
            <a:ext cx="3530600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rcRect l="50000" t="7522"/>
          <a:stretch>
            <a:fillRect/>
          </a:stretch>
        </p:blipFill>
        <p:spPr>
          <a:xfrm>
            <a:off x="4840477" y="2349664"/>
            <a:ext cx="3365500" cy="3981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3031" y="3931920"/>
            <a:ext cx="2304550" cy="292608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802431" y="1"/>
            <a:ext cx="3538434" cy="49019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 “Double V” Campaign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728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700" y="0"/>
            <a:ext cx="435380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052" y="464038"/>
            <a:ext cx="4457700" cy="59436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DRB UT Austin</a:t>
            </a:r>
          </a:p>
        </p:txBody>
      </p:sp>
    </p:spTree>
    <p:extLst>
      <p:ext uri="{BB962C8B-B14F-4D97-AF65-F5344CB8AC3E}">
        <p14:creationId xmlns:p14="http://schemas.microsoft.com/office/powerpoint/2010/main" val="3031018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000" y="124371"/>
            <a:ext cx="8079971" cy="1097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990" y="1371600"/>
            <a:ext cx="2366010" cy="548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710" y="1221651"/>
            <a:ext cx="5612946" cy="50292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43710" y="6250851"/>
            <a:ext cx="5612946" cy="607149"/>
          </a:xfrm>
        </p:spPr>
        <p:txBody>
          <a:bodyPr>
            <a:noAutofit/>
          </a:bodyPr>
          <a:lstStyle/>
          <a:p>
            <a:pPr algn="l"/>
            <a:r>
              <a:rPr lang="en-US" sz="1400" dirty="0"/>
              <a:t>A “Double V” campaign celebration in 1942 on 119th Street, between Lenox and 7th (now Malcolm X Blvd and Adam Clayton Powell Blvd) in Harlem, New York.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DRB UT Austin</a:t>
            </a:r>
          </a:p>
        </p:txBody>
      </p:sp>
    </p:spTree>
    <p:extLst>
      <p:ext uri="{BB962C8B-B14F-4D97-AF65-F5344CB8AC3E}">
        <p14:creationId xmlns:p14="http://schemas.microsoft.com/office/powerpoint/2010/main" val="4032775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2544"/>
            <a:ext cx="9196552" cy="64008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DRB UT Austin</a:t>
            </a:r>
          </a:p>
        </p:txBody>
      </p:sp>
    </p:spTree>
    <p:extLst>
      <p:ext uri="{BB962C8B-B14F-4D97-AF65-F5344CB8AC3E}">
        <p14:creationId xmlns:p14="http://schemas.microsoft.com/office/powerpoint/2010/main" val="3857077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189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Times New Roman"/>
                <a:cs typeface="Times New Roman"/>
              </a:rPr>
              <a:t>Executive Order 9981 –July 26, 1948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41416" t="14499" r="17648" b="15672"/>
          <a:stretch>
            <a:fillRect/>
          </a:stretch>
        </p:blipFill>
        <p:spPr>
          <a:xfrm rot="16200000">
            <a:off x="3191239" y="341473"/>
            <a:ext cx="5717853" cy="73152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DRB UT Austin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51B586-6E98-F441-BE2F-170801A2E5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416" t="14499" r="17648" b="15672"/>
          <a:stretch>
            <a:fillRect/>
          </a:stretch>
        </p:blipFill>
        <p:spPr>
          <a:xfrm rot="16200000">
            <a:off x="3191238" y="-62564"/>
            <a:ext cx="571785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09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114B8381992D49BFEC195D1E62885C" ma:contentTypeVersion="12" ma:contentTypeDescription="Create a new document." ma:contentTypeScope="" ma:versionID="bcf0f9b6107f41beef10986d0e1cb926">
  <xsd:schema xmlns:xsd="http://www.w3.org/2001/XMLSchema" xmlns:xs="http://www.w3.org/2001/XMLSchema" xmlns:p="http://schemas.microsoft.com/office/2006/metadata/properties" xmlns:ns2="edc1dda4-e497-4293-92fa-89c2d7121ae6" xmlns:ns3="8d85cce8-ce02-4b6f-9ec5-19814b89220d" targetNamespace="http://schemas.microsoft.com/office/2006/metadata/properties" ma:root="true" ma:fieldsID="87aab614151e668abac86855a81947f9" ns2:_="" ns3:_="">
    <xsd:import namespace="edc1dda4-e497-4293-92fa-89c2d7121ae6"/>
    <xsd:import namespace="8d85cce8-ce02-4b6f-9ec5-19814b8922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c1dda4-e497-4293-92fa-89c2d7121a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85cce8-ce02-4b6f-9ec5-19814b89220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0DD22CC-1438-4435-BF9A-8CFE737306DC}"/>
</file>

<file path=customXml/itemProps2.xml><?xml version="1.0" encoding="utf-8"?>
<ds:datastoreItem xmlns:ds="http://schemas.openxmlformats.org/officeDocument/2006/customXml" ds:itemID="{96BFBD21-EE3D-4787-9CE9-7072DF33E540}"/>
</file>

<file path=customXml/itemProps3.xml><?xml version="1.0" encoding="utf-8"?>
<ds:datastoreItem xmlns:ds="http://schemas.openxmlformats.org/officeDocument/2006/customXml" ds:itemID="{A3D5B322-502F-4E98-9E90-998B1C379807}"/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440</Words>
  <Application>Microsoft Macintosh PowerPoint</Application>
  <PresentationFormat>Widescreen</PresentationFormat>
  <Paragraphs>83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Introduction &amp; Overview</vt:lpstr>
      <vt:lpstr>What We are Doing Today (5 min.)</vt:lpstr>
      <vt:lpstr>WWII and the Black Experience (10 min.)</vt:lpstr>
      <vt:lpstr> “Double V” Campaign </vt:lpstr>
      <vt:lpstr>PowerPoint Presentation</vt:lpstr>
      <vt:lpstr>A “Double V” campaign celebration in 1942 on 119th Street, between Lenox and 7th (now Malcolm X Blvd and Adam Clayton Powell Blvd) in Harlem, New York.  </vt:lpstr>
      <vt:lpstr>PowerPoint Presentation</vt:lpstr>
      <vt:lpstr>Executive Order 9981 –July 26, 1948</vt:lpstr>
      <vt:lpstr>PowerPoint Presentation</vt:lpstr>
      <vt:lpstr>Black Participation in World War II:  Couched in the stories of Dorie Miller and the Tuskegee Airmen</vt:lpstr>
      <vt:lpstr>PowerPoint Presentation</vt:lpstr>
      <vt:lpstr>PowerPoint Presentation</vt:lpstr>
      <vt:lpstr>PowerPoint Presentation</vt:lpstr>
      <vt:lpstr>PowerPoint Presentation</vt:lpstr>
      <vt:lpstr>Tuskegee Airmen, 1943-1945</vt:lpstr>
      <vt:lpstr>Key Constructs in the Study of Race &amp; Racism (10 min.)</vt:lpstr>
      <vt:lpstr>Social Construction of Race</vt:lpstr>
      <vt:lpstr>Racial Materialism</vt:lpstr>
      <vt:lpstr>Types of Racism</vt:lpstr>
      <vt:lpstr>Race, Citizenship, and the Double V Campaign</vt:lpstr>
      <vt:lpstr>Racial Realism</vt:lpstr>
      <vt:lpstr>PowerPoint Presentation</vt:lpstr>
      <vt:lpstr>PowerPoint Presentation</vt:lpstr>
      <vt:lpstr>Race: The Power of an Illusion</vt:lpstr>
      <vt:lpstr>PowerPoint Presentation</vt:lpstr>
      <vt:lpstr>Looking at Documents (15 min.)</vt:lpstr>
      <vt:lpstr>Questions to Consider (10 min.)</vt:lpstr>
      <vt:lpstr>PowerPoint Presentation</vt:lpstr>
      <vt:lpstr>PowerPoint Presentation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Slavery  in the Early Republic</dc:title>
  <dc:creator>Berry, Daina R</dc:creator>
  <cp:lastModifiedBy>Liz James</cp:lastModifiedBy>
  <cp:revision>66</cp:revision>
  <dcterms:created xsi:type="dcterms:W3CDTF">2020-11-29T19:54:02Z</dcterms:created>
  <dcterms:modified xsi:type="dcterms:W3CDTF">2020-12-07T22:46:03Z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0x01010068114B8381992D49BFEC195D1E62885C</vt:lpwstr>
  </property>
</Properties>
</file>